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4"/>
  </p:sldMasterIdLst>
  <p:notesMasterIdLst>
    <p:notesMasterId r:id="rId94"/>
  </p:notesMasterIdLst>
  <p:handoutMasterIdLst>
    <p:handoutMasterId r:id="rId95"/>
  </p:handoutMasterIdLst>
  <p:sldIdLst>
    <p:sldId id="256" r:id="rId5"/>
    <p:sldId id="381" r:id="rId6"/>
    <p:sldId id="382" r:id="rId7"/>
    <p:sldId id="383" r:id="rId8"/>
    <p:sldId id="380" r:id="rId9"/>
    <p:sldId id="294" r:id="rId10"/>
    <p:sldId id="296" r:id="rId11"/>
    <p:sldId id="298" r:id="rId12"/>
    <p:sldId id="299" r:id="rId13"/>
    <p:sldId id="300" r:id="rId14"/>
    <p:sldId id="301" r:id="rId15"/>
    <p:sldId id="386" r:id="rId16"/>
    <p:sldId id="389" r:id="rId17"/>
    <p:sldId id="302" r:id="rId18"/>
    <p:sldId id="303" r:id="rId19"/>
    <p:sldId id="305" r:id="rId20"/>
    <p:sldId id="307" r:id="rId21"/>
    <p:sldId id="308" r:id="rId22"/>
    <p:sldId id="309" r:id="rId23"/>
    <p:sldId id="387" r:id="rId24"/>
    <p:sldId id="388" r:id="rId25"/>
    <p:sldId id="310" r:id="rId26"/>
    <p:sldId id="312" r:id="rId27"/>
    <p:sldId id="313" r:id="rId28"/>
    <p:sldId id="314" r:id="rId29"/>
    <p:sldId id="315" r:id="rId30"/>
    <p:sldId id="316" r:id="rId31"/>
    <p:sldId id="317" r:id="rId32"/>
    <p:sldId id="318" r:id="rId33"/>
    <p:sldId id="319" r:id="rId34"/>
    <p:sldId id="320" r:id="rId35"/>
    <p:sldId id="322" r:id="rId36"/>
    <p:sldId id="323" r:id="rId37"/>
    <p:sldId id="324" r:id="rId38"/>
    <p:sldId id="325" r:id="rId39"/>
    <p:sldId id="326" r:id="rId40"/>
    <p:sldId id="327" r:id="rId41"/>
    <p:sldId id="328" r:id="rId42"/>
    <p:sldId id="329" r:id="rId43"/>
    <p:sldId id="330" r:id="rId44"/>
    <p:sldId id="331" r:id="rId45"/>
    <p:sldId id="332" r:id="rId46"/>
    <p:sldId id="333" r:id="rId47"/>
    <p:sldId id="334" r:id="rId48"/>
    <p:sldId id="335" r:id="rId49"/>
    <p:sldId id="336" r:id="rId50"/>
    <p:sldId id="337" r:id="rId51"/>
    <p:sldId id="338" r:id="rId52"/>
    <p:sldId id="339" r:id="rId53"/>
    <p:sldId id="340" r:id="rId54"/>
    <p:sldId id="342" r:id="rId55"/>
    <p:sldId id="343" r:id="rId56"/>
    <p:sldId id="345" r:id="rId57"/>
    <p:sldId id="346" r:id="rId58"/>
    <p:sldId id="347" r:id="rId59"/>
    <p:sldId id="344" r:id="rId60"/>
    <p:sldId id="348" r:id="rId61"/>
    <p:sldId id="360" r:id="rId62"/>
    <p:sldId id="349" r:id="rId63"/>
    <p:sldId id="350" r:id="rId64"/>
    <p:sldId id="351" r:id="rId65"/>
    <p:sldId id="352" r:id="rId66"/>
    <p:sldId id="353" r:id="rId67"/>
    <p:sldId id="321" r:id="rId68"/>
    <p:sldId id="355" r:id="rId69"/>
    <p:sldId id="357" r:id="rId70"/>
    <p:sldId id="356" r:id="rId71"/>
    <p:sldId id="358" r:id="rId72"/>
    <p:sldId id="390" r:id="rId73"/>
    <p:sldId id="391" r:id="rId74"/>
    <p:sldId id="392" r:id="rId75"/>
    <p:sldId id="359" r:id="rId76"/>
    <p:sldId id="361" r:id="rId77"/>
    <p:sldId id="362" r:id="rId78"/>
    <p:sldId id="363" r:id="rId79"/>
    <p:sldId id="364" r:id="rId80"/>
    <p:sldId id="365" r:id="rId81"/>
    <p:sldId id="366" r:id="rId82"/>
    <p:sldId id="367" r:id="rId83"/>
    <p:sldId id="368" r:id="rId84"/>
    <p:sldId id="369" r:id="rId85"/>
    <p:sldId id="393" r:id="rId86"/>
    <p:sldId id="372" r:id="rId87"/>
    <p:sldId id="394" r:id="rId88"/>
    <p:sldId id="373" r:id="rId89"/>
    <p:sldId id="375" r:id="rId90"/>
    <p:sldId id="374" r:id="rId91"/>
    <p:sldId id="376" r:id="rId92"/>
    <p:sldId id="377" r:id="rId9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FFFFFF"/>
    <a:srgbClr val="F2B800"/>
    <a:srgbClr val="F5D90B"/>
    <a:srgbClr val="FFCC00"/>
    <a:srgbClr val="FFFF00"/>
    <a:srgbClr val="CCECFF"/>
    <a:srgbClr val="000000"/>
    <a:srgbClr val="C400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F4CAE3-9288-4089-A7E5-79F2BB02651E}" v="831" dt="2019-07-05T11:25:24.6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31" autoAdjust="0"/>
    <p:restoredTop sz="94651"/>
  </p:normalViewPr>
  <p:slideViewPr>
    <p:cSldViewPr>
      <p:cViewPr varScale="1">
        <p:scale>
          <a:sx n="108" d="100"/>
          <a:sy n="108" d="100"/>
        </p:scale>
        <p:origin x="149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notesMaster" Target="notesMasters/notesMaster1.xml"/><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jtmanek, Carolin" userId="802b4bb8-2d0d-44e7-917c-668ea060e6ed" providerId="ADAL" clId="{C5AFB393-63F8-49A2-9475-907331A681A2}"/>
  </pc:docChgLst>
  <pc:docChgLst>
    <pc:chgData name="Helluin, Lucie" userId="S::8029987@itwconnect.com::0e4d3389-1f7c-42d2-9520-1692810dc912" providerId="AD" clId="Web-{D0C7494A-FD94-4FB2-866B-50D6F8698E3E}"/>
  </pc:docChgLst>
  <pc:docChgLst>
    <pc:chgData name="Hejtmanek, Carolin" userId="802b4bb8-2d0d-44e7-917c-668ea060e6ed" providerId="ADAL" clId="{483906C3-AD57-4ADD-BDC7-9665B90FDCB7}"/>
  </pc:docChgLst>
  <pc:docChgLst>
    <pc:chgData name="Carolin Hejtmanek" userId="802b4bb8-2d0d-44e7-917c-668ea060e6ed" providerId="ADAL" clId="{9AF4CAE3-9288-4089-A7E5-79F2BB02651E}"/>
    <pc:docChg chg="undo custSel delSld modSld">
      <pc:chgData name="Carolin Hejtmanek" userId="802b4bb8-2d0d-44e7-917c-668ea060e6ed" providerId="ADAL" clId="{9AF4CAE3-9288-4089-A7E5-79F2BB02651E}" dt="2019-07-05T11:25:24.684" v="825"/>
      <pc:docMkLst>
        <pc:docMk/>
      </pc:docMkLst>
      <pc:sldChg chg="addSp delSp modSp">
        <pc:chgData name="Carolin Hejtmanek" userId="802b4bb8-2d0d-44e7-917c-668ea060e6ed" providerId="ADAL" clId="{9AF4CAE3-9288-4089-A7E5-79F2BB02651E}" dt="2019-07-05T11:25:24.684" v="825"/>
        <pc:sldMkLst>
          <pc:docMk/>
          <pc:sldMk cId="0" sldId="294"/>
        </pc:sldMkLst>
        <pc:spChg chg="add del mod">
          <ac:chgData name="Carolin Hejtmanek" userId="802b4bb8-2d0d-44e7-917c-668ea060e6ed" providerId="ADAL" clId="{9AF4CAE3-9288-4089-A7E5-79F2BB02651E}" dt="2019-07-05T10:49:01.825" v="177" actId="478"/>
          <ac:spMkLst>
            <pc:docMk/>
            <pc:sldMk cId="0" sldId="294"/>
            <ac:spMk id="18" creationId="{2E54D076-9C55-427F-885C-E9E4AF90DDB3}"/>
          </ac:spMkLst>
        </pc:spChg>
        <pc:spChg chg="mod topLvl">
          <ac:chgData name="Carolin Hejtmanek" userId="802b4bb8-2d0d-44e7-917c-668ea060e6ed" providerId="ADAL" clId="{9AF4CAE3-9288-4089-A7E5-79F2BB02651E}" dt="2019-07-05T10:43:35.009" v="77" actId="164"/>
          <ac:spMkLst>
            <pc:docMk/>
            <pc:sldMk cId="0" sldId="294"/>
            <ac:spMk id="79" creationId="{98B67B7B-0870-45B2-9D55-7D69C24B89EB}"/>
          </ac:spMkLst>
        </pc:spChg>
        <pc:spChg chg="mod topLvl">
          <ac:chgData name="Carolin Hejtmanek" userId="802b4bb8-2d0d-44e7-917c-668ea060e6ed" providerId="ADAL" clId="{9AF4CAE3-9288-4089-A7E5-79F2BB02651E}" dt="2019-07-05T10:43:35.009" v="77" actId="164"/>
          <ac:spMkLst>
            <pc:docMk/>
            <pc:sldMk cId="0" sldId="294"/>
            <ac:spMk id="81" creationId="{96B7FCC1-545F-4AED-A493-C8F2AF311A53}"/>
          </ac:spMkLst>
        </pc:spChg>
        <pc:spChg chg="mod topLvl">
          <ac:chgData name="Carolin Hejtmanek" userId="802b4bb8-2d0d-44e7-917c-668ea060e6ed" providerId="ADAL" clId="{9AF4CAE3-9288-4089-A7E5-79F2BB02651E}" dt="2019-07-05T10:43:35.009" v="77" actId="164"/>
          <ac:spMkLst>
            <pc:docMk/>
            <pc:sldMk cId="0" sldId="294"/>
            <ac:spMk id="85" creationId="{9689DDD8-AAC5-480D-AA6E-794D64A48980}"/>
          </ac:spMkLst>
        </pc:spChg>
        <pc:spChg chg="mod topLvl">
          <ac:chgData name="Carolin Hejtmanek" userId="802b4bb8-2d0d-44e7-917c-668ea060e6ed" providerId="ADAL" clId="{9AF4CAE3-9288-4089-A7E5-79F2BB02651E}" dt="2019-07-05T10:41:41.719" v="44" actId="164"/>
          <ac:spMkLst>
            <pc:docMk/>
            <pc:sldMk cId="0" sldId="294"/>
            <ac:spMk id="86" creationId="{7CDB72B0-1A6C-4E5B-A6A4-1E626F48AEB8}"/>
          </ac:spMkLst>
        </pc:spChg>
        <pc:spChg chg="mod topLvl">
          <ac:chgData name="Carolin Hejtmanek" userId="802b4bb8-2d0d-44e7-917c-668ea060e6ed" providerId="ADAL" clId="{9AF4CAE3-9288-4089-A7E5-79F2BB02651E}" dt="2019-07-05T11:25:24.684" v="825"/>
          <ac:spMkLst>
            <pc:docMk/>
            <pc:sldMk cId="0" sldId="294"/>
            <ac:spMk id="87" creationId="{6D1056B7-F9E2-4F3F-BD9F-169FB7D5641D}"/>
          </ac:spMkLst>
        </pc:spChg>
        <pc:spChg chg="mod topLvl">
          <ac:chgData name="Carolin Hejtmanek" userId="802b4bb8-2d0d-44e7-917c-668ea060e6ed" providerId="ADAL" clId="{9AF4CAE3-9288-4089-A7E5-79F2BB02651E}" dt="2019-07-05T10:41:41.719" v="44" actId="164"/>
          <ac:spMkLst>
            <pc:docMk/>
            <pc:sldMk cId="0" sldId="294"/>
            <ac:spMk id="88" creationId="{4C9B0BEE-63A7-4862-8D10-2DEACAA4A2EB}"/>
          </ac:spMkLst>
        </pc:spChg>
        <pc:spChg chg="mod">
          <ac:chgData name="Carolin Hejtmanek" userId="802b4bb8-2d0d-44e7-917c-668ea060e6ed" providerId="ADAL" clId="{9AF4CAE3-9288-4089-A7E5-79F2BB02651E}" dt="2019-07-05T10:45:44.902" v="129" actId="1076"/>
          <ac:spMkLst>
            <pc:docMk/>
            <pc:sldMk cId="0" sldId="294"/>
            <ac:spMk id="97" creationId="{AB36AAE4-F1A6-4D9D-9A24-443E37F1F41B}"/>
          </ac:spMkLst>
        </pc:spChg>
        <pc:spChg chg="mod">
          <ac:chgData name="Carolin Hejtmanek" userId="802b4bb8-2d0d-44e7-917c-668ea060e6ed" providerId="ADAL" clId="{9AF4CAE3-9288-4089-A7E5-79F2BB02651E}" dt="2019-07-05T10:44:45.924" v="109" actId="1038"/>
          <ac:spMkLst>
            <pc:docMk/>
            <pc:sldMk cId="0" sldId="294"/>
            <ac:spMk id="122" creationId="{4DCE7288-6C6A-4042-B260-38A6E8775ED1}"/>
          </ac:spMkLst>
        </pc:spChg>
        <pc:spChg chg="mod">
          <ac:chgData name="Carolin Hejtmanek" userId="802b4bb8-2d0d-44e7-917c-668ea060e6ed" providerId="ADAL" clId="{9AF4CAE3-9288-4089-A7E5-79F2BB02651E}" dt="2019-07-05T10:44:21.392" v="99" actId="164"/>
          <ac:spMkLst>
            <pc:docMk/>
            <pc:sldMk cId="0" sldId="294"/>
            <ac:spMk id="132" creationId="{8771D636-F3B8-4D71-B205-4EFF1120B84A}"/>
          </ac:spMkLst>
        </pc:spChg>
        <pc:spChg chg="mod">
          <ac:chgData name="Carolin Hejtmanek" userId="802b4bb8-2d0d-44e7-917c-668ea060e6ed" providerId="ADAL" clId="{9AF4CAE3-9288-4089-A7E5-79F2BB02651E}" dt="2019-07-05T10:44:21.392" v="99" actId="164"/>
          <ac:spMkLst>
            <pc:docMk/>
            <pc:sldMk cId="0" sldId="294"/>
            <ac:spMk id="134" creationId="{1D42851C-2CEA-4C50-90AD-65B69D8B8EBB}"/>
          </ac:spMkLst>
        </pc:spChg>
        <pc:spChg chg="mod topLvl">
          <ac:chgData name="Carolin Hejtmanek" userId="802b4bb8-2d0d-44e7-917c-668ea060e6ed" providerId="ADAL" clId="{9AF4CAE3-9288-4089-A7E5-79F2BB02651E}" dt="2019-07-05T10:46:03.314" v="132" actId="164"/>
          <ac:spMkLst>
            <pc:docMk/>
            <pc:sldMk cId="0" sldId="294"/>
            <ac:spMk id="162" creationId="{C47A571B-931D-4DFA-8086-5AB11FF62413}"/>
          </ac:spMkLst>
        </pc:spChg>
        <pc:spChg chg="mod topLvl">
          <ac:chgData name="Carolin Hejtmanek" userId="802b4bb8-2d0d-44e7-917c-668ea060e6ed" providerId="ADAL" clId="{9AF4CAE3-9288-4089-A7E5-79F2BB02651E}" dt="2019-07-05T10:46:03.314" v="132" actId="164"/>
          <ac:spMkLst>
            <pc:docMk/>
            <pc:sldMk cId="0" sldId="294"/>
            <ac:spMk id="164" creationId="{5D06DCB5-3CD8-42AA-97E9-4595E2449D2E}"/>
          </ac:spMkLst>
        </pc:spChg>
        <pc:spChg chg="mod topLvl">
          <ac:chgData name="Carolin Hejtmanek" userId="802b4bb8-2d0d-44e7-917c-668ea060e6ed" providerId="ADAL" clId="{9AF4CAE3-9288-4089-A7E5-79F2BB02651E}" dt="2019-07-05T10:46:36.683" v="138" actId="14100"/>
          <ac:spMkLst>
            <pc:docMk/>
            <pc:sldMk cId="0" sldId="294"/>
            <ac:spMk id="165" creationId="{6CC40C34-BA89-4C4D-B558-CA8689AE571C}"/>
          </ac:spMkLst>
        </pc:spChg>
        <pc:spChg chg="mod topLvl">
          <ac:chgData name="Carolin Hejtmanek" userId="802b4bb8-2d0d-44e7-917c-668ea060e6ed" providerId="ADAL" clId="{9AF4CAE3-9288-4089-A7E5-79F2BB02651E}" dt="2019-07-05T10:46:30.164" v="136" actId="165"/>
          <ac:spMkLst>
            <pc:docMk/>
            <pc:sldMk cId="0" sldId="294"/>
            <ac:spMk id="167" creationId="{AFAD2E6F-71C6-41F3-BEC3-C9CF07A8D635}"/>
          </ac:spMkLst>
        </pc:spChg>
        <pc:spChg chg="mod topLvl">
          <ac:chgData name="Carolin Hejtmanek" userId="802b4bb8-2d0d-44e7-917c-668ea060e6ed" providerId="ADAL" clId="{9AF4CAE3-9288-4089-A7E5-79F2BB02651E}" dt="2019-07-05T10:43:13.914" v="73" actId="164"/>
          <ac:spMkLst>
            <pc:docMk/>
            <pc:sldMk cId="0" sldId="294"/>
            <ac:spMk id="168" creationId="{E7F7C890-F94F-4DE8-A12E-3936AC8E3091}"/>
          </ac:spMkLst>
        </pc:spChg>
        <pc:spChg chg="mod topLvl">
          <ac:chgData name="Carolin Hejtmanek" userId="802b4bb8-2d0d-44e7-917c-668ea060e6ed" providerId="ADAL" clId="{9AF4CAE3-9288-4089-A7E5-79F2BB02651E}" dt="2019-07-05T10:43:13.914" v="73" actId="164"/>
          <ac:spMkLst>
            <pc:docMk/>
            <pc:sldMk cId="0" sldId="294"/>
            <ac:spMk id="170" creationId="{ACF7F1D4-548C-4B27-8265-26C8B07FCA09}"/>
          </ac:spMkLst>
        </pc:spChg>
        <pc:spChg chg="mod">
          <ac:chgData name="Carolin Hejtmanek" userId="802b4bb8-2d0d-44e7-917c-668ea060e6ed" providerId="ADAL" clId="{9AF4CAE3-9288-4089-A7E5-79F2BB02651E}" dt="2019-07-05T10:45:25.582" v="125" actId="1076"/>
          <ac:spMkLst>
            <pc:docMk/>
            <pc:sldMk cId="0" sldId="294"/>
            <ac:spMk id="171" creationId="{796634A2-ADEF-4A3C-BFE3-3FD0F6D95193}"/>
          </ac:spMkLst>
        </pc:spChg>
        <pc:spChg chg="mod">
          <ac:chgData name="Carolin Hejtmanek" userId="802b4bb8-2d0d-44e7-917c-668ea060e6ed" providerId="ADAL" clId="{9AF4CAE3-9288-4089-A7E5-79F2BB02651E}" dt="2019-07-05T10:45:25.582" v="125" actId="1076"/>
          <ac:spMkLst>
            <pc:docMk/>
            <pc:sldMk cId="0" sldId="294"/>
            <ac:spMk id="173" creationId="{60824936-5CCF-47B2-96E3-B3AFC0A177D8}"/>
          </ac:spMkLst>
        </pc:spChg>
        <pc:spChg chg="mod">
          <ac:chgData name="Carolin Hejtmanek" userId="802b4bb8-2d0d-44e7-917c-668ea060e6ed" providerId="ADAL" clId="{9AF4CAE3-9288-4089-A7E5-79F2BB02651E}" dt="2019-07-05T10:45:25.582" v="125" actId="1076"/>
          <ac:spMkLst>
            <pc:docMk/>
            <pc:sldMk cId="0" sldId="294"/>
            <ac:spMk id="176" creationId="{566FA084-B108-48C1-8C64-BFF31023218C}"/>
          </ac:spMkLst>
        </pc:spChg>
        <pc:spChg chg="mod">
          <ac:chgData name="Carolin Hejtmanek" userId="802b4bb8-2d0d-44e7-917c-668ea060e6ed" providerId="ADAL" clId="{9AF4CAE3-9288-4089-A7E5-79F2BB02651E}" dt="2019-07-05T10:42:34.084" v="57" actId="164"/>
          <ac:spMkLst>
            <pc:docMk/>
            <pc:sldMk cId="0" sldId="294"/>
            <ac:spMk id="177" creationId="{DC099E98-C20A-4D4F-A4D7-38473F3CF497}"/>
          </ac:spMkLst>
        </pc:spChg>
        <pc:spChg chg="mod">
          <ac:chgData name="Carolin Hejtmanek" userId="802b4bb8-2d0d-44e7-917c-668ea060e6ed" providerId="ADAL" clId="{9AF4CAE3-9288-4089-A7E5-79F2BB02651E}" dt="2019-07-05T10:45:08.721" v="118" actId="164"/>
          <ac:spMkLst>
            <pc:docMk/>
            <pc:sldMk cId="0" sldId="294"/>
            <ac:spMk id="179" creationId="{0346B74E-27F0-4798-B697-559E55553F9B}"/>
          </ac:spMkLst>
        </pc:spChg>
        <pc:spChg chg="mod">
          <ac:chgData name="Carolin Hejtmanek" userId="802b4bb8-2d0d-44e7-917c-668ea060e6ed" providerId="ADAL" clId="{9AF4CAE3-9288-4089-A7E5-79F2BB02651E}" dt="2019-07-05T10:45:16.264" v="121" actId="1038"/>
          <ac:spMkLst>
            <pc:docMk/>
            <pc:sldMk cId="0" sldId="294"/>
            <ac:spMk id="5156" creationId="{27E63259-04A0-43E2-A150-97640EA0A95D}"/>
          </ac:spMkLst>
        </pc:spChg>
        <pc:spChg chg="mod">
          <ac:chgData name="Carolin Hejtmanek" userId="802b4bb8-2d0d-44e7-917c-668ea060e6ed" providerId="ADAL" clId="{9AF4CAE3-9288-4089-A7E5-79F2BB02651E}" dt="2019-07-05T10:46:46.436" v="141" actId="14100"/>
          <ac:spMkLst>
            <pc:docMk/>
            <pc:sldMk cId="0" sldId="294"/>
            <ac:spMk id="5157" creationId="{4CAD7DB7-5638-44F2-9F87-86CEE2EE75E0}"/>
          </ac:spMkLst>
        </pc:spChg>
        <pc:spChg chg="mod">
          <ac:chgData name="Carolin Hejtmanek" userId="802b4bb8-2d0d-44e7-917c-668ea060e6ed" providerId="ADAL" clId="{9AF4CAE3-9288-4089-A7E5-79F2BB02651E}" dt="2019-07-05T10:45:25.582" v="125" actId="1076"/>
          <ac:spMkLst>
            <pc:docMk/>
            <pc:sldMk cId="0" sldId="294"/>
            <ac:spMk id="5158" creationId="{0ACFCBC4-ED16-4A6F-AF52-46C190C9F3E8}"/>
          </ac:spMkLst>
        </pc:spChg>
        <pc:spChg chg="mod">
          <ac:chgData name="Carolin Hejtmanek" userId="802b4bb8-2d0d-44e7-917c-668ea060e6ed" providerId="ADAL" clId="{9AF4CAE3-9288-4089-A7E5-79F2BB02651E}" dt="2019-07-05T10:42:28.199" v="56" actId="1076"/>
          <ac:spMkLst>
            <pc:docMk/>
            <pc:sldMk cId="0" sldId="294"/>
            <ac:spMk id="5163" creationId="{8612CB08-88F7-4AD5-80F3-AAD7EB6E077D}"/>
          </ac:spMkLst>
        </pc:spChg>
        <pc:spChg chg="mod">
          <ac:chgData name="Carolin Hejtmanek" userId="802b4bb8-2d0d-44e7-917c-668ea060e6ed" providerId="ADAL" clId="{9AF4CAE3-9288-4089-A7E5-79F2BB02651E}" dt="2019-07-05T10:42:34.084" v="57" actId="164"/>
          <ac:spMkLst>
            <pc:docMk/>
            <pc:sldMk cId="0" sldId="294"/>
            <ac:spMk id="5173" creationId="{517AEE02-CE9B-46D7-809D-93BD00635A0E}"/>
          </ac:spMkLst>
        </pc:spChg>
        <pc:spChg chg="mod">
          <ac:chgData name="Carolin Hejtmanek" userId="802b4bb8-2d0d-44e7-917c-668ea060e6ed" providerId="ADAL" clId="{9AF4CAE3-9288-4089-A7E5-79F2BB02651E}" dt="2019-07-05T10:45:25.582" v="125" actId="1076"/>
          <ac:spMkLst>
            <pc:docMk/>
            <pc:sldMk cId="0" sldId="294"/>
            <ac:spMk id="5179" creationId="{1F8EBF3E-709E-444D-879F-B54891537955}"/>
          </ac:spMkLst>
        </pc:spChg>
        <pc:spChg chg="mod topLvl">
          <ac:chgData name="Carolin Hejtmanek" userId="802b4bb8-2d0d-44e7-917c-668ea060e6ed" providerId="ADAL" clId="{9AF4CAE3-9288-4089-A7E5-79F2BB02651E}" dt="2019-07-05T10:43:13.914" v="73" actId="164"/>
          <ac:spMkLst>
            <pc:docMk/>
            <pc:sldMk cId="0" sldId="294"/>
            <ac:spMk id="5182" creationId="{1AE7BDF1-3C10-46DD-B512-E3FE61D8EFEC}"/>
          </ac:spMkLst>
        </pc:spChg>
        <pc:spChg chg="mod topLvl">
          <ac:chgData name="Carolin Hejtmanek" userId="802b4bb8-2d0d-44e7-917c-668ea060e6ed" providerId="ADAL" clId="{9AF4CAE3-9288-4089-A7E5-79F2BB02651E}" dt="2019-07-05T10:46:30.164" v="136" actId="165"/>
          <ac:spMkLst>
            <pc:docMk/>
            <pc:sldMk cId="0" sldId="294"/>
            <ac:spMk id="5185" creationId="{40CE2B6E-0404-4D0F-B1C8-FD9A1771FAAE}"/>
          </ac:spMkLst>
        </pc:spChg>
        <pc:spChg chg="mod topLvl">
          <ac:chgData name="Carolin Hejtmanek" userId="802b4bb8-2d0d-44e7-917c-668ea060e6ed" providerId="ADAL" clId="{9AF4CAE3-9288-4089-A7E5-79F2BB02651E}" dt="2019-07-05T10:46:03.314" v="132" actId="164"/>
          <ac:spMkLst>
            <pc:docMk/>
            <pc:sldMk cId="0" sldId="294"/>
            <ac:spMk id="5187" creationId="{06CE22C7-8C27-4E62-AFAF-894C3FC741BD}"/>
          </ac:spMkLst>
        </pc:spChg>
        <pc:spChg chg="mod">
          <ac:chgData name="Carolin Hejtmanek" userId="802b4bb8-2d0d-44e7-917c-668ea060e6ed" providerId="ADAL" clId="{9AF4CAE3-9288-4089-A7E5-79F2BB02651E}" dt="2019-07-05T10:44:21.392" v="99" actId="164"/>
          <ac:spMkLst>
            <pc:docMk/>
            <pc:sldMk cId="0" sldId="294"/>
            <ac:spMk id="5190" creationId="{96FFA579-AE9F-4391-AD1A-2BB724B918C9}"/>
          </ac:spMkLst>
        </pc:spChg>
        <pc:grpChg chg="del mod">
          <ac:chgData name="Carolin Hejtmanek" userId="802b4bb8-2d0d-44e7-917c-668ea060e6ed" providerId="ADAL" clId="{9AF4CAE3-9288-4089-A7E5-79F2BB02651E}" dt="2019-07-05T10:46:30.164" v="136" actId="165"/>
          <ac:grpSpMkLst>
            <pc:docMk/>
            <pc:sldMk cId="0" sldId="294"/>
            <ac:grpSpMk id="3" creationId="{E1AC760B-CD7B-4156-9E6E-AE6081D51BAE}"/>
          </ac:grpSpMkLst>
        </pc:grpChg>
        <pc:grpChg chg="del mod">
          <ac:chgData name="Carolin Hejtmanek" userId="802b4bb8-2d0d-44e7-917c-668ea060e6ed" providerId="ADAL" clId="{9AF4CAE3-9288-4089-A7E5-79F2BB02651E}" dt="2019-07-05T10:45:51.615" v="130" actId="165"/>
          <ac:grpSpMkLst>
            <pc:docMk/>
            <pc:sldMk cId="0" sldId="294"/>
            <ac:grpSpMk id="4" creationId="{3E5CFB44-EFE1-4820-9A47-AF58C05FF890}"/>
          </ac:grpSpMkLst>
        </pc:grpChg>
        <pc:grpChg chg="add mod">
          <ac:chgData name="Carolin Hejtmanek" userId="802b4bb8-2d0d-44e7-917c-668ea060e6ed" providerId="ADAL" clId="{9AF4CAE3-9288-4089-A7E5-79F2BB02651E}" dt="2019-07-05T10:46:40.382" v="140" actId="1038"/>
          <ac:grpSpMkLst>
            <pc:docMk/>
            <pc:sldMk cId="0" sldId="294"/>
            <ac:grpSpMk id="5" creationId="{744AA0F9-9E37-4F2F-9ED9-E8BB95BCAD16}"/>
          </ac:grpSpMkLst>
        </pc:grpChg>
        <pc:grpChg chg="del">
          <ac:chgData name="Carolin Hejtmanek" userId="802b4bb8-2d0d-44e7-917c-668ea060e6ed" providerId="ADAL" clId="{9AF4CAE3-9288-4089-A7E5-79F2BB02651E}" dt="2019-07-05T10:43:23.704" v="74" actId="165"/>
          <ac:grpSpMkLst>
            <pc:docMk/>
            <pc:sldMk cId="0" sldId="294"/>
            <ac:grpSpMk id="7" creationId="{F6689BFB-9BAE-49F4-B39D-D42655815B8C}"/>
          </ac:grpSpMkLst>
        </pc:grpChg>
        <pc:grpChg chg="del">
          <ac:chgData name="Carolin Hejtmanek" userId="802b4bb8-2d0d-44e7-917c-668ea060e6ed" providerId="ADAL" clId="{9AF4CAE3-9288-4089-A7E5-79F2BB02651E}" dt="2019-07-05T10:43:03.841" v="71" actId="165"/>
          <ac:grpSpMkLst>
            <pc:docMk/>
            <pc:sldMk cId="0" sldId="294"/>
            <ac:grpSpMk id="8" creationId="{E63B1561-3925-4A78-8343-9DAA76A6E5AD}"/>
          </ac:grpSpMkLst>
        </pc:grpChg>
        <pc:grpChg chg="mod">
          <ac:chgData name="Carolin Hejtmanek" userId="802b4bb8-2d0d-44e7-917c-668ea060e6ed" providerId="ADAL" clId="{9AF4CAE3-9288-4089-A7E5-79F2BB02651E}" dt="2019-07-05T10:45:16.264" v="121" actId="1038"/>
          <ac:grpSpMkLst>
            <pc:docMk/>
            <pc:sldMk cId="0" sldId="294"/>
            <ac:grpSpMk id="9" creationId="{4AB9D281-3849-45E7-BE11-5FBAA868C1D5}"/>
          </ac:grpSpMkLst>
        </pc:grpChg>
        <pc:grpChg chg="mod">
          <ac:chgData name="Carolin Hejtmanek" userId="802b4bb8-2d0d-44e7-917c-668ea060e6ed" providerId="ADAL" clId="{9AF4CAE3-9288-4089-A7E5-79F2BB02651E}" dt="2019-07-05T10:45:16.264" v="121" actId="1038"/>
          <ac:grpSpMkLst>
            <pc:docMk/>
            <pc:sldMk cId="0" sldId="294"/>
            <ac:grpSpMk id="10" creationId="{B0BEB17A-ED11-4D41-A9A4-6D04939F958A}"/>
          </ac:grpSpMkLst>
        </pc:grpChg>
        <pc:grpChg chg="mod">
          <ac:chgData name="Carolin Hejtmanek" userId="802b4bb8-2d0d-44e7-917c-668ea060e6ed" providerId="ADAL" clId="{9AF4CAE3-9288-4089-A7E5-79F2BB02651E}" dt="2019-07-05T10:45:25.582" v="125" actId="1076"/>
          <ac:grpSpMkLst>
            <pc:docMk/>
            <pc:sldMk cId="0" sldId="294"/>
            <ac:grpSpMk id="11" creationId="{15922289-0FBE-4EC9-A511-B22D43921872}"/>
          </ac:grpSpMkLst>
        </pc:grpChg>
        <pc:grpChg chg="add mod">
          <ac:chgData name="Carolin Hejtmanek" userId="802b4bb8-2d0d-44e7-917c-668ea060e6ed" providerId="ADAL" clId="{9AF4CAE3-9288-4089-A7E5-79F2BB02651E}" dt="2019-07-05T10:45:08.721" v="118" actId="164"/>
          <ac:grpSpMkLst>
            <pc:docMk/>
            <pc:sldMk cId="0" sldId="294"/>
            <ac:grpSpMk id="12" creationId="{DC30A487-6F76-439C-A449-4771DE043C46}"/>
          </ac:grpSpMkLst>
        </pc:grpChg>
        <pc:grpChg chg="add mod">
          <ac:chgData name="Carolin Hejtmanek" userId="802b4bb8-2d0d-44e7-917c-668ea060e6ed" providerId="ADAL" clId="{9AF4CAE3-9288-4089-A7E5-79F2BB02651E}" dt="2019-07-05T10:46:40.382" v="140" actId="1038"/>
          <ac:grpSpMkLst>
            <pc:docMk/>
            <pc:sldMk cId="0" sldId="294"/>
            <ac:grpSpMk id="13" creationId="{657A4350-3726-4AA6-B0B3-8D41D139C148}"/>
          </ac:grpSpMkLst>
        </pc:grpChg>
        <pc:grpChg chg="add mod">
          <ac:chgData name="Carolin Hejtmanek" userId="802b4bb8-2d0d-44e7-917c-668ea060e6ed" providerId="ADAL" clId="{9AF4CAE3-9288-4089-A7E5-79F2BB02651E}" dt="2019-07-05T10:46:40.382" v="140" actId="1038"/>
          <ac:grpSpMkLst>
            <pc:docMk/>
            <pc:sldMk cId="0" sldId="294"/>
            <ac:grpSpMk id="14" creationId="{0A60C230-1BF0-4008-8237-BD03D04B5E2F}"/>
          </ac:grpSpMkLst>
        </pc:grpChg>
        <pc:grpChg chg="add mod">
          <ac:chgData name="Carolin Hejtmanek" userId="802b4bb8-2d0d-44e7-917c-668ea060e6ed" providerId="ADAL" clId="{9AF4CAE3-9288-4089-A7E5-79F2BB02651E}" dt="2019-07-05T10:45:16.264" v="121" actId="1038"/>
          <ac:grpSpMkLst>
            <pc:docMk/>
            <pc:sldMk cId="0" sldId="294"/>
            <ac:grpSpMk id="15" creationId="{31A4BA09-2394-4763-AFDC-89ADCB55DFB8}"/>
          </ac:grpSpMkLst>
        </pc:grpChg>
        <pc:grpChg chg="add mod">
          <ac:chgData name="Carolin Hejtmanek" userId="802b4bb8-2d0d-44e7-917c-668ea060e6ed" providerId="ADAL" clId="{9AF4CAE3-9288-4089-A7E5-79F2BB02651E}" dt="2019-07-05T10:45:33.694" v="128" actId="1076"/>
          <ac:grpSpMkLst>
            <pc:docMk/>
            <pc:sldMk cId="0" sldId="294"/>
            <ac:grpSpMk id="16" creationId="{2D91C73C-A390-4676-B201-3BB8E9B4AF5F}"/>
          </ac:grpSpMkLst>
        </pc:grpChg>
        <pc:grpChg chg="add mod">
          <ac:chgData name="Carolin Hejtmanek" userId="802b4bb8-2d0d-44e7-917c-668ea060e6ed" providerId="ADAL" clId="{9AF4CAE3-9288-4089-A7E5-79F2BB02651E}" dt="2019-07-05T10:46:03.314" v="132" actId="164"/>
          <ac:grpSpMkLst>
            <pc:docMk/>
            <pc:sldMk cId="0" sldId="294"/>
            <ac:grpSpMk id="17" creationId="{E4A29FEC-B521-49E8-B336-677D02716820}"/>
          </ac:grpSpMkLst>
        </pc:grpChg>
        <pc:grpChg chg="add del mod">
          <ac:chgData name="Carolin Hejtmanek" userId="802b4bb8-2d0d-44e7-917c-668ea060e6ed" providerId="ADAL" clId="{9AF4CAE3-9288-4089-A7E5-79F2BB02651E}" dt="2019-07-05T10:41:24.387" v="41" actId="165"/>
          <ac:grpSpMkLst>
            <pc:docMk/>
            <pc:sldMk cId="0" sldId="294"/>
            <ac:grpSpMk id="84" creationId="{B0501E20-29D9-4A84-B619-081F594D6A0F}"/>
          </ac:grpSpMkLst>
        </pc:grpChg>
        <pc:picChg chg="add mod">
          <ac:chgData name="Carolin Hejtmanek" userId="802b4bb8-2d0d-44e7-917c-668ea060e6ed" providerId="ADAL" clId="{9AF4CAE3-9288-4089-A7E5-79F2BB02651E}" dt="2019-07-05T10:40:45.277" v="11" actId="1038"/>
          <ac:picMkLst>
            <pc:docMk/>
            <pc:sldMk cId="0" sldId="294"/>
            <ac:picMk id="77" creationId="{A9219497-F48A-4402-8CED-2EF6CBAF136C}"/>
          </ac:picMkLst>
        </pc:picChg>
        <pc:picChg chg="add">
          <ac:chgData name="Carolin Hejtmanek" userId="802b4bb8-2d0d-44e7-917c-668ea060e6ed" providerId="ADAL" clId="{9AF4CAE3-9288-4089-A7E5-79F2BB02651E}" dt="2019-07-05T10:40:38.941" v="0"/>
          <ac:picMkLst>
            <pc:docMk/>
            <pc:sldMk cId="0" sldId="294"/>
            <ac:picMk id="78" creationId="{3789F88B-FCFC-4816-9CB4-C10AADACB044}"/>
          </ac:picMkLst>
        </pc:picChg>
        <pc:picChg chg="add mod">
          <ac:chgData name="Carolin Hejtmanek" userId="802b4bb8-2d0d-44e7-917c-668ea060e6ed" providerId="ADAL" clId="{9AF4CAE3-9288-4089-A7E5-79F2BB02651E}" dt="2019-07-05T10:48:57.984" v="175" actId="1076"/>
          <ac:picMkLst>
            <pc:docMk/>
            <pc:sldMk cId="0" sldId="294"/>
            <ac:picMk id="80" creationId="{414ED161-728A-487D-B828-D0C85571DAD2}"/>
          </ac:picMkLst>
        </pc:picChg>
        <pc:picChg chg="add mod">
          <ac:chgData name="Carolin Hejtmanek" userId="802b4bb8-2d0d-44e7-917c-668ea060e6ed" providerId="ADAL" clId="{9AF4CAE3-9288-4089-A7E5-79F2BB02651E}" dt="2019-07-05T10:49:01.057" v="176" actId="1076"/>
          <ac:picMkLst>
            <pc:docMk/>
            <pc:sldMk cId="0" sldId="294"/>
            <ac:picMk id="82" creationId="{03499960-4BE9-482B-850C-0BC84B27AFAB}"/>
          </ac:picMkLst>
        </pc:picChg>
        <pc:picChg chg="add mod">
          <ac:chgData name="Carolin Hejtmanek" userId="802b4bb8-2d0d-44e7-917c-668ea060e6ed" providerId="ADAL" clId="{9AF4CAE3-9288-4089-A7E5-79F2BB02651E}" dt="2019-07-05T10:48:49.129" v="172" actId="1076"/>
          <ac:picMkLst>
            <pc:docMk/>
            <pc:sldMk cId="0" sldId="294"/>
            <ac:picMk id="83" creationId="{C30D3726-2FCE-4CCD-8FF7-E3627D0CCBAF}"/>
          </ac:picMkLst>
        </pc:picChg>
        <pc:picChg chg="del">
          <ac:chgData name="Carolin Hejtmanek" userId="802b4bb8-2d0d-44e7-917c-668ea060e6ed" providerId="ADAL" clId="{9AF4CAE3-9288-4089-A7E5-79F2BB02651E}" dt="2019-07-05T10:40:47.139" v="12" actId="478"/>
          <ac:picMkLst>
            <pc:docMk/>
            <pc:sldMk cId="0" sldId="294"/>
            <ac:picMk id="5125" creationId="{241BA60A-5232-4DB2-AB3E-7B63C7E6DD74}"/>
          </ac:picMkLst>
        </pc:picChg>
        <pc:picChg chg="mod">
          <ac:chgData name="Carolin Hejtmanek" userId="802b4bb8-2d0d-44e7-917c-668ea060e6ed" providerId="ADAL" clId="{9AF4CAE3-9288-4089-A7E5-79F2BB02651E}" dt="2019-07-05T10:40:51.363" v="28" actId="1036"/>
          <ac:picMkLst>
            <pc:docMk/>
            <pc:sldMk cId="0" sldId="294"/>
            <ac:picMk id="5126" creationId="{EEC8CF59-8B45-42D4-8155-E4CAFF2B6987}"/>
          </ac:picMkLst>
        </pc:picChg>
        <pc:picChg chg="mod">
          <ac:chgData name="Carolin Hejtmanek" userId="802b4bb8-2d0d-44e7-917c-668ea060e6ed" providerId="ADAL" clId="{9AF4CAE3-9288-4089-A7E5-79F2BB02651E}" dt="2019-07-05T10:45:16.264" v="121" actId="1038"/>
          <ac:picMkLst>
            <pc:docMk/>
            <pc:sldMk cId="0" sldId="294"/>
            <ac:picMk id="5127" creationId="{D07316C8-73EB-49EB-877F-1FE63A8B5C41}"/>
          </ac:picMkLst>
        </pc:picChg>
        <pc:picChg chg="mod">
          <ac:chgData name="Carolin Hejtmanek" userId="802b4bb8-2d0d-44e7-917c-668ea060e6ed" providerId="ADAL" clId="{9AF4CAE3-9288-4089-A7E5-79F2BB02651E}" dt="2019-07-05T10:48:40.393" v="169" actId="1076"/>
          <ac:picMkLst>
            <pc:docMk/>
            <pc:sldMk cId="0" sldId="294"/>
            <ac:picMk id="5128" creationId="{AA387C0B-847F-4B99-8111-B3947F59762C}"/>
          </ac:picMkLst>
        </pc:picChg>
        <pc:picChg chg="mod">
          <ac:chgData name="Carolin Hejtmanek" userId="802b4bb8-2d0d-44e7-917c-668ea060e6ed" providerId="ADAL" clId="{9AF4CAE3-9288-4089-A7E5-79F2BB02651E}" dt="2019-07-05T10:48:46.977" v="171" actId="1076"/>
          <ac:picMkLst>
            <pc:docMk/>
            <pc:sldMk cId="0" sldId="294"/>
            <ac:picMk id="5129" creationId="{44643CAC-8AEE-4B89-BF79-C813670B70C8}"/>
          </ac:picMkLst>
        </pc:picChg>
        <pc:picChg chg="del mod">
          <ac:chgData name="Carolin Hejtmanek" userId="802b4bb8-2d0d-44e7-917c-668ea060e6ed" providerId="ADAL" clId="{9AF4CAE3-9288-4089-A7E5-79F2BB02651E}" dt="2019-07-05T10:48:33.786" v="156" actId="478"/>
          <ac:picMkLst>
            <pc:docMk/>
            <pc:sldMk cId="0" sldId="294"/>
            <ac:picMk id="5130" creationId="{A80E4EB0-338D-4D2E-8B63-A7271DCF2D08}"/>
          </ac:picMkLst>
        </pc:picChg>
        <pc:picChg chg="mod">
          <ac:chgData name="Carolin Hejtmanek" userId="802b4bb8-2d0d-44e7-917c-668ea060e6ed" providerId="ADAL" clId="{9AF4CAE3-9288-4089-A7E5-79F2BB02651E}" dt="2019-07-05T10:48:43.545" v="170" actId="1076"/>
          <ac:picMkLst>
            <pc:docMk/>
            <pc:sldMk cId="0" sldId="294"/>
            <ac:picMk id="5131" creationId="{09A3F6AE-83B3-4454-AB98-CF4C233BE1F2}"/>
          </ac:picMkLst>
        </pc:picChg>
        <pc:picChg chg="mod">
          <ac:chgData name="Carolin Hejtmanek" userId="802b4bb8-2d0d-44e7-917c-668ea060e6ed" providerId="ADAL" clId="{9AF4CAE3-9288-4089-A7E5-79F2BB02651E}" dt="2019-07-05T10:48:55.465" v="174" actId="1076"/>
          <ac:picMkLst>
            <pc:docMk/>
            <pc:sldMk cId="0" sldId="294"/>
            <ac:picMk id="5132" creationId="{69A0B296-8955-41E1-9A3E-F781ADF4E3EE}"/>
          </ac:picMkLst>
        </pc:picChg>
        <pc:picChg chg="mod">
          <ac:chgData name="Carolin Hejtmanek" userId="802b4bb8-2d0d-44e7-917c-668ea060e6ed" providerId="ADAL" clId="{9AF4CAE3-9288-4089-A7E5-79F2BB02651E}" dt="2019-07-05T10:45:16.264" v="121" actId="1038"/>
          <ac:picMkLst>
            <pc:docMk/>
            <pc:sldMk cId="0" sldId="294"/>
            <ac:picMk id="5133" creationId="{DDAF75F0-111D-40D1-B41F-20CA8F224E31}"/>
          </ac:picMkLst>
        </pc:picChg>
        <pc:picChg chg="mod">
          <ac:chgData name="Carolin Hejtmanek" userId="802b4bb8-2d0d-44e7-917c-668ea060e6ed" providerId="ADAL" clId="{9AF4CAE3-9288-4089-A7E5-79F2BB02651E}" dt="2019-07-05T10:45:25.582" v="125" actId="1076"/>
          <ac:picMkLst>
            <pc:docMk/>
            <pc:sldMk cId="0" sldId="294"/>
            <ac:picMk id="5134" creationId="{86740343-7E1A-4D6E-9297-9D24D597918B}"/>
          </ac:picMkLst>
        </pc:picChg>
        <pc:picChg chg="mod">
          <ac:chgData name="Carolin Hejtmanek" userId="802b4bb8-2d0d-44e7-917c-668ea060e6ed" providerId="ADAL" clId="{9AF4CAE3-9288-4089-A7E5-79F2BB02651E}" dt="2019-07-05T10:45:25.582" v="125" actId="1076"/>
          <ac:picMkLst>
            <pc:docMk/>
            <pc:sldMk cId="0" sldId="294"/>
            <ac:picMk id="5135" creationId="{58D50E14-72C9-44A6-A852-A5CC5746CB86}"/>
          </ac:picMkLst>
        </pc:picChg>
        <pc:picChg chg="del">
          <ac:chgData name="Carolin Hejtmanek" userId="802b4bb8-2d0d-44e7-917c-668ea060e6ed" providerId="ADAL" clId="{9AF4CAE3-9288-4089-A7E5-79F2BB02651E}" dt="2019-07-05T10:40:43.104" v="5" actId="478"/>
          <ac:picMkLst>
            <pc:docMk/>
            <pc:sldMk cId="0" sldId="294"/>
            <ac:picMk id="5140" creationId="{2EAD3CDB-59D3-49C4-9041-CBF503F68177}"/>
          </ac:picMkLst>
        </pc:picChg>
        <pc:picChg chg="mod">
          <ac:chgData name="Carolin Hejtmanek" userId="802b4bb8-2d0d-44e7-917c-668ea060e6ed" providerId="ADAL" clId="{9AF4CAE3-9288-4089-A7E5-79F2BB02651E}" dt="2019-07-05T10:45:25.582" v="125" actId="1076"/>
          <ac:picMkLst>
            <pc:docMk/>
            <pc:sldMk cId="0" sldId="294"/>
            <ac:picMk id="5141" creationId="{2FF8252A-D11D-44A7-AA3D-ED7D75C40C90}"/>
          </ac:picMkLst>
        </pc:picChg>
        <pc:picChg chg="mod">
          <ac:chgData name="Carolin Hejtmanek" userId="802b4bb8-2d0d-44e7-917c-668ea060e6ed" providerId="ADAL" clId="{9AF4CAE3-9288-4089-A7E5-79F2BB02651E}" dt="2019-07-05T10:40:54.047" v="29" actId="1076"/>
          <ac:picMkLst>
            <pc:docMk/>
            <pc:sldMk cId="0" sldId="294"/>
            <ac:picMk id="5143" creationId="{750162BF-17C4-4FCF-A752-C06DBAC45942}"/>
          </ac:picMkLst>
        </pc:picChg>
      </pc:sldChg>
      <pc:sldChg chg="addSp delSp modSp delAnim modAnim">
        <pc:chgData name="Carolin Hejtmanek" userId="802b4bb8-2d0d-44e7-917c-668ea060e6ed" providerId="ADAL" clId="{9AF4CAE3-9288-4089-A7E5-79F2BB02651E}" dt="2019-07-05T11:09:33.783" v="505"/>
        <pc:sldMkLst>
          <pc:docMk/>
          <pc:sldMk cId="0" sldId="296"/>
        </pc:sldMkLst>
        <pc:spChg chg="del">
          <ac:chgData name="Carolin Hejtmanek" userId="802b4bb8-2d0d-44e7-917c-668ea060e6ed" providerId="ADAL" clId="{9AF4CAE3-9288-4089-A7E5-79F2BB02651E}" dt="2019-07-05T10:49:25.414" v="178" actId="478"/>
          <ac:spMkLst>
            <pc:docMk/>
            <pc:sldMk cId="0" sldId="296"/>
            <ac:spMk id="50" creationId="{25EDB55C-7C42-4876-9157-C71ED8BB478B}"/>
          </ac:spMkLst>
        </pc:spChg>
        <pc:spChg chg="del">
          <ac:chgData name="Carolin Hejtmanek" userId="802b4bb8-2d0d-44e7-917c-668ea060e6ed" providerId="ADAL" clId="{9AF4CAE3-9288-4089-A7E5-79F2BB02651E}" dt="2019-07-05T10:49:29.102" v="179" actId="478"/>
          <ac:spMkLst>
            <pc:docMk/>
            <pc:sldMk cId="0" sldId="296"/>
            <ac:spMk id="52" creationId="{BBA85665-1151-4C3E-84A5-3771A9431DAD}"/>
          </ac:spMkLst>
        </pc:spChg>
        <pc:spChg chg="del">
          <ac:chgData name="Carolin Hejtmanek" userId="802b4bb8-2d0d-44e7-917c-668ea060e6ed" providerId="ADAL" clId="{9AF4CAE3-9288-4089-A7E5-79F2BB02651E}" dt="2019-07-05T10:49:29.102" v="179" actId="478"/>
          <ac:spMkLst>
            <pc:docMk/>
            <pc:sldMk cId="0" sldId="296"/>
            <ac:spMk id="54" creationId="{0B4B1085-F443-44DF-B723-ACCBB495A69E}"/>
          </ac:spMkLst>
        </pc:spChg>
        <pc:spChg chg="add">
          <ac:chgData name="Carolin Hejtmanek" userId="802b4bb8-2d0d-44e7-917c-668ea060e6ed" providerId="ADAL" clId="{9AF4CAE3-9288-4089-A7E5-79F2BB02651E}" dt="2019-07-05T10:49:42.754" v="182"/>
          <ac:spMkLst>
            <pc:docMk/>
            <pc:sldMk cId="0" sldId="296"/>
            <ac:spMk id="56" creationId="{64C416EE-4E82-45FC-9492-62062AE5E35D}"/>
          </ac:spMkLst>
        </pc:spChg>
        <pc:spChg chg="add">
          <ac:chgData name="Carolin Hejtmanek" userId="802b4bb8-2d0d-44e7-917c-668ea060e6ed" providerId="ADAL" clId="{9AF4CAE3-9288-4089-A7E5-79F2BB02651E}" dt="2019-07-05T10:49:42.754" v="182"/>
          <ac:spMkLst>
            <pc:docMk/>
            <pc:sldMk cId="0" sldId="296"/>
            <ac:spMk id="57" creationId="{9641B727-6178-4DC7-9F24-4A8127575FC5}"/>
          </ac:spMkLst>
        </pc:spChg>
        <pc:spChg chg="add">
          <ac:chgData name="Carolin Hejtmanek" userId="802b4bb8-2d0d-44e7-917c-668ea060e6ed" providerId="ADAL" clId="{9AF4CAE3-9288-4089-A7E5-79F2BB02651E}" dt="2019-07-05T10:49:42.754" v="182"/>
          <ac:spMkLst>
            <pc:docMk/>
            <pc:sldMk cId="0" sldId="296"/>
            <ac:spMk id="58" creationId="{EF5982B4-2FDF-451C-83EA-24C1E8A5BD84}"/>
          </ac:spMkLst>
        </pc:spChg>
        <pc:spChg chg="add mod">
          <ac:chgData name="Carolin Hejtmanek" userId="802b4bb8-2d0d-44e7-917c-668ea060e6ed" providerId="ADAL" clId="{9AF4CAE3-9288-4089-A7E5-79F2BB02651E}" dt="2019-07-05T10:49:49.465" v="189" actId="20577"/>
          <ac:spMkLst>
            <pc:docMk/>
            <pc:sldMk cId="0" sldId="296"/>
            <ac:spMk id="59" creationId="{9189D56C-3CCF-4376-9AB1-C1E14A1250B6}"/>
          </ac:spMkLst>
        </pc:spChg>
        <pc:spChg chg="add mod">
          <ac:chgData name="Carolin Hejtmanek" userId="802b4bb8-2d0d-44e7-917c-668ea060e6ed" providerId="ADAL" clId="{9AF4CAE3-9288-4089-A7E5-79F2BB02651E}" dt="2019-07-05T10:49:53.827" v="196" actId="20577"/>
          <ac:spMkLst>
            <pc:docMk/>
            <pc:sldMk cId="0" sldId="296"/>
            <ac:spMk id="60" creationId="{86DE33DA-66B2-4342-B85C-8D6D93998DB4}"/>
          </ac:spMkLst>
        </pc:spChg>
        <pc:spChg chg="add">
          <ac:chgData name="Carolin Hejtmanek" userId="802b4bb8-2d0d-44e7-917c-668ea060e6ed" providerId="ADAL" clId="{9AF4CAE3-9288-4089-A7E5-79F2BB02651E}" dt="2019-07-05T10:49:42.754" v="182"/>
          <ac:spMkLst>
            <pc:docMk/>
            <pc:sldMk cId="0" sldId="296"/>
            <ac:spMk id="61" creationId="{D9901AA0-0B3A-46D0-BD41-D121C27F1F88}"/>
          </ac:spMkLst>
        </pc:spChg>
        <pc:spChg chg="add">
          <ac:chgData name="Carolin Hejtmanek" userId="802b4bb8-2d0d-44e7-917c-668ea060e6ed" providerId="ADAL" clId="{9AF4CAE3-9288-4089-A7E5-79F2BB02651E}" dt="2019-07-05T10:49:42.754" v="182"/>
          <ac:spMkLst>
            <pc:docMk/>
            <pc:sldMk cId="0" sldId="296"/>
            <ac:spMk id="62" creationId="{9D9E16A4-0A2D-42A4-B031-481E10FB47E1}"/>
          </ac:spMkLst>
        </pc:spChg>
        <pc:spChg chg="add">
          <ac:chgData name="Carolin Hejtmanek" userId="802b4bb8-2d0d-44e7-917c-668ea060e6ed" providerId="ADAL" clId="{9AF4CAE3-9288-4089-A7E5-79F2BB02651E}" dt="2019-07-05T10:49:42.754" v="182"/>
          <ac:spMkLst>
            <pc:docMk/>
            <pc:sldMk cId="0" sldId="296"/>
            <ac:spMk id="63" creationId="{E85EA38F-7B4E-4702-968D-DF57293FC5E2}"/>
          </ac:spMkLst>
        </pc:spChg>
        <pc:spChg chg="add">
          <ac:chgData name="Carolin Hejtmanek" userId="802b4bb8-2d0d-44e7-917c-668ea060e6ed" providerId="ADAL" clId="{9AF4CAE3-9288-4089-A7E5-79F2BB02651E}" dt="2019-07-05T10:49:42.754" v="182"/>
          <ac:spMkLst>
            <pc:docMk/>
            <pc:sldMk cId="0" sldId="296"/>
            <ac:spMk id="64" creationId="{2E7EDC20-D65E-49D3-8094-C091DD5BEC8C}"/>
          </ac:spMkLst>
        </pc:spChg>
        <pc:spChg chg="topLvl">
          <ac:chgData name="Carolin Hejtmanek" userId="802b4bb8-2d0d-44e7-917c-668ea060e6ed" providerId="ADAL" clId="{9AF4CAE3-9288-4089-A7E5-79F2BB02651E}" dt="2019-07-05T10:50:31.805" v="222" actId="478"/>
          <ac:spMkLst>
            <pc:docMk/>
            <pc:sldMk cId="0" sldId="296"/>
            <ac:spMk id="69" creationId="{27613B5F-C061-4FE8-B2E3-07AB0BBF649F}"/>
          </ac:spMkLst>
        </pc:spChg>
        <pc:spChg chg="del topLvl">
          <ac:chgData name="Carolin Hejtmanek" userId="802b4bb8-2d0d-44e7-917c-668ea060e6ed" providerId="ADAL" clId="{9AF4CAE3-9288-4089-A7E5-79F2BB02651E}" dt="2019-07-05T10:50:31.805" v="222" actId="478"/>
          <ac:spMkLst>
            <pc:docMk/>
            <pc:sldMk cId="0" sldId="296"/>
            <ac:spMk id="70" creationId="{B3DDA2B7-CFE9-4A2F-BCBC-DE56E421C39A}"/>
          </ac:spMkLst>
        </pc:spChg>
        <pc:spChg chg="add">
          <ac:chgData name="Carolin Hejtmanek" userId="802b4bb8-2d0d-44e7-917c-668ea060e6ed" providerId="ADAL" clId="{9AF4CAE3-9288-4089-A7E5-79F2BB02651E}" dt="2019-07-05T10:49:42.754" v="182"/>
          <ac:spMkLst>
            <pc:docMk/>
            <pc:sldMk cId="0" sldId="296"/>
            <ac:spMk id="71" creationId="{4E2228B5-B059-4397-BB3A-85F7F5075304}"/>
          </ac:spMkLst>
        </pc:spChg>
        <pc:spChg chg="add mod">
          <ac:chgData name="Carolin Hejtmanek" userId="802b4bb8-2d0d-44e7-917c-668ea060e6ed" providerId="ADAL" clId="{9AF4CAE3-9288-4089-A7E5-79F2BB02651E}" dt="2019-07-05T10:50:14.024" v="217" actId="1076"/>
          <ac:spMkLst>
            <pc:docMk/>
            <pc:sldMk cId="0" sldId="296"/>
            <ac:spMk id="72" creationId="{F519F593-1CCF-4383-B0ED-9F1A04F4FA3C}"/>
          </ac:spMkLst>
        </pc:spChg>
        <pc:spChg chg="add">
          <ac:chgData name="Carolin Hejtmanek" userId="802b4bb8-2d0d-44e7-917c-668ea060e6ed" providerId="ADAL" clId="{9AF4CAE3-9288-4089-A7E5-79F2BB02651E}" dt="2019-07-05T10:49:42.754" v="182"/>
          <ac:spMkLst>
            <pc:docMk/>
            <pc:sldMk cId="0" sldId="296"/>
            <ac:spMk id="75" creationId="{8B698926-5CB6-441E-BE9A-5EC646B82016}"/>
          </ac:spMkLst>
        </pc:spChg>
        <pc:spChg chg="add del">
          <ac:chgData name="Carolin Hejtmanek" userId="802b4bb8-2d0d-44e7-917c-668ea060e6ed" providerId="ADAL" clId="{9AF4CAE3-9288-4089-A7E5-79F2BB02651E}" dt="2019-07-05T10:50:16.915" v="218" actId="478"/>
          <ac:spMkLst>
            <pc:docMk/>
            <pc:sldMk cId="0" sldId="296"/>
            <ac:spMk id="76" creationId="{D29295DD-6F18-49F9-9F36-AB0D0D88E669}"/>
          </ac:spMkLst>
        </pc:spChg>
        <pc:spChg chg="add">
          <ac:chgData name="Carolin Hejtmanek" userId="802b4bb8-2d0d-44e7-917c-668ea060e6ed" providerId="ADAL" clId="{9AF4CAE3-9288-4089-A7E5-79F2BB02651E}" dt="2019-07-05T10:49:42.754" v="182"/>
          <ac:spMkLst>
            <pc:docMk/>
            <pc:sldMk cId="0" sldId="296"/>
            <ac:spMk id="77" creationId="{4DAE2A4A-0B76-4A75-A7FF-59CAA485FE98}"/>
          </ac:spMkLst>
        </pc:spChg>
        <pc:spChg chg="add del">
          <ac:chgData name="Carolin Hejtmanek" userId="802b4bb8-2d0d-44e7-917c-668ea060e6ed" providerId="ADAL" clId="{9AF4CAE3-9288-4089-A7E5-79F2BB02651E}" dt="2019-07-05T10:50:29.793" v="221" actId="478"/>
          <ac:spMkLst>
            <pc:docMk/>
            <pc:sldMk cId="0" sldId="296"/>
            <ac:spMk id="78" creationId="{991CDCC1-79FD-4613-BFDF-8AEC5A8B0348}"/>
          </ac:spMkLst>
        </pc:spChg>
        <pc:spChg chg="add mod">
          <ac:chgData name="Carolin Hejtmanek" userId="802b4bb8-2d0d-44e7-917c-668ea060e6ed" providerId="ADAL" clId="{9AF4CAE3-9288-4089-A7E5-79F2BB02651E}" dt="2019-07-05T10:50:22.615" v="220" actId="1076"/>
          <ac:spMkLst>
            <pc:docMk/>
            <pc:sldMk cId="0" sldId="296"/>
            <ac:spMk id="79" creationId="{BE2C8E5C-E106-4474-97E5-54A40FF8C4F7}"/>
          </ac:spMkLst>
        </pc:spChg>
        <pc:spChg chg="add del mod">
          <ac:chgData name="Carolin Hejtmanek" userId="802b4bb8-2d0d-44e7-917c-668ea060e6ed" providerId="ADAL" clId="{9AF4CAE3-9288-4089-A7E5-79F2BB02651E}" dt="2019-07-05T10:50:49.554" v="228" actId="478"/>
          <ac:spMkLst>
            <pc:docMk/>
            <pc:sldMk cId="0" sldId="296"/>
            <ac:spMk id="80" creationId="{F48FB2AF-88C7-47CE-8151-6F2F80A9294F}"/>
          </ac:spMkLst>
        </pc:spChg>
        <pc:spChg chg="add mod">
          <ac:chgData name="Carolin Hejtmanek" userId="802b4bb8-2d0d-44e7-917c-668ea060e6ed" providerId="ADAL" clId="{9AF4CAE3-9288-4089-A7E5-79F2BB02651E}" dt="2019-07-05T10:50:37.553" v="224" actId="571"/>
          <ac:spMkLst>
            <pc:docMk/>
            <pc:sldMk cId="0" sldId="296"/>
            <ac:spMk id="81" creationId="{742035ED-7FB2-4BA4-8C35-30665AD8EB93}"/>
          </ac:spMkLst>
        </pc:spChg>
        <pc:spChg chg="add mod">
          <ac:chgData name="Carolin Hejtmanek" userId="802b4bb8-2d0d-44e7-917c-668ea060e6ed" providerId="ADAL" clId="{9AF4CAE3-9288-4089-A7E5-79F2BB02651E}" dt="2019-07-05T10:50:46.179" v="226" actId="1076"/>
          <ac:spMkLst>
            <pc:docMk/>
            <pc:sldMk cId="0" sldId="296"/>
            <ac:spMk id="82" creationId="{6BAC8316-B81C-4CC0-9383-D54F9D7EA7A0}"/>
          </ac:spMkLst>
        </pc:spChg>
        <pc:spChg chg="del">
          <ac:chgData name="Carolin Hejtmanek" userId="802b4bb8-2d0d-44e7-917c-668ea060e6ed" providerId="ADAL" clId="{9AF4CAE3-9288-4089-A7E5-79F2BB02651E}" dt="2019-07-05T10:49:25.414" v="178" actId="478"/>
          <ac:spMkLst>
            <pc:docMk/>
            <pc:sldMk cId="0" sldId="296"/>
            <ac:spMk id="6162" creationId="{AC13438B-22E7-4A36-A1EA-EB5084BCBBCB}"/>
          </ac:spMkLst>
        </pc:spChg>
        <pc:spChg chg="del">
          <ac:chgData name="Carolin Hejtmanek" userId="802b4bb8-2d0d-44e7-917c-668ea060e6ed" providerId="ADAL" clId="{9AF4CAE3-9288-4089-A7E5-79F2BB02651E}" dt="2019-07-05T10:49:31.313" v="181" actId="478"/>
          <ac:spMkLst>
            <pc:docMk/>
            <pc:sldMk cId="0" sldId="296"/>
            <ac:spMk id="6164" creationId="{EA8DC577-1CC4-437A-9151-81EBBE965382}"/>
          </ac:spMkLst>
        </pc:spChg>
        <pc:spChg chg="del">
          <ac:chgData name="Carolin Hejtmanek" userId="802b4bb8-2d0d-44e7-917c-668ea060e6ed" providerId="ADAL" clId="{9AF4CAE3-9288-4089-A7E5-79F2BB02651E}" dt="2019-07-05T10:49:25.414" v="178" actId="478"/>
          <ac:spMkLst>
            <pc:docMk/>
            <pc:sldMk cId="0" sldId="296"/>
            <ac:spMk id="6167" creationId="{A8FE022D-D230-4C6F-BFDA-5FD3710937F2}"/>
          </ac:spMkLst>
        </pc:spChg>
        <pc:spChg chg="del">
          <ac:chgData name="Carolin Hejtmanek" userId="802b4bb8-2d0d-44e7-917c-668ea060e6ed" providerId="ADAL" clId="{9AF4CAE3-9288-4089-A7E5-79F2BB02651E}" dt="2019-07-05T10:49:30.701" v="180" actId="478"/>
          <ac:spMkLst>
            <pc:docMk/>
            <pc:sldMk cId="0" sldId="296"/>
            <ac:spMk id="6168" creationId="{09BC23FE-88CE-4E9D-B173-345DBC8CD976}"/>
          </ac:spMkLst>
        </pc:spChg>
        <pc:spChg chg="del">
          <ac:chgData name="Carolin Hejtmanek" userId="802b4bb8-2d0d-44e7-917c-668ea060e6ed" providerId="ADAL" clId="{9AF4CAE3-9288-4089-A7E5-79F2BB02651E}" dt="2019-07-05T10:49:29.102" v="179" actId="478"/>
          <ac:spMkLst>
            <pc:docMk/>
            <pc:sldMk cId="0" sldId="296"/>
            <ac:spMk id="6169" creationId="{6EEE6520-8FCB-4E4D-860C-72668C02158F}"/>
          </ac:spMkLst>
        </pc:spChg>
        <pc:spChg chg="del">
          <ac:chgData name="Carolin Hejtmanek" userId="802b4bb8-2d0d-44e7-917c-668ea060e6ed" providerId="ADAL" clId="{9AF4CAE3-9288-4089-A7E5-79F2BB02651E}" dt="2019-07-05T10:49:29.102" v="179" actId="478"/>
          <ac:spMkLst>
            <pc:docMk/>
            <pc:sldMk cId="0" sldId="296"/>
            <ac:spMk id="6170" creationId="{29337014-DB7B-479C-98EE-7B46AEBFAEE4}"/>
          </ac:spMkLst>
        </pc:spChg>
        <pc:grpChg chg="del">
          <ac:chgData name="Carolin Hejtmanek" userId="802b4bb8-2d0d-44e7-917c-668ea060e6ed" providerId="ADAL" clId="{9AF4CAE3-9288-4089-A7E5-79F2BB02651E}" dt="2019-07-05T10:49:25.414" v="178" actId="478"/>
          <ac:grpSpMkLst>
            <pc:docMk/>
            <pc:sldMk cId="0" sldId="296"/>
            <ac:grpSpMk id="14" creationId="{88803C0F-B01E-4D27-83DB-C1C863086B15}"/>
          </ac:grpSpMkLst>
        </pc:grpChg>
        <pc:grpChg chg="add">
          <ac:chgData name="Carolin Hejtmanek" userId="802b4bb8-2d0d-44e7-917c-668ea060e6ed" providerId="ADAL" clId="{9AF4CAE3-9288-4089-A7E5-79F2BB02651E}" dt="2019-07-05T10:49:42.754" v="182"/>
          <ac:grpSpMkLst>
            <pc:docMk/>
            <pc:sldMk cId="0" sldId="296"/>
            <ac:grpSpMk id="37" creationId="{BF8DAE56-63A4-4259-8440-48B28CA91DCF}"/>
          </ac:grpSpMkLst>
        </pc:grpChg>
        <pc:grpChg chg="add">
          <ac:chgData name="Carolin Hejtmanek" userId="802b4bb8-2d0d-44e7-917c-668ea060e6ed" providerId="ADAL" clId="{9AF4CAE3-9288-4089-A7E5-79F2BB02651E}" dt="2019-07-05T10:49:42.754" v="182"/>
          <ac:grpSpMkLst>
            <pc:docMk/>
            <pc:sldMk cId="0" sldId="296"/>
            <ac:grpSpMk id="51" creationId="{6A86618A-334B-4D5D-AD46-6A79A9A7C198}"/>
          </ac:grpSpMkLst>
        </pc:grpChg>
        <pc:grpChg chg="add del">
          <ac:chgData name="Carolin Hejtmanek" userId="802b4bb8-2d0d-44e7-917c-668ea060e6ed" providerId="ADAL" clId="{9AF4CAE3-9288-4089-A7E5-79F2BB02651E}" dt="2019-07-05T10:50:31.805" v="222" actId="478"/>
          <ac:grpSpMkLst>
            <pc:docMk/>
            <pc:sldMk cId="0" sldId="296"/>
            <ac:grpSpMk id="68" creationId="{D2103D56-BC3C-4966-9E2E-1D6C1AE05201}"/>
          </ac:grpSpMkLst>
        </pc:grpChg>
        <pc:grpChg chg="del">
          <ac:chgData name="Carolin Hejtmanek" userId="802b4bb8-2d0d-44e7-917c-668ea060e6ed" providerId="ADAL" clId="{9AF4CAE3-9288-4089-A7E5-79F2BB02651E}" dt="2019-07-05T10:49:29.102" v="179" actId="478"/>
          <ac:grpSpMkLst>
            <pc:docMk/>
            <pc:sldMk cId="0" sldId="296"/>
            <ac:grpSpMk id="6147" creationId="{74A9B6A6-0A5D-41DD-8238-CD73A1EC1F0F}"/>
          </ac:grpSpMkLst>
        </pc:grpChg>
        <pc:picChg chg="del">
          <ac:chgData name="Carolin Hejtmanek" userId="802b4bb8-2d0d-44e7-917c-668ea060e6ed" providerId="ADAL" clId="{9AF4CAE3-9288-4089-A7E5-79F2BB02651E}" dt="2019-07-05T10:49:25.414" v="178" actId="478"/>
          <ac:picMkLst>
            <pc:docMk/>
            <pc:sldMk cId="0" sldId="296"/>
            <ac:picMk id="3" creationId="{058E9D10-F3DF-4497-A075-5B9B9BC4B6C9}"/>
          </ac:picMkLst>
        </pc:picChg>
        <pc:picChg chg="del">
          <ac:chgData name="Carolin Hejtmanek" userId="802b4bb8-2d0d-44e7-917c-668ea060e6ed" providerId="ADAL" clId="{9AF4CAE3-9288-4089-A7E5-79F2BB02651E}" dt="2019-07-05T10:49:25.414" v="178" actId="478"/>
          <ac:picMkLst>
            <pc:docMk/>
            <pc:sldMk cId="0" sldId="296"/>
            <ac:picMk id="8" creationId="{B26C0B71-FFE0-4A9A-AC5F-F3C7F10C1880}"/>
          </ac:picMkLst>
        </pc:picChg>
        <pc:picChg chg="del">
          <ac:chgData name="Carolin Hejtmanek" userId="802b4bb8-2d0d-44e7-917c-668ea060e6ed" providerId="ADAL" clId="{9AF4CAE3-9288-4089-A7E5-79F2BB02651E}" dt="2019-07-05T10:49:29.102" v="179" actId="478"/>
          <ac:picMkLst>
            <pc:docMk/>
            <pc:sldMk cId="0" sldId="296"/>
            <ac:picMk id="10" creationId="{B966DE0A-7D58-4C91-8398-F00C908C8D9C}"/>
          </ac:picMkLst>
        </pc:picChg>
        <pc:picChg chg="del">
          <ac:chgData name="Carolin Hejtmanek" userId="802b4bb8-2d0d-44e7-917c-668ea060e6ed" providerId="ADAL" clId="{9AF4CAE3-9288-4089-A7E5-79F2BB02651E}" dt="2019-07-05T10:49:29.102" v="179" actId="478"/>
          <ac:picMkLst>
            <pc:docMk/>
            <pc:sldMk cId="0" sldId="296"/>
            <ac:picMk id="12" creationId="{A56B43E2-DDD0-4A63-ABBA-A47D45C3B237}"/>
          </ac:picMkLst>
        </pc:picChg>
        <pc:picChg chg="del">
          <ac:chgData name="Carolin Hejtmanek" userId="802b4bb8-2d0d-44e7-917c-668ea060e6ed" providerId="ADAL" clId="{9AF4CAE3-9288-4089-A7E5-79F2BB02651E}" dt="2019-07-05T10:49:25.414" v="178" actId="478"/>
          <ac:picMkLst>
            <pc:docMk/>
            <pc:sldMk cId="0" sldId="296"/>
            <ac:picMk id="35" creationId="{7F10774D-ACDD-410B-B300-D330444B91C5}"/>
          </ac:picMkLst>
        </pc:picChg>
        <pc:picChg chg="add">
          <ac:chgData name="Carolin Hejtmanek" userId="802b4bb8-2d0d-44e7-917c-668ea060e6ed" providerId="ADAL" clId="{9AF4CAE3-9288-4089-A7E5-79F2BB02651E}" dt="2019-07-05T10:49:42.754" v="182"/>
          <ac:picMkLst>
            <pc:docMk/>
            <pc:sldMk cId="0" sldId="296"/>
            <ac:picMk id="36" creationId="{F5F95231-DE12-429C-8500-8D50851D8983}"/>
          </ac:picMkLst>
        </pc:picChg>
        <pc:picChg chg="add">
          <ac:chgData name="Carolin Hejtmanek" userId="802b4bb8-2d0d-44e7-917c-668ea060e6ed" providerId="ADAL" clId="{9AF4CAE3-9288-4089-A7E5-79F2BB02651E}" dt="2019-07-05T10:49:42.754" v="182"/>
          <ac:picMkLst>
            <pc:docMk/>
            <pc:sldMk cId="0" sldId="296"/>
            <ac:picMk id="40" creationId="{BB156178-011D-41A5-AA28-43D0685F19B3}"/>
          </ac:picMkLst>
        </pc:picChg>
        <pc:picChg chg="add">
          <ac:chgData name="Carolin Hejtmanek" userId="802b4bb8-2d0d-44e7-917c-668ea060e6ed" providerId="ADAL" clId="{9AF4CAE3-9288-4089-A7E5-79F2BB02651E}" dt="2019-07-05T10:49:42.754" v="182"/>
          <ac:picMkLst>
            <pc:docMk/>
            <pc:sldMk cId="0" sldId="296"/>
            <ac:picMk id="41" creationId="{4B039E9B-58A1-49D5-94F5-27AAAAECE057}"/>
          </ac:picMkLst>
        </pc:picChg>
        <pc:picChg chg="add">
          <ac:chgData name="Carolin Hejtmanek" userId="802b4bb8-2d0d-44e7-917c-668ea060e6ed" providerId="ADAL" clId="{9AF4CAE3-9288-4089-A7E5-79F2BB02651E}" dt="2019-07-05T10:49:42.754" v="182"/>
          <ac:picMkLst>
            <pc:docMk/>
            <pc:sldMk cId="0" sldId="296"/>
            <ac:picMk id="42" creationId="{A71AF676-2582-4687-AA20-9D9564B8DC02}"/>
          </ac:picMkLst>
        </pc:picChg>
        <pc:picChg chg="add">
          <ac:chgData name="Carolin Hejtmanek" userId="802b4bb8-2d0d-44e7-917c-668ea060e6ed" providerId="ADAL" clId="{9AF4CAE3-9288-4089-A7E5-79F2BB02651E}" dt="2019-07-05T10:49:42.754" v="182"/>
          <ac:picMkLst>
            <pc:docMk/>
            <pc:sldMk cId="0" sldId="296"/>
            <ac:picMk id="43" creationId="{C6FF0773-C562-4428-81D0-84FAA01EF1E9}"/>
          </ac:picMkLst>
        </pc:picChg>
        <pc:picChg chg="add">
          <ac:chgData name="Carolin Hejtmanek" userId="802b4bb8-2d0d-44e7-917c-668ea060e6ed" providerId="ADAL" clId="{9AF4CAE3-9288-4089-A7E5-79F2BB02651E}" dt="2019-07-05T10:49:42.754" v="182"/>
          <ac:picMkLst>
            <pc:docMk/>
            <pc:sldMk cId="0" sldId="296"/>
            <ac:picMk id="44" creationId="{C40EC0BE-9FE0-401E-B812-7C29A8D50373}"/>
          </ac:picMkLst>
        </pc:picChg>
        <pc:picChg chg="add">
          <ac:chgData name="Carolin Hejtmanek" userId="802b4bb8-2d0d-44e7-917c-668ea060e6ed" providerId="ADAL" clId="{9AF4CAE3-9288-4089-A7E5-79F2BB02651E}" dt="2019-07-05T10:49:42.754" v="182"/>
          <ac:picMkLst>
            <pc:docMk/>
            <pc:sldMk cId="0" sldId="296"/>
            <ac:picMk id="45" creationId="{E4495345-FBDA-4B64-B444-3EF2D34D9AD5}"/>
          </ac:picMkLst>
        </pc:picChg>
        <pc:picChg chg="add">
          <ac:chgData name="Carolin Hejtmanek" userId="802b4bb8-2d0d-44e7-917c-668ea060e6ed" providerId="ADAL" clId="{9AF4CAE3-9288-4089-A7E5-79F2BB02651E}" dt="2019-07-05T10:49:42.754" v="182"/>
          <ac:picMkLst>
            <pc:docMk/>
            <pc:sldMk cId="0" sldId="296"/>
            <ac:picMk id="46" creationId="{F584295A-2F9F-4916-AC63-D11256F60573}"/>
          </ac:picMkLst>
        </pc:picChg>
        <pc:picChg chg="add">
          <ac:chgData name="Carolin Hejtmanek" userId="802b4bb8-2d0d-44e7-917c-668ea060e6ed" providerId="ADAL" clId="{9AF4CAE3-9288-4089-A7E5-79F2BB02651E}" dt="2019-07-05T10:49:42.754" v="182"/>
          <ac:picMkLst>
            <pc:docMk/>
            <pc:sldMk cId="0" sldId="296"/>
            <ac:picMk id="47" creationId="{A83953FF-9467-4AEF-BAEA-7D5724818732}"/>
          </ac:picMkLst>
        </pc:picChg>
        <pc:picChg chg="add">
          <ac:chgData name="Carolin Hejtmanek" userId="802b4bb8-2d0d-44e7-917c-668ea060e6ed" providerId="ADAL" clId="{9AF4CAE3-9288-4089-A7E5-79F2BB02651E}" dt="2019-07-05T10:49:42.754" v="182"/>
          <ac:picMkLst>
            <pc:docMk/>
            <pc:sldMk cId="0" sldId="296"/>
            <ac:picMk id="48" creationId="{A6E92EEE-FC62-4B92-A777-AFFD7FBCF765}"/>
          </ac:picMkLst>
        </pc:picChg>
        <pc:picChg chg="add">
          <ac:chgData name="Carolin Hejtmanek" userId="802b4bb8-2d0d-44e7-917c-668ea060e6ed" providerId="ADAL" clId="{9AF4CAE3-9288-4089-A7E5-79F2BB02651E}" dt="2019-07-05T10:49:42.754" v="182"/>
          <ac:picMkLst>
            <pc:docMk/>
            <pc:sldMk cId="0" sldId="296"/>
            <ac:picMk id="49" creationId="{B38C589A-1D3E-451C-A80A-E208FEDDAD72}"/>
          </ac:picMkLst>
        </pc:picChg>
        <pc:picChg chg="add mod">
          <ac:chgData name="Carolin Hejtmanek" userId="802b4bb8-2d0d-44e7-917c-668ea060e6ed" providerId="ADAL" clId="{9AF4CAE3-9288-4089-A7E5-79F2BB02651E}" dt="2019-07-05T11:09:28.896" v="504"/>
          <ac:picMkLst>
            <pc:docMk/>
            <pc:sldMk cId="0" sldId="296"/>
            <ac:picMk id="66" creationId="{FF7F9B78-C52D-4392-A472-D60DDFCE70D0}"/>
          </ac:picMkLst>
        </pc:picChg>
        <pc:picChg chg="add mod">
          <ac:chgData name="Carolin Hejtmanek" userId="802b4bb8-2d0d-44e7-917c-668ea060e6ed" providerId="ADAL" clId="{9AF4CAE3-9288-4089-A7E5-79F2BB02651E}" dt="2019-07-05T11:08:51.730" v="495"/>
          <ac:picMkLst>
            <pc:docMk/>
            <pc:sldMk cId="0" sldId="296"/>
            <ac:picMk id="67" creationId="{9B95B788-A9FB-474E-A00E-4C0AD2EC38DE}"/>
          </ac:picMkLst>
        </pc:picChg>
        <pc:picChg chg="add mod">
          <ac:chgData name="Carolin Hejtmanek" userId="802b4bb8-2d0d-44e7-917c-668ea060e6ed" providerId="ADAL" clId="{9AF4CAE3-9288-4089-A7E5-79F2BB02651E}" dt="2019-07-05T11:09:33.783" v="505"/>
          <ac:picMkLst>
            <pc:docMk/>
            <pc:sldMk cId="0" sldId="296"/>
            <ac:picMk id="73" creationId="{12BFBCB0-30AE-474E-BCF9-33B7F6996C56}"/>
          </ac:picMkLst>
        </pc:picChg>
        <pc:picChg chg="add mod">
          <ac:chgData name="Carolin Hejtmanek" userId="802b4bb8-2d0d-44e7-917c-668ea060e6ed" providerId="ADAL" clId="{9AF4CAE3-9288-4089-A7E5-79F2BB02651E}" dt="2019-07-05T11:09:11.256" v="500"/>
          <ac:picMkLst>
            <pc:docMk/>
            <pc:sldMk cId="0" sldId="296"/>
            <ac:picMk id="74" creationId="{228230CE-8045-45EE-BBA7-062AB3BC77C9}"/>
          </ac:picMkLst>
        </pc:picChg>
        <pc:picChg chg="del">
          <ac:chgData name="Carolin Hejtmanek" userId="802b4bb8-2d0d-44e7-917c-668ea060e6ed" providerId="ADAL" clId="{9AF4CAE3-9288-4089-A7E5-79F2BB02651E}" dt="2019-07-05T10:49:25.414" v="178" actId="478"/>
          <ac:picMkLst>
            <pc:docMk/>
            <pc:sldMk cId="0" sldId="296"/>
            <ac:picMk id="7176" creationId="{0A1DD8B9-FF5B-4C3F-87B0-41AA3E1B72CF}"/>
          </ac:picMkLst>
        </pc:picChg>
        <pc:picChg chg="del">
          <ac:chgData name="Carolin Hejtmanek" userId="802b4bb8-2d0d-44e7-917c-668ea060e6ed" providerId="ADAL" clId="{9AF4CAE3-9288-4089-A7E5-79F2BB02651E}" dt="2019-07-05T10:49:25.414" v="178" actId="478"/>
          <ac:picMkLst>
            <pc:docMk/>
            <pc:sldMk cId="0" sldId="296"/>
            <ac:picMk id="7178" creationId="{1FCD269A-7176-482F-8D5D-A5D3CC220B6E}"/>
          </ac:picMkLst>
        </pc:picChg>
        <pc:picChg chg="del">
          <ac:chgData name="Carolin Hejtmanek" userId="802b4bb8-2d0d-44e7-917c-668ea060e6ed" providerId="ADAL" clId="{9AF4CAE3-9288-4089-A7E5-79F2BB02651E}" dt="2019-07-05T10:49:25.414" v="178" actId="478"/>
          <ac:picMkLst>
            <pc:docMk/>
            <pc:sldMk cId="0" sldId="296"/>
            <ac:picMk id="7184" creationId="{662E51B6-907B-432E-BCCC-230D52091792}"/>
          </ac:picMkLst>
        </pc:picChg>
        <pc:picChg chg="del">
          <ac:chgData name="Carolin Hejtmanek" userId="802b4bb8-2d0d-44e7-917c-668ea060e6ed" providerId="ADAL" clId="{9AF4CAE3-9288-4089-A7E5-79F2BB02651E}" dt="2019-07-05T10:49:29.102" v="179" actId="478"/>
          <ac:picMkLst>
            <pc:docMk/>
            <pc:sldMk cId="0" sldId="296"/>
            <ac:picMk id="7186" creationId="{37F1303B-57F9-411C-A13E-8FE4D61A9148}"/>
          </ac:picMkLst>
        </pc:picChg>
        <pc:picChg chg="del">
          <ac:chgData name="Carolin Hejtmanek" userId="802b4bb8-2d0d-44e7-917c-668ea060e6ed" providerId="ADAL" clId="{9AF4CAE3-9288-4089-A7E5-79F2BB02651E}" dt="2019-07-05T10:49:29.102" v="179" actId="478"/>
          <ac:picMkLst>
            <pc:docMk/>
            <pc:sldMk cId="0" sldId="296"/>
            <ac:picMk id="7187" creationId="{30773E4E-3287-4FD0-8E75-8538B39ED069}"/>
          </ac:picMkLst>
        </pc:picChg>
        <pc:picChg chg="del">
          <ac:chgData name="Carolin Hejtmanek" userId="802b4bb8-2d0d-44e7-917c-668ea060e6ed" providerId="ADAL" clId="{9AF4CAE3-9288-4089-A7E5-79F2BB02651E}" dt="2019-07-05T10:49:25.414" v="178" actId="478"/>
          <ac:picMkLst>
            <pc:docMk/>
            <pc:sldMk cId="0" sldId="296"/>
            <ac:picMk id="7188" creationId="{7D0DA037-CAB6-4D17-BC90-A65A0E9EAE20}"/>
          </ac:picMkLst>
        </pc:picChg>
        <pc:picChg chg="del">
          <ac:chgData name="Carolin Hejtmanek" userId="802b4bb8-2d0d-44e7-917c-668ea060e6ed" providerId="ADAL" clId="{9AF4CAE3-9288-4089-A7E5-79F2BB02651E}" dt="2019-07-05T10:49:25.414" v="178" actId="478"/>
          <ac:picMkLst>
            <pc:docMk/>
            <pc:sldMk cId="0" sldId="296"/>
            <ac:picMk id="7192" creationId="{356D01FA-C25D-45EB-A531-6F10AAFF0639}"/>
          </ac:picMkLst>
        </pc:picChg>
        <pc:picChg chg="del">
          <ac:chgData name="Carolin Hejtmanek" userId="802b4bb8-2d0d-44e7-917c-668ea060e6ed" providerId="ADAL" clId="{9AF4CAE3-9288-4089-A7E5-79F2BB02651E}" dt="2019-07-05T10:49:29.102" v="179" actId="478"/>
          <ac:picMkLst>
            <pc:docMk/>
            <pc:sldMk cId="0" sldId="296"/>
            <ac:picMk id="7197" creationId="{C7C94DB3-D2CB-4043-8490-30DE160C7B5C}"/>
          </ac:picMkLst>
        </pc:picChg>
        <pc:picChg chg="del">
          <ac:chgData name="Carolin Hejtmanek" userId="802b4bb8-2d0d-44e7-917c-668ea060e6ed" providerId="ADAL" clId="{9AF4CAE3-9288-4089-A7E5-79F2BB02651E}" dt="2019-07-05T10:49:29.102" v="179" actId="478"/>
          <ac:picMkLst>
            <pc:docMk/>
            <pc:sldMk cId="0" sldId="296"/>
            <ac:picMk id="7200" creationId="{230C0184-EACB-4077-9F60-D9CDA93247AD}"/>
          </ac:picMkLst>
        </pc:picChg>
      </pc:sldChg>
      <pc:sldChg chg="modSp">
        <pc:chgData name="Carolin Hejtmanek" userId="802b4bb8-2d0d-44e7-917c-668ea060e6ed" providerId="ADAL" clId="{9AF4CAE3-9288-4089-A7E5-79F2BB02651E}" dt="2019-07-05T10:52:42.188" v="240" actId="20577"/>
        <pc:sldMkLst>
          <pc:docMk/>
          <pc:sldMk cId="0" sldId="300"/>
        </pc:sldMkLst>
        <pc:spChg chg="mod">
          <ac:chgData name="Carolin Hejtmanek" userId="802b4bb8-2d0d-44e7-917c-668ea060e6ed" providerId="ADAL" clId="{9AF4CAE3-9288-4089-A7E5-79F2BB02651E}" dt="2019-07-05T10:52:36.433" v="238" actId="14100"/>
          <ac:spMkLst>
            <pc:docMk/>
            <pc:sldMk cId="0" sldId="300"/>
            <ac:spMk id="9225" creationId="{B6AC4EAE-4EAC-49B8-90CA-8FDB605C9729}"/>
          </ac:spMkLst>
        </pc:spChg>
        <pc:spChg chg="mod">
          <ac:chgData name="Carolin Hejtmanek" userId="802b4bb8-2d0d-44e7-917c-668ea060e6ed" providerId="ADAL" clId="{9AF4CAE3-9288-4089-A7E5-79F2BB02651E}" dt="2019-07-05T10:52:42.188" v="240" actId="20577"/>
          <ac:spMkLst>
            <pc:docMk/>
            <pc:sldMk cId="0" sldId="300"/>
            <ac:spMk id="9229" creationId="{ADA91451-D076-436F-84C2-1ED0341F02B3}"/>
          </ac:spMkLst>
        </pc:spChg>
      </pc:sldChg>
      <pc:sldChg chg="modSp">
        <pc:chgData name="Carolin Hejtmanek" userId="802b4bb8-2d0d-44e7-917c-668ea060e6ed" providerId="ADAL" clId="{9AF4CAE3-9288-4089-A7E5-79F2BB02651E}" dt="2019-07-05T10:59:50.216" v="337" actId="108"/>
        <pc:sldMkLst>
          <pc:docMk/>
          <pc:sldMk cId="0" sldId="301"/>
        </pc:sldMkLst>
        <pc:spChg chg="mod">
          <ac:chgData name="Carolin Hejtmanek" userId="802b4bb8-2d0d-44e7-917c-668ea060e6ed" providerId="ADAL" clId="{9AF4CAE3-9288-4089-A7E5-79F2BB02651E}" dt="2019-07-05T10:59:50.216" v="337" actId="108"/>
          <ac:spMkLst>
            <pc:docMk/>
            <pc:sldMk cId="0" sldId="301"/>
            <ac:spMk id="10249" creationId="{0A3D09EC-6C8F-4434-8AF2-0342B5899F00}"/>
          </ac:spMkLst>
        </pc:spChg>
      </pc:sldChg>
      <pc:sldChg chg="del">
        <pc:chgData name="Carolin Hejtmanek" userId="802b4bb8-2d0d-44e7-917c-668ea060e6ed" providerId="ADAL" clId="{9AF4CAE3-9288-4089-A7E5-79F2BB02651E}" dt="2019-07-05T10:50:55.659" v="229" actId="2696"/>
        <pc:sldMkLst>
          <pc:docMk/>
          <pc:sldMk cId="0" sldId="306"/>
        </pc:sldMkLst>
      </pc:sldChg>
      <pc:sldChg chg="modSp">
        <pc:chgData name="Carolin Hejtmanek" userId="802b4bb8-2d0d-44e7-917c-668ea060e6ed" providerId="ADAL" clId="{9AF4CAE3-9288-4089-A7E5-79F2BB02651E}" dt="2019-07-05T10:52:52.883" v="244" actId="20577"/>
        <pc:sldMkLst>
          <pc:docMk/>
          <pc:sldMk cId="0" sldId="309"/>
        </pc:sldMkLst>
        <pc:spChg chg="mod">
          <ac:chgData name="Carolin Hejtmanek" userId="802b4bb8-2d0d-44e7-917c-668ea060e6ed" providerId="ADAL" clId="{9AF4CAE3-9288-4089-A7E5-79F2BB02651E}" dt="2019-07-05T10:52:52.883" v="244" actId="20577"/>
          <ac:spMkLst>
            <pc:docMk/>
            <pc:sldMk cId="0" sldId="309"/>
            <ac:spMk id="17419" creationId="{2E3C7867-9B7D-4BCC-A35F-6BD3F45E0FC8}"/>
          </ac:spMkLst>
        </pc:spChg>
        <pc:spChg chg="mod">
          <ac:chgData name="Carolin Hejtmanek" userId="802b4bb8-2d0d-44e7-917c-668ea060e6ed" providerId="ADAL" clId="{9AF4CAE3-9288-4089-A7E5-79F2BB02651E}" dt="2019-07-05T10:52:49.829" v="243"/>
          <ac:spMkLst>
            <pc:docMk/>
            <pc:sldMk cId="0" sldId="309"/>
            <ac:spMk id="17424" creationId="{3FAD97CC-B6EA-4700-9020-D7A6808D9BD6}"/>
          </ac:spMkLst>
        </pc:spChg>
      </pc:sldChg>
      <pc:sldChg chg="del">
        <pc:chgData name="Carolin Hejtmanek" userId="802b4bb8-2d0d-44e7-917c-668ea060e6ed" providerId="ADAL" clId="{9AF4CAE3-9288-4089-A7E5-79F2BB02651E}" dt="2019-07-05T10:51:01.948" v="231" actId="2696"/>
        <pc:sldMkLst>
          <pc:docMk/>
          <pc:sldMk cId="0" sldId="311"/>
        </pc:sldMkLst>
      </pc:sldChg>
      <pc:sldChg chg="modSp">
        <pc:chgData name="Carolin Hejtmanek" userId="802b4bb8-2d0d-44e7-917c-668ea060e6ed" providerId="ADAL" clId="{9AF4CAE3-9288-4089-A7E5-79F2BB02651E}" dt="2019-07-05T11:24:06.901" v="824"/>
        <pc:sldMkLst>
          <pc:docMk/>
          <pc:sldMk cId="0" sldId="332"/>
        </pc:sldMkLst>
        <pc:spChg chg="mod">
          <ac:chgData name="Carolin Hejtmanek" userId="802b4bb8-2d0d-44e7-917c-668ea060e6ed" providerId="ADAL" clId="{9AF4CAE3-9288-4089-A7E5-79F2BB02651E}" dt="2019-07-05T11:24:06.901" v="824"/>
          <ac:spMkLst>
            <pc:docMk/>
            <pc:sldMk cId="0" sldId="332"/>
            <ac:spMk id="30" creationId="{F6F27C51-0B7A-43DE-87A9-A4C596CEC15C}"/>
          </ac:spMkLst>
        </pc:spChg>
      </pc:sldChg>
      <pc:sldChg chg="addSp delSp modSp modAnim">
        <pc:chgData name="Carolin Hejtmanek" userId="802b4bb8-2d0d-44e7-917c-668ea060e6ed" providerId="ADAL" clId="{9AF4CAE3-9288-4089-A7E5-79F2BB02651E}" dt="2019-07-05T11:21:52.989" v="803"/>
        <pc:sldMkLst>
          <pc:docMk/>
          <pc:sldMk cId="2765115153" sldId="359"/>
        </pc:sldMkLst>
        <pc:spChg chg="add">
          <ac:chgData name="Carolin Hejtmanek" userId="802b4bb8-2d0d-44e7-917c-668ea060e6ed" providerId="ADAL" clId="{9AF4CAE3-9288-4089-A7E5-79F2BB02651E}" dt="2019-07-05T11:13:35.622" v="579"/>
          <ac:spMkLst>
            <pc:docMk/>
            <pc:sldMk cId="2765115153" sldId="359"/>
            <ac:spMk id="43" creationId="{98668A56-2848-4DCA-9749-2D179AF2AAEE}"/>
          </ac:spMkLst>
        </pc:spChg>
        <pc:spChg chg="add mod">
          <ac:chgData name="Carolin Hejtmanek" userId="802b4bb8-2d0d-44e7-917c-668ea060e6ed" providerId="ADAL" clId="{9AF4CAE3-9288-4089-A7E5-79F2BB02651E}" dt="2019-07-05T11:14:23.731" v="616" actId="1076"/>
          <ac:spMkLst>
            <pc:docMk/>
            <pc:sldMk cId="2765115153" sldId="359"/>
            <ac:spMk id="46" creationId="{33A9AD8D-793D-4BAA-AD94-9F965BCF096F}"/>
          </ac:spMkLst>
        </pc:spChg>
        <pc:spChg chg="add">
          <ac:chgData name="Carolin Hejtmanek" userId="802b4bb8-2d0d-44e7-917c-668ea060e6ed" providerId="ADAL" clId="{9AF4CAE3-9288-4089-A7E5-79F2BB02651E}" dt="2019-07-05T11:13:35.622" v="579"/>
          <ac:spMkLst>
            <pc:docMk/>
            <pc:sldMk cId="2765115153" sldId="359"/>
            <ac:spMk id="47" creationId="{B60C7E0A-8F89-4583-BAE5-F8E548B2C9AD}"/>
          </ac:spMkLst>
        </pc:spChg>
        <pc:spChg chg="add mod">
          <ac:chgData name="Carolin Hejtmanek" userId="802b4bb8-2d0d-44e7-917c-668ea060e6ed" providerId="ADAL" clId="{9AF4CAE3-9288-4089-A7E5-79F2BB02651E}" dt="2019-07-05T11:13:49.275" v="591" actId="20577"/>
          <ac:spMkLst>
            <pc:docMk/>
            <pc:sldMk cId="2765115153" sldId="359"/>
            <ac:spMk id="48" creationId="{738BF987-CA92-44C5-9299-BA6832C1C572}"/>
          </ac:spMkLst>
        </pc:spChg>
        <pc:spChg chg="add">
          <ac:chgData name="Carolin Hejtmanek" userId="802b4bb8-2d0d-44e7-917c-668ea060e6ed" providerId="ADAL" clId="{9AF4CAE3-9288-4089-A7E5-79F2BB02651E}" dt="2019-07-05T11:13:35.622" v="579"/>
          <ac:spMkLst>
            <pc:docMk/>
            <pc:sldMk cId="2765115153" sldId="359"/>
            <ac:spMk id="49" creationId="{AF4D367D-15BD-45E2-ACF3-4BE1035040B3}"/>
          </ac:spMkLst>
        </pc:spChg>
        <pc:spChg chg="mod">
          <ac:chgData name="Carolin Hejtmanek" userId="802b4bb8-2d0d-44e7-917c-668ea060e6ed" providerId="ADAL" clId="{9AF4CAE3-9288-4089-A7E5-79F2BB02651E}" dt="2019-07-05T11:13:43.213" v="580" actId="14100"/>
          <ac:spMkLst>
            <pc:docMk/>
            <pc:sldMk cId="2765115153" sldId="359"/>
            <ac:spMk id="53" creationId="{F9C12F02-884B-4CE8-9554-747268AF4FAF}"/>
          </ac:spMkLst>
        </pc:spChg>
        <pc:spChg chg="add">
          <ac:chgData name="Carolin Hejtmanek" userId="802b4bb8-2d0d-44e7-917c-668ea060e6ed" providerId="ADAL" clId="{9AF4CAE3-9288-4089-A7E5-79F2BB02651E}" dt="2019-07-05T11:13:35.622" v="579"/>
          <ac:spMkLst>
            <pc:docMk/>
            <pc:sldMk cId="2765115153" sldId="359"/>
            <ac:spMk id="54" creationId="{AE42A8B9-8C2E-406A-B696-4169015E15C3}"/>
          </ac:spMkLst>
        </pc:spChg>
        <pc:spChg chg="add mod">
          <ac:chgData name="Carolin Hejtmanek" userId="802b4bb8-2d0d-44e7-917c-668ea060e6ed" providerId="ADAL" clId="{9AF4CAE3-9288-4089-A7E5-79F2BB02651E}" dt="2019-07-05T11:14:08.363" v="606" actId="1076"/>
          <ac:spMkLst>
            <pc:docMk/>
            <pc:sldMk cId="2765115153" sldId="359"/>
            <ac:spMk id="55" creationId="{7E39B2A5-DDAD-4785-AD2E-5CF5907D48FE}"/>
          </ac:spMkLst>
        </pc:spChg>
        <pc:picChg chg="del">
          <ac:chgData name="Carolin Hejtmanek" userId="802b4bb8-2d0d-44e7-917c-668ea060e6ed" providerId="ADAL" clId="{9AF4CAE3-9288-4089-A7E5-79F2BB02651E}" dt="2019-07-05T10:51:23.224" v="232"/>
          <ac:picMkLst>
            <pc:docMk/>
            <pc:sldMk cId="2765115153" sldId="359"/>
            <ac:picMk id="34" creationId="{18FA99AF-01F1-48C4-B7D7-429525C6DD81}"/>
          </ac:picMkLst>
        </pc:picChg>
        <pc:picChg chg="del">
          <ac:chgData name="Carolin Hejtmanek" userId="802b4bb8-2d0d-44e7-917c-668ea060e6ed" providerId="ADAL" clId="{9AF4CAE3-9288-4089-A7E5-79F2BB02651E}" dt="2019-07-05T10:51:23.224" v="232"/>
          <ac:picMkLst>
            <pc:docMk/>
            <pc:sldMk cId="2765115153" sldId="359"/>
            <ac:picMk id="38" creationId="{E0CC0C56-A19D-442F-9C0B-09FF436C8129}"/>
          </ac:picMkLst>
        </pc:picChg>
        <pc:picChg chg="add mod">
          <ac:chgData name="Carolin Hejtmanek" userId="802b4bb8-2d0d-44e7-917c-668ea060e6ed" providerId="ADAL" clId="{9AF4CAE3-9288-4089-A7E5-79F2BB02651E}" dt="2019-07-05T11:21:52.989" v="803"/>
          <ac:picMkLst>
            <pc:docMk/>
            <pc:sldMk cId="2765115153" sldId="359"/>
            <ac:picMk id="41" creationId="{7C02472F-CF1A-4FCE-AC71-C1A1E1CDB840}"/>
          </ac:picMkLst>
        </pc:picChg>
        <pc:picChg chg="add mod">
          <ac:chgData name="Carolin Hejtmanek" userId="802b4bb8-2d0d-44e7-917c-668ea060e6ed" providerId="ADAL" clId="{9AF4CAE3-9288-4089-A7E5-79F2BB02651E}" dt="2019-07-05T11:17:52.082" v="692"/>
          <ac:picMkLst>
            <pc:docMk/>
            <pc:sldMk cId="2765115153" sldId="359"/>
            <ac:picMk id="42" creationId="{DE58BD70-67ED-4B05-9986-75E56CC4C08D}"/>
          </ac:picMkLst>
        </pc:picChg>
      </pc:sldChg>
      <pc:sldChg chg="del">
        <pc:chgData name="Carolin Hejtmanek" userId="802b4bb8-2d0d-44e7-917c-668ea060e6ed" providerId="ADAL" clId="{9AF4CAE3-9288-4089-A7E5-79F2BB02651E}" dt="2019-07-05T11:13:05.128" v="577" actId="2696"/>
        <pc:sldMkLst>
          <pc:docMk/>
          <pc:sldMk cId="530187540" sldId="370"/>
        </pc:sldMkLst>
      </pc:sldChg>
      <pc:sldChg chg="del">
        <pc:chgData name="Carolin Hejtmanek" userId="802b4bb8-2d0d-44e7-917c-668ea060e6ed" providerId="ADAL" clId="{9AF4CAE3-9288-4089-A7E5-79F2BB02651E}" dt="2019-07-05T11:13:06.674" v="578" actId="2696"/>
        <pc:sldMkLst>
          <pc:docMk/>
          <pc:sldMk cId="25037176" sldId="371"/>
        </pc:sldMkLst>
      </pc:sldChg>
      <pc:sldChg chg="addSp delSp modSp delAnim modAnim">
        <pc:chgData name="Carolin Hejtmanek" userId="802b4bb8-2d0d-44e7-917c-668ea060e6ed" providerId="ADAL" clId="{9AF4CAE3-9288-4089-A7E5-79F2BB02651E}" dt="2019-07-05T11:22:47.271" v="817"/>
        <pc:sldMkLst>
          <pc:docMk/>
          <pc:sldMk cId="2329586778" sldId="373"/>
        </pc:sldMkLst>
        <pc:spChg chg="del">
          <ac:chgData name="Carolin Hejtmanek" userId="802b4bb8-2d0d-44e7-917c-668ea060e6ed" providerId="ADAL" clId="{9AF4CAE3-9288-4089-A7E5-79F2BB02651E}" dt="2019-07-05T11:22:30.001" v="814" actId="478"/>
          <ac:spMkLst>
            <pc:docMk/>
            <pc:sldMk cId="2329586778" sldId="373"/>
            <ac:spMk id="28" creationId="{38A69B17-8230-41A8-B7B1-1BB4BB00B59B}"/>
          </ac:spMkLst>
        </pc:spChg>
        <pc:spChg chg="del">
          <ac:chgData name="Carolin Hejtmanek" userId="802b4bb8-2d0d-44e7-917c-668ea060e6ed" providerId="ADAL" clId="{9AF4CAE3-9288-4089-A7E5-79F2BB02651E}" dt="2019-07-05T11:22:28.181" v="812" actId="478"/>
          <ac:spMkLst>
            <pc:docMk/>
            <pc:sldMk cId="2329586778" sldId="373"/>
            <ac:spMk id="29" creationId="{C09D8288-ED5F-41A2-826E-02D588F701DB}"/>
          </ac:spMkLst>
        </pc:spChg>
        <pc:picChg chg="del">
          <ac:chgData name="Carolin Hejtmanek" userId="802b4bb8-2d0d-44e7-917c-668ea060e6ed" providerId="ADAL" clId="{9AF4CAE3-9288-4089-A7E5-79F2BB02651E}" dt="2019-07-05T11:22:24.954" v="809" actId="478"/>
          <ac:picMkLst>
            <pc:docMk/>
            <pc:sldMk cId="2329586778" sldId="373"/>
            <ac:picMk id="27" creationId="{D881AE1E-E352-494D-B778-6BAEF874E385}"/>
          </ac:picMkLst>
        </pc:picChg>
        <pc:picChg chg="add mod">
          <ac:chgData name="Carolin Hejtmanek" userId="802b4bb8-2d0d-44e7-917c-668ea060e6ed" providerId="ADAL" clId="{9AF4CAE3-9288-4089-A7E5-79F2BB02651E}" dt="2019-07-05T11:22:47.271" v="817"/>
          <ac:picMkLst>
            <pc:docMk/>
            <pc:sldMk cId="2329586778" sldId="373"/>
            <ac:picMk id="34" creationId="{FE21B845-ECCB-4A65-A06D-E2CC4EBFAF4E}"/>
          </ac:picMkLst>
        </pc:picChg>
      </pc:sldChg>
      <pc:sldChg chg="addSp delSp modSp">
        <pc:chgData name="Carolin Hejtmanek" userId="802b4bb8-2d0d-44e7-917c-668ea060e6ed" providerId="ADAL" clId="{9AF4CAE3-9288-4089-A7E5-79F2BB02651E}" dt="2019-07-05T11:22:52.081" v="818" actId="478"/>
        <pc:sldMkLst>
          <pc:docMk/>
          <pc:sldMk cId="3269190957" sldId="375"/>
        </pc:sldMkLst>
        <pc:spChg chg="del">
          <ac:chgData name="Carolin Hejtmanek" userId="802b4bb8-2d0d-44e7-917c-668ea060e6ed" providerId="ADAL" clId="{9AF4CAE3-9288-4089-A7E5-79F2BB02651E}" dt="2019-07-05T11:22:52.081" v="818" actId="478"/>
          <ac:spMkLst>
            <pc:docMk/>
            <pc:sldMk cId="3269190957" sldId="375"/>
            <ac:spMk id="2" creationId="{FE02F59F-9DD4-450D-81B6-CF9983618EBC}"/>
          </ac:spMkLst>
        </pc:spChg>
        <pc:spChg chg="del">
          <ac:chgData name="Carolin Hejtmanek" userId="802b4bb8-2d0d-44e7-917c-668ea060e6ed" providerId="ADAL" clId="{9AF4CAE3-9288-4089-A7E5-79F2BB02651E}" dt="2019-07-05T11:22:52.081" v="818" actId="478"/>
          <ac:spMkLst>
            <pc:docMk/>
            <pc:sldMk cId="3269190957" sldId="375"/>
            <ac:spMk id="37" creationId="{6EEA94E5-26F6-4022-9E7B-56A0E21AD3EB}"/>
          </ac:spMkLst>
        </pc:spChg>
        <pc:picChg chg="del">
          <ac:chgData name="Carolin Hejtmanek" userId="802b4bb8-2d0d-44e7-917c-668ea060e6ed" providerId="ADAL" clId="{9AF4CAE3-9288-4089-A7E5-79F2BB02651E}" dt="2019-07-05T11:22:15.413" v="804" actId="478"/>
          <ac:picMkLst>
            <pc:docMk/>
            <pc:sldMk cId="3269190957" sldId="375"/>
            <ac:picMk id="3" creationId="{D610FDC6-760B-43A9-BD06-F885FF226936}"/>
          </ac:picMkLst>
        </pc:picChg>
        <pc:picChg chg="add mod">
          <ac:chgData name="Carolin Hejtmanek" userId="802b4bb8-2d0d-44e7-917c-668ea060e6ed" providerId="ADAL" clId="{9AF4CAE3-9288-4089-A7E5-79F2BB02651E}" dt="2019-07-05T11:22:22.205" v="808" actId="1076"/>
          <ac:picMkLst>
            <pc:docMk/>
            <pc:sldMk cId="3269190957" sldId="375"/>
            <ac:picMk id="47" creationId="{9D8E4393-6CC3-4709-BB66-4DC591FF233F}"/>
          </ac:picMkLst>
        </pc:picChg>
      </pc:sldChg>
      <pc:sldChg chg="del">
        <pc:chgData name="Carolin Hejtmanek" userId="802b4bb8-2d0d-44e7-917c-668ea060e6ed" providerId="ADAL" clId="{9AF4CAE3-9288-4089-A7E5-79F2BB02651E}" dt="2019-07-05T10:50:56.784" v="230" actId="2696"/>
        <pc:sldMkLst>
          <pc:docMk/>
          <pc:sldMk cId="1558147616" sldId="378"/>
        </pc:sldMkLst>
      </pc:sldChg>
      <pc:sldChg chg="addSp delSp modSp delAnim modAnim">
        <pc:chgData name="Carolin Hejtmanek" userId="802b4bb8-2d0d-44e7-917c-668ea060e6ed" providerId="ADAL" clId="{9AF4CAE3-9288-4089-A7E5-79F2BB02651E}" dt="2019-07-05T11:02:05.421" v="401"/>
        <pc:sldMkLst>
          <pc:docMk/>
          <pc:sldMk cId="159144685" sldId="386"/>
        </pc:sldMkLst>
        <pc:spChg chg="mod">
          <ac:chgData name="Carolin Hejtmanek" userId="802b4bb8-2d0d-44e7-917c-668ea060e6ed" providerId="ADAL" clId="{9AF4CAE3-9288-4089-A7E5-79F2BB02651E}" dt="2019-07-05T10:55:25.497" v="313" actId="1035"/>
          <ac:spMkLst>
            <pc:docMk/>
            <pc:sldMk cId="159144685" sldId="386"/>
            <ac:spMk id="22" creationId="{B856C35A-D244-4ACD-AE8C-3001F6D41F84}"/>
          </ac:spMkLst>
        </pc:spChg>
        <pc:spChg chg="del">
          <ac:chgData name="Carolin Hejtmanek" userId="802b4bb8-2d0d-44e7-917c-668ea060e6ed" providerId="ADAL" clId="{9AF4CAE3-9288-4089-A7E5-79F2BB02651E}" dt="2019-07-05T10:53:19.469" v="245" actId="478"/>
          <ac:spMkLst>
            <pc:docMk/>
            <pc:sldMk cId="159144685" sldId="386"/>
            <ac:spMk id="27" creationId="{FACE14D8-DA2C-4F68-82A0-6F4FDE5F8964}"/>
          </ac:spMkLst>
        </pc:spChg>
        <pc:spChg chg="add">
          <ac:chgData name="Carolin Hejtmanek" userId="802b4bb8-2d0d-44e7-917c-668ea060e6ed" providerId="ADAL" clId="{9AF4CAE3-9288-4089-A7E5-79F2BB02651E}" dt="2019-07-05T10:53:19.820" v="246"/>
          <ac:spMkLst>
            <pc:docMk/>
            <pc:sldMk cId="159144685" sldId="386"/>
            <ac:spMk id="38" creationId="{F279CB2F-6496-43FC-BCF3-AF1C0B27005E}"/>
          </ac:spMkLst>
        </pc:spChg>
        <pc:spChg chg="del">
          <ac:chgData name="Carolin Hejtmanek" userId="802b4bb8-2d0d-44e7-917c-668ea060e6ed" providerId="ADAL" clId="{9AF4CAE3-9288-4089-A7E5-79F2BB02651E}" dt="2019-07-05T10:55:13.320" v="308" actId="478"/>
          <ac:spMkLst>
            <pc:docMk/>
            <pc:sldMk cId="159144685" sldId="386"/>
            <ac:spMk id="40" creationId="{5844F199-D3AA-4A88-924D-61AE6320BF32}"/>
          </ac:spMkLst>
        </pc:spChg>
        <pc:spChg chg="topLvl">
          <ac:chgData name="Carolin Hejtmanek" userId="802b4bb8-2d0d-44e7-917c-668ea060e6ed" providerId="ADAL" clId="{9AF4CAE3-9288-4089-A7E5-79F2BB02651E}" dt="2019-07-05T10:54:00.745" v="269" actId="478"/>
          <ac:spMkLst>
            <pc:docMk/>
            <pc:sldMk cId="159144685" sldId="386"/>
            <ac:spMk id="43" creationId="{00CC31C3-E16F-40B1-92EE-8AD0868909D7}"/>
          </ac:spMkLst>
        </pc:spChg>
        <pc:spChg chg="del topLvl">
          <ac:chgData name="Carolin Hejtmanek" userId="802b4bb8-2d0d-44e7-917c-668ea060e6ed" providerId="ADAL" clId="{9AF4CAE3-9288-4089-A7E5-79F2BB02651E}" dt="2019-07-05T10:54:00.745" v="269" actId="478"/>
          <ac:spMkLst>
            <pc:docMk/>
            <pc:sldMk cId="159144685" sldId="386"/>
            <ac:spMk id="44" creationId="{D0083866-B27B-494E-9BF6-406F461DD8C7}"/>
          </ac:spMkLst>
        </pc:spChg>
        <pc:spChg chg="del">
          <ac:chgData name="Carolin Hejtmanek" userId="802b4bb8-2d0d-44e7-917c-668ea060e6ed" providerId="ADAL" clId="{9AF4CAE3-9288-4089-A7E5-79F2BB02651E}" dt="2019-07-05T10:54:53.763" v="276" actId="478"/>
          <ac:spMkLst>
            <pc:docMk/>
            <pc:sldMk cId="159144685" sldId="386"/>
            <ac:spMk id="53" creationId="{77E9DB94-28A3-4DDB-847E-863CCEE1C509}"/>
          </ac:spMkLst>
        </pc:spChg>
        <pc:spChg chg="del">
          <ac:chgData name="Carolin Hejtmanek" userId="802b4bb8-2d0d-44e7-917c-668ea060e6ed" providerId="ADAL" clId="{9AF4CAE3-9288-4089-A7E5-79F2BB02651E}" dt="2019-07-05T10:54:53.763" v="276" actId="478"/>
          <ac:spMkLst>
            <pc:docMk/>
            <pc:sldMk cId="159144685" sldId="386"/>
            <ac:spMk id="54" creationId="{1C81111F-1303-4FC5-A88F-FCA70924A3AE}"/>
          </ac:spMkLst>
        </pc:spChg>
        <pc:spChg chg="add mod">
          <ac:chgData name="Carolin Hejtmanek" userId="802b4bb8-2d0d-44e7-917c-668ea060e6ed" providerId="ADAL" clId="{9AF4CAE3-9288-4089-A7E5-79F2BB02651E}" dt="2019-07-05T10:54:05.591" v="270" actId="1076"/>
          <ac:spMkLst>
            <pc:docMk/>
            <pc:sldMk cId="159144685" sldId="386"/>
            <ac:spMk id="55" creationId="{557C87BC-560F-42C9-BBA4-59CB4445854B}"/>
          </ac:spMkLst>
        </pc:spChg>
        <pc:spChg chg="add mod">
          <ac:chgData name="Carolin Hejtmanek" userId="802b4bb8-2d0d-44e7-917c-668ea060e6ed" providerId="ADAL" clId="{9AF4CAE3-9288-4089-A7E5-79F2BB02651E}" dt="2019-07-05T10:55:01.755" v="306" actId="1035"/>
          <ac:spMkLst>
            <pc:docMk/>
            <pc:sldMk cId="159144685" sldId="386"/>
            <ac:spMk id="56" creationId="{96DC1730-3200-45FC-B9BD-B4DF66E41628}"/>
          </ac:spMkLst>
        </pc:spChg>
        <pc:spChg chg="add mod">
          <ac:chgData name="Carolin Hejtmanek" userId="802b4bb8-2d0d-44e7-917c-668ea060e6ed" providerId="ADAL" clId="{9AF4CAE3-9288-4089-A7E5-79F2BB02651E}" dt="2019-07-05T10:55:01.755" v="306" actId="1035"/>
          <ac:spMkLst>
            <pc:docMk/>
            <pc:sldMk cId="159144685" sldId="386"/>
            <ac:spMk id="57" creationId="{4278767A-C132-4EF5-8449-0089C462AADF}"/>
          </ac:spMkLst>
        </pc:spChg>
        <pc:spChg chg="add">
          <ac:chgData name="Carolin Hejtmanek" userId="802b4bb8-2d0d-44e7-917c-668ea060e6ed" providerId="ADAL" clId="{9AF4CAE3-9288-4089-A7E5-79F2BB02651E}" dt="2019-07-05T10:55:14.099" v="309"/>
          <ac:spMkLst>
            <pc:docMk/>
            <pc:sldMk cId="159144685" sldId="386"/>
            <ac:spMk id="59" creationId="{E4D03AFC-0ABB-4E87-81BB-8F38A4BCDA76}"/>
          </ac:spMkLst>
        </pc:spChg>
        <pc:spChg chg="mod">
          <ac:chgData name="Carolin Hejtmanek" userId="802b4bb8-2d0d-44e7-917c-668ea060e6ed" providerId="ADAL" clId="{9AF4CAE3-9288-4089-A7E5-79F2BB02651E}" dt="2019-07-05T11:00:08.378" v="345" actId="20577"/>
          <ac:spMkLst>
            <pc:docMk/>
            <pc:sldMk cId="159144685" sldId="386"/>
            <ac:spMk id="10249" creationId="{0A3D09EC-6C8F-4434-8AF2-0342B5899F00}"/>
          </ac:spMkLst>
        </pc:spChg>
        <pc:spChg chg="mod">
          <ac:chgData name="Carolin Hejtmanek" userId="802b4bb8-2d0d-44e7-917c-668ea060e6ed" providerId="ADAL" clId="{9AF4CAE3-9288-4089-A7E5-79F2BB02651E}" dt="2019-07-05T11:00:32.597" v="348" actId="2711"/>
          <ac:spMkLst>
            <pc:docMk/>
            <pc:sldMk cId="159144685" sldId="386"/>
            <ac:spMk id="10250" creationId="{CC06B462-D1FC-403B-8BE2-017CE82E21BD}"/>
          </ac:spMkLst>
        </pc:spChg>
        <pc:spChg chg="mod">
          <ac:chgData name="Carolin Hejtmanek" userId="802b4bb8-2d0d-44e7-917c-668ea060e6ed" providerId="ADAL" clId="{9AF4CAE3-9288-4089-A7E5-79F2BB02651E}" dt="2019-07-05T10:55:08.326" v="307"/>
          <ac:spMkLst>
            <pc:docMk/>
            <pc:sldMk cId="159144685" sldId="386"/>
            <ac:spMk id="10252" creationId="{3B6055B6-D1F6-4CDE-89A9-EF770C65445E}"/>
          </ac:spMkLst>
        </pc:spChg>
        <pc:spChg chg="mod">
          <ac:chgData name="Carolin Hejtmanek" userId="802b4bb8-2d0d-44e7-917c-668ea060e6ed" providerId="ADAL" clId="{9AF4CAE3-9288-4089-A7E5-79F2BB02651E}" dt="2019-07-05T11:00:56.356" v="355" actId="2711"/>
          <ac:spMkLst>
            <pc:docMk/>
            <pc:sldMk cId="159144685" sldId="386"/>
            <ac:spMk id="10253" creationId="{892404DF-C924-45F8-BF36-26CB7299D236}"/>
          </ac:spMkLst>
        </pc:spChg>
        <pc:spChg chg="mod">
          <ac:chgData name="Carolin Hejtmanek" userId="802b4bb8-2d0d-44e7-917c-668ea060e6ed" providerId="ADAL" clId="{9AF4CAE3-9288-4089-A7E5-79F2BB02651E}" dt="2019-07-05T10:54:43.158" v="275"/>
          <ac:spMkLst>
            <pc:docMk/>
            <pc:sldMk cId="159144685" sldId="386"/>
            <ac:spMk id="10254" creationId="{A2832446-C078-4101-94B2-235561D600D2}"/>
          </ac:spMkLst>
        </pc:spChg>
        <pc:spChg chg="mod">
          <ac:chgData name="Carolin Hejtmanek" userId="802b4bb8-2d0d-44e7-917c-668ea060e6ed" providerId="ADAL" clId="{9AF4CAE3-9288-4089-A7E5-79F2BB02651E}" dt="2019-07-05T11:02:05.421" v="401"/>
          <ac:spMkLst>
            <pc:docMk/>
            <pc:sldMk cId="159144685" sldId="386"/>
            <ac:spMk id="10255" creationId="{352C8688-C1E0-4756-9BA6-FE04089B16ED}"/>
          </ac:spMkLst>
        </pc:spChg>
        <pc:grpChg chg="del">
          <ac:chgData name="Carolin Hejtmanek" userId="802b4bb8-2d0d-44e7-917c-668ea060e6ed" providerId="ADAL" clId="{9AF4CAE3-9288-4089-A7E5-79F2BB02651E}" dt="2019-07-05T10:54:00.745" v="269" actId="478"/>
          <ac:grpSpMkLst>
            <pc:docMk/>
            <pc:sldMk cId="159144685" sldId="386"/>
            <ac:grpSpMk id="3" creationId="{1A2AA515-1E5B-4032-B2BD-5D5237F54B78}"/>
          </ac:grpSpMkLst>
        </pc:grpChg>
        <pc:grpChg chg="del">
          <ac:chgData name="Carolin Hejtmanek" userId="802b4bb8-2d0d-44e7-917c-668ea060e6ed" providerId="ADAL" clId="{9AF4CAE3-9288-4089-A7E5-79F2BB02651E}" dt="2019-07-05T10:53:31.363" v="249" actId="478"/>
          <ac:grpSpMkLst>
            <pc:docMk/>
            <pc:sldMk cId="159144685" sldId="386"/>
            <ac:grpSpMk id="30" creationId="{92D0E694-06C7-4F01-8BE3-D6BD1B2AA1B0}"/>
          </ac:grpSpMkLst>
        </pc:grpChg>
        <pc:grpChg chg="del">
          <ac:chgData name="Carolin Hejtmanek" userId="802b4bb8-2d0d-44e7-917c-668ea060e6ed" providerId="ADAL" clId="{9AF4CAE3-9288-4089-A7E5-79F2BB02651E}" dt="2019-07-05T10:53:31.363" v="249" actId="478"/>
          <ac:grpSpMkLst>
            <pc:docMk/>
            <pc:sldMk cId="159144685" sldId="386"/>
            <ac:grpSpMk id="34" creationId="{D5C60967-86F2-4BC6-839D-E3C972F0323E}"/>
          </ac:grpSpMkLst>
        </pc:grpChg>
        <pc:grpChg chg="add">
          <ac:chgData name="Carolin Hejtmanek" userId="802b4bb8-2d0d-44e7-917c-668ea060e6ed" providerId="ADAL" clId="{9AF4CAE3-9288-4089-A7E5-79F2BB02651E}" dt="2019-07-05T10:53:31.711" v="250"/>
          <ac:grpSpMkLst>
            <pc:docMk/>
            <pc:sldMk cId="159144685" sldId="386"/>
            <ac:grpSpMk id="41" creationId="{423ECC1D-729E-4942-ADDB-8477B831C13C}"/>
          </ac:grpSpMkLst>
        </pc:grpChg>
        <pc:grpChg chg="add">
          <ac:chgData name="Carolin Hejtmanek" userId="802b4bb8-2d0d-44e7-917c-668ea060e6ed" providerId="ADAL" clId="{9AF4CAE3-9288-4089-A7E5-79F2BB02651E}" dt="2019-07-05T10:53:31.711" v="250"/>
          <ac:grpSpMkLst>
            <pc:docMk/>
            <pc:sldMk cId="159144685" sldId="386"/>
            <ac:grpSpMk id="48" creationId="{BC43B4F7-D9A0-44FE-82DF-B27944714B1D}"/>
          </ac:grpSpMkLst>
        </pc:grpChg>
        <pc:picChg chg="add mod">
          <ac:chgData name="Carolin Hejtmanek" userId="802b4bb8-2d0d-44e7-917c-668ea060e6ed" providerId="ADAL" clId="{9AF4CAE3-9288-4089-A7E5-79F2BB02651E}" dt="2019-07-05T10:54:27.293" v="274" actId="1076"/>
          <ac:picMkLst>
            <pc:docMk/>
            <pc:sldMk cId="159144685" sldId="386"/>
            <ac:picMk id="4" creationId="{4B180B91-8B94-4E60-816E-282E532F8D45}"/>
          </ac:picMkLst>
        </pc:picChg>
        <pc:picChg chg="del">
          <ac:chgData name="Carolin Hejtmanek" userId="802b4bb8-2d0d-44e7-917c-668ea060e6ed" providerId="ADAL" clId="{9AF4CAE3-9288-4089-A7E5-79F2BB02651E}" dt="2019-07-05T10:54:19.265" v="271" actId="478"/>
          <ac:picMkLst>
            <pc:docMk/>
            <pc:sldMk cId="159144685" sldId="386"/>
            <ac:picMk id="5" creationId="{B2BB4D8D-AD89-4D59-9DF8-CCA0E9D9877D}"/>
          </ac:picMkLst>
        </pc:picChg>
        <pc:picChg chg="del">
          <ac:chgData name="Carolin Hejtmanek" userId="802b4bb8-2d0d-44e7-917c-668ea060e6ed" providerId="ADAL" clId="{9AF4CAE3-9288-4089-A7E5-79F2BB02651E}" dt="2019-07-05T10:54:53.763" v="276" actId="478"/>
          <ac:picMkLst>
            <pc:docMk/>
            <pc:sldMk cId="159144685" sldId="386"/>
            <ac:picMk id="39" creationId="{88C184E3-240F-43AB-9DED-111E6864F2F0}"/>
          </ac:picMkLst>
        </pc:picChg>
        <pc:picChg chg="add mod">
          <ac:chgData name="Carolin Hejtmanek" userId="802b4bb8-2d0d-44e7-917c-668ea060e6ed" providerId="ADAL" clId="{9AF4CAE3-9288-4089-A7E5-79F2BB02651E}" dt="2019-07-05T10:55:01.755" v="306" actId="1035"/>
          <ac:picMkLst>
            <pc:docMk/>
            <pc:sldMk cId="159144685" sldId="386"/>
            <ac:picMk id="58" creationId="{0655F402-4B6C-42D3-AFC5-16F6B4514F44}"/>
          </ac:picMkLst>
        </pc:picChg>
      </pc:sldChg>
      <pc:sldChg chg="addSp delSp modSp delAnim modAnim">
        <pc:chgData name="Carolin Hejtmanek" userId="802b4bb8-2d0d-44e7-917c-668ea060e6ed" providerId="ADAL" clId="{9AF4CAE3-9288-4089-A7E5-79F2BB02651E}" dt="2019-07-05T11:06:09.302" v="471" actId="2711"/>
        <pc:sldMkLst>
          <pc:docMk/>
          <pc:sldMk cId="2209948330" sldId="387"/>
        </pc:sldMkLst>
        <pc:spChg chg="del">
          <ac:chgData name="Carolin Hejtmanek" userId="802b4bb8-2d0d-44e7-917c-668ea060e6ed" providerId="ADAL" clId="{9AF4CAE3-9288-4089-A7E5-79F2BB02651E}" dt="2019-07-05T11:02:44.338" v="406" actId="478"/>
          <ac:spMkLst>
            <pc:docMk/>
            <pc:sldMk cId="2209948330" sldId="387"/>
            <ac:spMk id="5" creationId="{205C2E78-1339-4E74-BAB6-2AAF8DCF65D4}"/>
          </ac:spMkLst>
        </pc:spChg>
        <pc:spChg chg="del">
          <ac:chgData name="Carolin Hejtmanek" userId="802b4bb8-2d0d-44e7-917c-668ea060e6ed" providerId="ADAL" clId="{9AF4CAE3-9288-4089-A7E5-79F2BB02651E}" dt="2019-07-05T11:03:27.013" v="415" actId="478"/>
          <ac:spMkLst>
            <pc:docMk/>
            <pc:sldMk cId="2209948330" sldId="387"/>
            <ac:spMk id="27" creationId="{41D6DD60-E4CF-4398-B247-B767351AB200}"/>
          </ac:spMkLst>
        </pc:spChg>
        <pc:spChg chg="mod">
          <ac:chgData name="Carolin Hejtmanek" userId="802b4bb8-2d0d-44e7-917c-668ea060e6ed" providerId="ADAL" clId="{9AF4CAE3-9288-4089-A7E5-79F2BB02651E}" dt="2019-07-05T11:04:08.490" v="444" actId="1035"/>
          <ac:spMkLst>
            <pc:docMk/>
            <pc:sldMk cId="2209948330" sldId="387"/>
            <ac:spMk id="35" creationId="{A32B8293-A642-44A4-B959-16BD47A1FA3E}"/>
          </ac:spMkLst>
        </pc:spChg>
        <pc:spChg chg="del">
          <ac:chgData name="Carolin Hejtmanek" userId="802b4bb8-2d0d-44e7-917c-668ea060e6ed" providerId="ADAL" clId="{9AF4CAE3-9288-4089-A7E5-79F2BB02651E}" dt="2019-07-05T11:03:34.679" v="421" actId="478"/>
          <ac:spMkLst>
            <pc:docMk/>
            <pc:sldMk cId="2209948330" sldId="387"/>
            <ac:spMk id="39" creationId="{98492FD9-C542-461B-A6BB-5500E9CA33AF}"/>
          </ac:spMkLst>
        </pc:spChg>
        <pc:spChg chg="del">
          <ac:chgData name="Carolin Hejtmanek" userId="802b4bb8-2d0d-44e7-917c-668ea060e6ed" providerId="ADAL" clId="{9AF4CAE3-9288-4089-A7E5-79F2BB02651E}" dt="2019-07-05T11:03:38.040" v="422" actId="478"/>
          <ac:spMkLst>
            <pc:docMk/>
            <pc:sldMk cId="2209948330" sldId="387"/>
            <ac:spMk id="40" creationId="{A54E2677-3C25-4C27-9962-F99AFC136348}"/>
          </ac:spMkLst>
        </pc:spChg>
        <pc:spChg chg="add">
          <ac:chgData name="Carolin Hejtmanek" userId="802b4bb8-2d0d-44e7-917c-668ea060e6ed" providerId="ADAL" clId="{9AF4CAE3-9288-4089-A7E5-79F2BB02651E}" dt="2019-07-05T11:02:33.624" v="403"/>
          <ac:spMkLst>
            <pc:docMk/>
            <pc:sldMk cId="2209948330" sldId="387"/>
            <ac:spMk id="43" creationId="{99535697-E58E-4F12-A1EE-AA565A326F13}"/>
          </ac:spMkLst>
        </pc:spChg>
        <pc:spChg chg="del">
          <ac:chgData name="Carolin Hejtmanek" userId="802b4bb8-2d0d-44e7-917c-668ea060e6ed" providerId="ADAL" clId="{9AF4CAE3-9288-4089-A7E5-79F2BB02651E}" dt="2019-07-05T11:03:28.477" v="416" actId="478"/>
          <ac:spMkLst>
            <pc:docMk/>
            <pc:sldMk cId="2209948330" sldId="387"/>
            <ac:spMk id="44" creationId="{C6F684F8-823B-4999-A187-AD41C91684C5}"/>
          </ac:spMkLst>
        </pc:spChg>
        <pc:spChg chg="mod">
          <ac:chgData name="Carolin Hejtmanek" userId="802b4bb8-2d0d-44e7-917c-668ea060e6ed" providerId="ADAL" clId="{9AF4CAE3-9288-4089-A7E5-79F2BB02651E}" dt="2019-07-05T11:05:45.657" v="467" actId="2711"/>
          <ac:spMkLst>
            <pc:docMk/>
            <pc:sldMk cId="2209948330" sldId="387"/>
            <ac:spMk id="45" creationId="{CE80653A-71AD-42FA-BAEA-F1005398B9C7}"/>
          </ac:spMkLst>
        </pc:spChg>
        <pc:spChg chg="mod">
          <ac:chgData name="Carolin Hejtmanek" userId="802b4bb8-2d0d-44e7-917c-668ea060e6ed" providerId="ADAL" clId="{9AF4CAE3-9288-4089-A7E5-79F2BB02651E}" dt="2019-07-05T11:04:51.024" v="457"/>
          <ac:spMkLst>
            <pc:docMk/>
            <pc:sldMk cId="2209948330" sldId="387"/>
            <ac:spMk id="46" creationId="{855506C7-871C-4316-A5C8-5D7A8A1581B6}"/>
          </ac:spMkLst>
        </pc:spChg>
        <pc:spChg chg="mod">
          <ac:chgData name="Carolin Hejtmanek" userId="802b4bb8-2d0d-44e7-917c-668ea060e6ed" providerId="ADAL" clId="{9AF4CAE3-9288-4089-A7E5-79F2BB02651E}" dt="2019-07-05T11:06:09.302" v="471" actId="2711"/>
          <ac:spMkLst>
            <pc:docMk/>
            <pc:sldMk cId="2209948330" sldId="387"/>
            <ac:spMk id="47" creationId="{264EAAF5-0A3C-46BD-8C42-DB904B970B12}"/>
          </ac:spMkLst>
        </pc:spChg>
        <pc:spChg chg="del">
          <ac:chgData name="Carolin Hejtmanek" userId="802b4bb8-2d0d-44e7-917c-668ea060e6ed" providerId="ADAL" clId="{9AF4CAE3-9288-4089-A7E5-79F2BB02651E}" dt="2019-07-05T11:04:05.788" v="443" actId="478"/>
          <ac:spMkLst>
            <pc:docMk/>
            <pc:sldMk cId="2209948330" sldId="387"/>
            <ac:spMk id="48" creationId="{417911ED-AFCA-4FD9-A067-BB384145D02B}"/>
          </ac:spMkLst>
        </pc:spChg>
        <pc:spChg chg="del">
          <ac:chgData name="Carolin Hejtmanek" userId="802b4bb8-2d0d-44e7-917c-668ea060e6ed" providerId="ADAL" clId="{9AF4CAE3-9288-4089-A7E5-79F2BB02651E}" dt="2019-07-05T11:04:03.210" v="442" actId="478"/>
          <ac:spMkLst>
            <pc:docMk/>
            <pc:sldMk cId="2209948330" sldId="387"/>
            <ac:spMk id="49" creationId="{BB8BE953-18FD-4926-AC2A-2A009A086F92}"/>
          </ac:spMkLst>
        </pc:spChg>
        <pc:spChg chg="del">
          <ac:chgData name="Carolin Hejtmanek" userId="802b4bb8-2d0d-44e7-917c-668ea060e6ed" providerId="ADAL" clId="{9AF4CAE3-9288-4089-A7E5-79F2BB02651E}" dt="2019-07-05T11:02:33.246" v="402" actId="478"/>
          <ac:spMkLst>
            <pc:docMk/>
            <pc:sldMk cId="2209948330" sldId="387"/>
            <ac:spMk id="50" creationId="{25EDB55C-7C42-4876-9157-C71ED8BB478B}"/>
          </ac:spMkLst>
        </pc:spChg>
        <pc:spChg chg="del topLvl">
          <ac:chgData name="Carolin Hejtmanek" userId="802b4bb8-2d0d-44e7-917c-668ea060e6ed" providerId="ADAL" clId="{9AF4CAE3-9288-4089-A7E5-79F2BB02651E}" dt="2019-07-05T11:03:29.090" v="417" actId="478"/>
          <ac:spMkLst>
            <pc:docMk/>
            <pc:sldMk cId="2209948330" sldId="387"/>
            <ac:spMk id="53" creationId="{B5976E86-E31C-40A3-A2CA-955AFA88D111}"/>
          </ac:spMkLst>
        </pc:spChg>
        <pc:spChg chg="del topLvl">
          <ac:chgData name="Carolin Hejtmanek" userId="802b4bb8-2d0d-44e7-917c-668ea060e6ed" providerId="ADAL" clId="{9AF4CAE3-9288-4089-A7E5-79F2BB02651E}" dt="2019-07-05T11:03:24.741" v="414" actId="478"/>
          <ac:spMkLst>
            <pc:docMk/>
            <pc:sldMk cId="2209948330" sldId="387"/>
            <ac:spMk id="54" creationId="{4C4C28C9-048A-4380-95DB-1D2D5B92C4A7}"/>
          </ac:spMkLst>
        </pc:spChg>
        <pc:spChg chg="del">
          <ac:chgData name="Carolin Hejtmanek" userId="802b4bb8-2d0d-44e7-917c-668ea060e6ed" providerId="ADAL" clId="{9AF4CAE3-9288-4089-A7E5-79F2BB02651E}" dt="2019-07-05T11:03:22.483" v="411" actId="478"/>
          <ac:spMkLst>
            <pc:docMk/>
            <pc:sldMk cId="2209948330" sldId="387"/>
            <ac:spMk id="56" creationId="{9391C60C-80BA-4BFC-8B1B-CE2C5B80A526}"/>
          </ac:spMkLst>
        </pc:spChg>
        <pc:spChg chg="del">
          <ac:chgData name="Carolin Hejtmanek" userId="802b4bb8-2d0d-44e7-917c-668ea060e6ed" providerId="ADAL" clId="{9AF4CAE3-9288-4089-A7E5-79F2BB02651E}" dt="2019-07-05T11:03:21.122" v="410" actId="478"/>
          <ac:spMkLst>
            <pc:docMk/>
            <pc:sldMk cId="2209948330" sldId="387"/>
            <ac:spMk id="57" creationId="{2F6D4497-16F9-4527-A606-CED163A6C14D}"/>
          </ac:spMkLst>
        </pc:spChg>
        <pc:spChg chg="del">
          <ac:chgData name="Carolin Hejtmanek" userId="802b4bb8-2d0d-44e7-917c-668ea060e6ed" providerId="ADAL" clId="{9AF4CAE3-9288-4089-A7E5-79F2BB02651E}" dt="2019-07-05T11:03:32.794" v="420" actId="478"/>
          <ac:spMkLst>
            <pc:docMk/>
            <pc:sldMk cId="2209948330" sldId="387"/>
            <ac:spMk id="58" creationId="{68D9886C-22B2-41D5-9C77-FC2732E1A660}"/>
          </ac:spMkLst>
        </pc:spChg>
        <pc:spChg chg="add">
          <ac:chgData name="Carolin Hejtmanek" userId="802b4bb8-2d0d-44e7-917c-668ea060e6ed" providerId="ADAL" clId="{9AF4CAE3-9288-4089-A7E5-79F2BB02651E}" dt="2019-07-05T11:02:44.694" v="407"/>
          <ac:spMkLst>
            <pc:docMk/>
            <pc:sldMk cId="2209948330" sldId="387"/>
            <ac:spMk id="59" creationId="{F0387582-09A2-4B9D-B2F4-00A13CE5077E}"/>
          </ac:spMkLst>
        </pc:spChg>
        <pc:spChg chg="add mod">
          <ac:chgData name="Carolin Hejtmanek" userId="802b4bb8-2d0d-44e7-917c-668ea060e6ed" providerId="ADAL" clId="{9AF4CAE3-9288-4089-A7E5-79F2BB02651E}" dt="2019-07-05T11:03:48.157" v="433" actId="20577"/>
          <ac:spMkLst>
            <pc:docMk/>
            <pc:sldMk cId="2209948330" sldId="387"/>
            <ac:spMk id="60" creationId="{DD9051E4-5613-4BBD-A00A-4797A04FDD9E}"/>
          </ac:spMkLst>
        </pc:spChg>
        <pc:spChg chg="add mod">
          <ac:chgData name="Carolin Hejtmanek" userId="802b4bb8-2d0d-44e7-917c-668ea060e6ed" providerId="ADAL" clId="{9AF4CAE3-9288-4089-A7E5-79F2BB02651E}" dt="2019-07-05T11:03:52.259" v="440" actId="20577"/>
          <ac:spMkLst>
            <pc:docMk/>
            <pc:sldMk cId="2209948330" sldId="387"/>
            <ac:spMk id="61" creationId="{7641C922-CF68-4E8D-BC26-A5384B124849}"/>
          </ac:spMkLst>
        </pc:spChg>
        <pc:spChg chg="add ord">
          <ac:chgData name="Carolin Hejtmanek" userId="802b4bb8-2d0d-44e7-917c-668ea060e6ed" providerId="ADAL" clId="{9AF4CAE3-9288-4089-A7E5-79F2BB02651E}" dt="2019-07-05T11:04:00.400" v="441" actId="167"/>
          <ac:spMkLst>
            <pc:docMk/>
            <pc:sldMk cId="2209948330" sldId="387"/>
            <ac:spMk id="62" creationId="{304A6200-4999-4849-B2D9-57E5401940DF}"/>
          </ac:spMkLst>
        </pc:spChg>
        <pc:spChg chg="add ord">
          <ac:chgData name="Carolin Hejtmanek" userId="802b4bb8-2d0d-44e7-917c-668ea060e6ed" providerId="ADAL" clId="{9AF4CAE3-9288-4089-A7E5-79F2BB02651E}" dt="2019-07-05T11:04:00.400" v="441" actId="167"/>
          <ac:spMkLst>
            <pc:docMk/>
            <pc:sldMk cId="2209948330" sldId="387"/>
            <ac:spMk id="63" creationId="{2E700788-AD4D-451D-9FEB-DB94A32EFAC7}"/>
          </ac:spMkLst>
        </pc:spChg>
        <pc:spChg chg="add">
          <ac:chgData name="Carolin Hejtmanek" userId="802b4bb8-2d0d-44e7-917c-668ea060e6ed" providerId="ADAL" clId="{9AF4CAE3-9288-4089-A7E5-79F2BB02651E}" dt="2019-07-05T11:03:39.100" v="423"/>
          <ac:spMkLst>
            <pc:docMk/>
            <pc:sldMk cId="2209948330" sldId="387"/>
            <ac:spMk id="64" creationId="{B1A88013-4138-4260-9D68-9A06BCF35FDB}"/>
          </ac:spMkLst>
        </pc:spChg>
        <pc:spChg chg="add">
          <ac:chgData name="Carolin Hejtmanek" userId="802b4bb8-2d0d-44e7-917c-668ea060e6ed" providerId="ADAL" clId="{9AF4CAE3-9288-4089-A7E5-79F2BB02651E}" dt="2019-07-05T11:03:39.100" v="423"/>
          <ac:spMkLst>
            <pc:docMk/>
            <pc:sldMk cId="2209948330" sldId="387"/>
            <ac:spMk id="65" creationId="{6256D230-89E5-47D4-A541-586B4DD5145D}"/>
          </ac:spMkLst>
        </pc:spChg>
        <pc:spChg chg="add">
          <ac:chgData name="Carolin Hejtmanek" userId="802b4bb8-2d0d-44e7-917c-668ea060e6ed" providerId="ADAL" clId="{9AF4CAE3-9288-4089-A7E5-79F2BB02651E}" dt="2019-07-05T11:03:39.100" v="423"/>
          <ac:spMkLst>
            <pc:docMk/>
            <pc:sldMk cId="2209948330" sldId="387"/>
            <ac:spMk id="67" creationId="{5439D813-7554-4CB1-82E2-B86AC06336A1}"/>
          </ac:spMkLst>
        </pc:spChg>
        <pc:spChg chg="add">
          <ac:chgData name="Carolin Hejtmanek" userId="802b4bb8-2d0d-44e7-917c-668ea060e6ed" providerId="ADAL" clId="{9AF4CAE3-9288-4089-A7E5-79F2BB02651E}" dt="2019-07-05T11:03:39.100" v="423"/>
          <ac:spMkLst>
            <pc:docMk/>
            <pc:sldMk cId="2209948330" sldId="387"/>
            <ac:spMk id="68" creationId="{65A1D78E-AF23-47BE-8CD3-CE2C85829D5E}"/>
          </ac:spMkLst>
        </pc:spChg>
        <pc:spChg chg="add">
          <ac:chgData name="Carolin Hejtmanek" userId="802b4bb8-2d0d-44e7-917c-668ea060e6ed" providerId="ADAL" clId="{9AF4CAE3-9288-4089-A7E5-79F2BB02651E}" dt="2019-07-05T11:03:39.100" v="423"/>
          <ac:spMkLst>
            <pc:docMk/>
            <pc:sldMk cId="2209948330" sldId="387"/>
            <ac:spMk id="70" creationId="{222FB490-085A-4E45-AB6B-9293B3778864}"/>
          </ac:spMkLst>
        </pc:spChg>
        <pc:grpChg chg="del">
          <ac:chgData name="Carolin Hejtmanek" userId="802b4bb8-2d0d-44e7-917c-668ea060e6ed" providerId="ADAL" clId="{9AF4CAE3-9288-4089-A7E5-79F2BB02651E}" dt="2019-07-05T11:04:14.246" v="445" actId="478"/>
          <ac:grpSpMkLst>
            <pc:docMk/>
            <pc:sldMk cId="2209948330" sldId="387"/>
            <ac:grpSpMk id="32" creationId="{15DCD954-4169-47AC-B454-94351AB6F920}"/>
          </ac:grpSpMkLst>
        </pc:grpChg>
        <pc:grpChg chg="del">
          <ac:chgData name="Carolin Hejtmanek" userId="802b4bb8-2d0d-44e7-917c-668ea060e6ed" providerId="ADAL" clId="{9AF4CAE3-9288-4089-A7E5-79F2BB02651E}" dt="2019-07-05T11:04:14.246" v="445" actId="478"/>
          <ac:grpSpMkLst>
            <pc:docMk/>
            <pc:sldMk cId="2209948330" sldId="387"/>
            <ac:grpSpMk id="37" creationId="{E179C8F9-C5B1-4F0E-B654-7B742FACFF64}"/>
          </ac:grpSpMkLst>
        </pc:grpChg>
        <pc:grpChg chg="del">
          <ac:chgData name="Carolin Hejtmanek" userId="802b4bb8-2d0d-44e7-917c-668ea060e6ed" providerId="ADAL" clId="{9AF4CAE3-9288-4089-A7E5-79F2BB02651E}" dt="2019-07-05T11:03:24.741" v="414" actId="478"/>
          <ac:grpSpMkLst>
            <pc:docMk/>
            <pc:sldMk cId="2209948330" sldId="387"/>
            <ac:grpSpMk id="52" creationId="{7D4FC6BB-558E-4228-821D-57D4DB634ACF}"/>
          </ac:grpSpMkLst>
        </pc:grpChg>
        <pc:grpChg chg="add">
          <ac:chgData name="Carolin Hejtmanek" userId="802b4bb8-2d0d-44e7-917c-668ea060e6ed" providerId="ADAL" clId="{9AF4CAE3-9288-4089-A7E5-79F2BB02651E}" dt="2019-07-05T11:04:14.613" v="446"/>
          <ac:grpSpMkLst>
            <pc:docMk/>
            <pc:sldMk cId="2209948330" sldId="387"/>
            <ac:grpSpMk id="71" creationId="{43559F63-006F-4765-A467-B9FAFFBAB299}"/>
          </ac:grpSpMkLst>
        </pc:grpChg>
        <pc:grpChg chg="add">
          <ac:chgData name="Carolin Hejtmanek" userId="802b4bb8-2d0d-44e7-917c-668ea060e6ed" providerId="ADAL" clId="{9AF4CAE3-9288-4089-A7E5-79F2BB02651E}" dt="2019-07-05T11:04:14.613" v="446"/>
          <ac:grpSpMkLst>
            <pc:docMk/>
            <pc:sldMk cId="2209948330" sldId="387"/>
            <ac:grpSpMk id="75" creationId="{2B612457-E06A-4B7A-9797-7C5C8522C2C2}"/>
          </ac:grpSpMkLst>
        </pc:grpChg>
        <pc:picChg chg="add del">
          <ac:chgData name="Carolin Hejtmanek" userId="802b4bb8-2d0d-44e7-917c-668ea060e6ed" providerId="ADAL" clId="{9AF4CAE3-9288-4089-A7E5-79F2BB02651E}" dt="2019-07-05T11:03:31.604" v="419" actId="478"/>
          <ac:picMkLst>
            <pc:docMk/>
            <pc:sldMk cId="2209948330" sldId="387"/>
            <ac:picMk id="26" creationId="{843A1AAE-07E1-4D50-8EEC-403859494783}"/>
          </ac:picMkLst>
        </pc:picChg>
        <pc:picChg chg="del">
          <ac:chgData name="Carolin Hejtmanek" userId="802b4bb8-2d0d-44e7-917c-668ea060e6ed" providerId="ADAL" clId="{9AF4CAE3-9288-4089-A7E5-79F2BB02651E}" dt="2019-07-05T11:03:22.885" v="412" actId="478"/>
          <ac:picMkLst>
            <pc:docMk/>
            <pc:sldMk cId="2209948330" sldId="387"/>
            <ac:picMk id="51" creationId="{38072E4A-313A-41C4-A6A5-5CF08F093126}"/>
          </ac:picMkLst>
        </pc:picChg>
        <pc:picChg chg="del">
          <ac:chgData name="Carolin Hejtmanek" userId="802b4bb8-2d0d-44e7-917c-668ea060e6ed" providerId="ADAL" clId="{9AF4CAE3-9288-4089-A7E5-79F2BB02651E}" dt="2019-07-05T11:03:23.285" v="413" actId="478"/>
          <ac:picMkLst>
            <pc:docMk/>
            <pc:sldMk cId="2209948330" sldId="387"/>
            <ac:picMk id="55" creationId="{75441153-5BF3-42FA-A7E7-7B239FAE118D}"/>
          </ac:picMkLst>
        </pc:picChg>
        <pc:picChg chg="add">
          <ac:chgData name="Carolin Hejtmanek" userId="802b4bb8-2d0d-44e7-917c-668ea060e6ed" providerId="ADAL" clId="{9AF4CAE3-9288-4089-A7E5-79F2BB02651E}" dt="2019-07-05T11:03:39.100" v="423"/>
          <ac:picMkLst>
            <pc:docMk/>
            <pc:sldMk cId="2209948330" sldId="387"/>
            <ac:picMk id="66" creationId="{C8AB965A-6FFB-432D-8228-AE27C0668D3B}"/>
          </ac:picMkLst>
        </pc:picChg>
        <pc:picChg chg="add">
          <ac:chgData name="Carolin Hejtmanek" userId="802b4bb8-2d0d-44e7-917c-668ea060e6ed" providerId="ADAL" clId="{9AF4CAE3-9288-4089-A7E5-79F2BB02651E}" dt="2019-07-05T11:03:39.100" v="423"/>
          <ac:picMkLst>
            <pc:docMk/>
            <pc:sldMk cId="2209948330" sldId="387"/>
            <ac:picMk id="69" creationId="{9A932D01-9678-4A7E-B59A-BF49F063F8C2}"/>
          </ac:picMkLst>
        </pc:picChg>
      </pc:sldChg>
      <pc:sldChg chg="addSp delSp modSp delAnim modAnim">
        <pc:chgData name="Carolin Hejtmanek" userId="802b4bb8-2d0d-44e7-917c-668ea060e6ed" providerId="ADAL" clId="{9AF4CAE3-9288-4089-A7E5-79F2BB02651E}" dt="2019-07-05T11:08:26.553" v="493" actId="1035"/>
        <pc:sldMkLst>
          <pc:docMk/>
          <pc:sldMk cId="2636491943" sldId="388"/>
        </pc:sldMkLst>
        <pc:spChg chg="del">
          <ac:chgData name="Carolin Hejtmanek" userId="802b4bb8-2d0d-44e7-917c-668ea060e6ed" providerId="ADAL" clId="{9AF4CAE3-9288-4089-A7E5-79F2BB02651E}" dt="2019-07-05T11:02:48.921" v="408" actId="478"/>
          <ac:spMkLst>
            <pc:docMk/>
            <pc:sldMk cId="2636491943" sldId="388"/>
            <ac:spMk id="5" creationId="{205C2E78-1339-4E74-BAB6-2AAF8DCF65D4}"/>
          </ac:spMkLst>
        </pc:spChg>
        <pc:spChg chg="mod">
          <ac:chgData name="Carolin Hejtmanek" userId="802b4bb8-2d0d-44e7-917c-668ea060e6ed" providerId="ADAL" clId="{9AF4CAE3-9288-4089-A7E5-79F2BB02651E}" dt="2019-07-05T11:06:57.401" v="474"/>
          <ac:spMkLst>
            <pc:docMk/>
            <pc:sldMk cId="2636491943" sldId="388"/>
            <ac:spMk id="33" creationId="{655483B3-4741-45C6-8121-EBC0D0BACF53}"/>
          </ac:spMkLst>
        </pc:spChg>
        <pc:spChg chg="mod">
          <ac:chgData name="Carolin Hejtmanek" userId="802b4bb8-2d0d-44e7-917c-668ea060e6ed" providerId="ADAL" clId="{9AF4CAE3-9288-4089-A7E5-79F2BB02651E}" dt="2019-07-05T11:07:41.304" v="480" actId="2711"/>
          <ac:spMkLst>
            <pc:docMk/>
            <pc:sldMk cId="2636491943" sldId="388"/>
            <ac:spMk id="34" creationId="{9FF6906E-86BD-41B1-9B86-EBF8A8B19A55}"/>
          </ac:spMkLst>
        </pc:spChg>
        <pc:spChg chg="mod">
          <ac:chgData name="Carolin Hejtmanek" userId="802b4bb8-2d0d-44e7-917c-668ea060e6ed" providerId="ADAL" clId="{9AF4CAE3-9288-4089-A7E5-79F2BB02651E}" dt="2019-07-05T11:04:20.541" v="449" actId="1035"/>
          <ac:spMkLst>
            <pc:docMk/>
            <pc:sldMk cId="2636491943" sldId="388"/>
            <ac:spMk id="36" creationId="{7AFCCE44-A052-4A31-A8E1-7C4E8D8866C8}"/>
          </ac:spMkLst>
        </pc:spChg>
        <pc:spChg chg="mod">
          <ac:chgData name="Carolin Hejtmanek" userId="802b4bb8-2d0d-44e7-917c-668ea060e6ed" providerId="ADAL" clId="{9AF4CAE3-9288-4089-A7E5-79F2BB02651E}" dt="2019-07-05T11:08:25.164" v="492" actId="1036"/>
          <ac:spMkLst>
            <pc:docMk/>
            <pc:sldMk cId="2636491943" sldId="388"/>
            <ac:spMk id="37" creationId="{AE7D575B-D04F-45B7-A43D-67426D6916FF}"/>
          </ac:spMkLst>
        </pc:spChg>
        <pc:spChg chg="mod">
          <ac:chgData name="Carolin Hejtmanek" userId="802b4bb8-2d0d-44e7-917c-668ea060e6ed" providerId="ADAL" clId="{9AF4CAE3-9288-4089-A7E5-79F2BB02651E}" dt="2019-07-05T11:08:25.164" v="492" actId="1036"/>
          <ac:spMkLst>
            <pc:docMk/>
            <pc:sldMk cId="2636491943" sldId="388"/>
            <ac:spMk id="38" creationId="{A1027701-AA83-45B7-B907-B659C55D0CE8}"/>
          </ac:spMkLst>
        </pc:spChg>
        <pc:spChg chg="add">
          <ac:chgData name="Carolin Hejtmanek" userId="802b4bb8-2d0d-44e7-917c-668ea060e6ed" providerId="ADAL" clId="{9AF4CAE3-9288-4089-A7E5-79F2BB02651E}" dt="2019-07-05T11:02:37.579" v="405"/>
          <ac:spMkLst>
            <pc:docMk/>
            <pc:sldMk cId="2636491943" sldId="388"/>
            <ac:spMk id="40" creationId="{1286DC38-2658-440F-B2E0-1720EC1198A8}"/>
          </ac:spMkLst>
        </pc:spChg>
        <pc:spChg chg="del">
          <ac:chgData name="Carolin Hejtmanek" userId="802b4bb8-2d0d-44e7-917c-668ea060e6ed" providerId="ADAL" clId="{9AF4CAE3-9288-4089-A7E5-79F2BB02651E}" dt="2019-07-05T11:04:26.630" v="450" actId="478"/>
          <ac:spMkLst>
            <pc:docMk/>
            <pc:sldMk cId="2636491943" sldId="388"/>
            <ac:spMk id="41" creationId="{F14D9E2D-013E-41E1-944A-D40E55849E9A}"/>
          </ac:spMkLst>
        </pc:spChg>
        <pc:spChg chg="add">
          <ac:chgData name="Carolin Hejtmanek" userId="802b4bb8-2d0d-44e7-917c-668ea060e6ed" providerId="ADAL" clId="{9AF4CAE3-9288-4089-A7E5-79F2BB02651E}" dt="2019-07-05T11:02:49.334" v="409"/>
          <ac:spMkLst>
            <pc:docMk/>
            <pc:sldMk cId="2636491943" sldId="388"/>
            <ac:spMk id="44" creationId="{276A246D-683D-4EBC-BDC0-26D19D9AD8EF}"/>
          </ac:spMkLst>
        </pc:spChg>
        <pc:spChg chg="del">
          <ac:chgData name="Carolin Hejtmanek" userId="802b4bb8-2d0d-44e7-917c-668ea060e6ed" providerId="ADAL" clId="{9AF4CAE3-9288-4089-A7E5-79F2BB02651E}" dt="2019-07-05T11:02:37.092" v="404" actId="478"/>
          <ac:spMkLst>
            <pc:docMk/>
            <pc:sldMk cId="2636491943" sldId="388"/>
            <ac:spMk id="50" creationId="{25EDB55C-7C42-4876-9157-C71ED8BB478B}"/>
          </ac:spMkLst>
        </pc:spChg>
        <pc:spChg chg="del topLvl">
          <ac:chgData name="Carolin Hejtmanek" userId="802b4bb8-2d0d-44e7-917c-668ea060e6ed" providerId="ADAL" clId="{9AF4CAE3-9288-4089-A7E5-79F2BB02651E}" dt="2019-07-05T11:04:39.670" v="454" actId="478"/>
          <ac:spMkLst>
            <pc:docMk/>
            <pc:sldMk cId="2636491943" sldId="388"/>
            <ac:spMk id="53" creationId="{B5976E86-E31C-40A3-A2CA-955AFA88D111}"/>
          </ac:spMkLst>
        </pc:spChg>
        <pc:spChg chg="del mod topLvl">
          <ac:chgData name="Carolin Hejtmanek" userId="802b4bb8-2d0d-44e7-917c-668ea060e6ed" providerId="ADAL" clId="{9AF4CAE3-9288-4089-A7E5-79F2BB02651E}" dt="2019-07-05T11:04:39.144" v="453" actId="478"/>
          <ac:spMkLst>
            <pc:docMk/>
            <pc:sldMk cId="2636491943" sldId="388"/>
            <ac:spMk id="54" creationId="{4C4C28C9-048A-4380-95DB-1D2D5B92C4A7}"/>
          </ac:spMkLst>
        </pc:spChg>
        <pc:spChg chg="add">
          <ac:chgData name="Carolin Hejtmanek" userId="802b4bb8-2d0d-44e7-917c-668ea060e6ed" providerId="ADAL" clId="{9AF4CAE3-9288-4089-A7E5-79F2BB02651E}" dt="2019-07-05T11:04:26.936" v="451"/>
          <ac:spMkLst>
            <pc:docMk/>
            <pc:sldMk cId="2636491943" sldId="388"/>
            <ac:spMk id="57" creationId="{3463BE3F-135A-47EE-897C-356B988FF82A}"/>
          </ac:spMkLst>
        </pc:spChg>
        <pc:spChg chg="add mod">
          <ac:chgData name="Carolin Hejtmanek" userId="802b4bb8-2d0d-44e7-917c-668ea060e6ed" providerId="ADAL" clId="{9AF4CAE3-9288-4089-A7E5-79F2BB02651E}" dt="2019-07-05T11:04:43.827" v="456" actId="1076"/>
          <ac:spMkLst>
            <pc:docMk/>
            <pc:sldMk cId="2636491943" sldId="388"/>
            <ac:spMk id="58" creationId="{E4056459-5126-436B-AED5-0E369FF89006}"/>
          </ac:spMkLst>
        </pc:spChg>
        <pc:spChg chg="add mod">
          <ac:chgData name="Carolin Hejtmanek" userId="802b4bb8-2d0d-44e7-917c-668ea060e6ed" providerId="ADAL" clId="{9AF4CAE3-9288-4089-A7E5-79F2BB02651E}" dt="2019-07-05T11:04:43.827" v="456" actId="1076"/>
          <ac:spMkLst>
            <pc:docMk/>
            <pc:sldMk cId="2636491943" sldId="388"/>
            <ac:spMk id="59" creationId="{FE4DEB4D-B007-4691-9A0D-951419E80751}"/>
          </ac:spMkLst>
        </pc:spChg>
        <pc:grpChg chg="del">
          <ac:chgData name="Carolin Hejtmanek" userId="802b4bb8-2d0d-44e7-917c-668ea060e6ed" providerId="ADAL" clId="{9AF4CAE3-9288-4089-A7E5-79F2BB02651E}" dt="2019-07-05T11:04:18.137" v="447" actId="478"/>
          <ac:grpSpMkLst>
            <pc:docMk/>
            <pc:sldMk cId="2636491943" sldId="388"/>
            <ac:grpSpMk id="26" creationId="{97D43F1F-987E-4951-8542-209DFE34D173}"/>
          </ac:grpSpMkLst>
        </pc:grpChg>
        <pc:grpChg chg="del">
          <ac:chgData name="Carolin Hejtmanek" userId="802b4bb8-2d0d-44e7-917c-668ea060e6ed" providerId="ADAL" clId="{9AF4CAE3-9288-4089-A7E5-79F2BB02651E}" dt="2019-07-05T11:04:18.137" v="447" actId="478"/>
          <ac:grpSpMkLst>
            <pc:docMk/>
            <pc:sldMk cId="2636491943" sldId="388"/>
            <ac:grpSpMk id="31" creationId="{5E721D47-62AD-485E-8E20-BC92B50BC995}"/>
          </ac:grpSpMkLst>
        </pc:grpChg>
        <pc:grpChg chg="add">
          <ac:chgData name="Carolin Hejtmanek" userId="802b4bb8-2d0d-44e7-917c-668ea060e6ed" providerId="ADAL" clId="{9AF4CAE3-9288-4089-A7E5-79F2BB02651E}" dt="2019-07-05T11:04:18.423" v="448"/>
          <ac:grpSpMkLst>
            <pc:docMk/>
            <pc:sldMk cId="2636491943" sldId="388"/>
            <ac:grpSpMk id="45" creationId="{64792809-32A2-442B-98DB-256E29A09BAF}"/>
          </ac:grpSpMkLst>
        </pc:grpChg>
        <pc:grpChg chg="add">
          <ac:chgData name="Carolin Hejtmanek" userId="802b4bb8-2d0d-44e7-917c-668ea060e6ed" providerId="ADAL" clId="{9AF4CAE3-9288-4089-A7E5-79F2BB02651E}" dt="2019-07-05T11:04:18.423" v="448"/>
          <ac:grpSpMkLst>
            <pc:docMk/>
            <pc:sldMk cId="2636491943" sldId="388"/>
            <ac:grpSpMk id="49" creationId="{268C10C4-F03E-43B6-9130-60D2382F8017}"/>
          </ac:grpSpMkLst>
        </pc:grpChg>
        <pc:grpChg chg="del">
          <ac:chgData name="Carolin Hejtmanek" userId="802b4bb8-2d0d-44e7-917c-668ea060e6ed" providerId="ADAL" clId="{9AF4CAE3-9288-4089-A7E5-79F2BB02651E}" dt="2019-07-05T11:04:39.144" v="453" actId="478"/>
          <ac:grpSpMkLst>
            <pc:docMk/>
            <pc:sldMk cId="2636491943" sldId="388"/>
            <ac:grpSpMk id="52" creationId="{7D4FC6BB-558E-4228-821D-57D4DB634ACF}"/>
          </ac:grpSpMkLst>
        </pc:grpChg>
        <pc:picChg chg="del">
          <ac:chgData name="Carolin Hejtmanek" userId="802b4bb8-2d0d-44e7-917c-668ea060e6ed" providerId="ADAL" clId="{9AF4CAE3-9288-4089-A7E5-79F2BB02651E}" dt="2019-07-05T11:06:46.942" v="472" actId="478"/>
          <ac:picMkLst>
            <pc:docMk/>
            <pc:sldMk cId="2636491943" sldId="388"/>
            <ac:picMk id="42" creationId="{98F73D46-CDC3-4B16-93F2-41257132E55E}"/>
          </ac:picMkLst>
        </pc:picChg>
        <pc:picChg chg="add mod">
          <ac:chgData name="Carolin Hejtmanek" userId="802b4bb8-2d0d-44e7-917c-668ea060e6ed" providerId="ADAL" clId="{9AF4CAE3-9288-4089-A7E5-79F2BB02651E}" dt="2019-07-05T11:08:26.553" v="493" actId="1035"/>
          <ac:picMkLst>
            <pc:docMk/>
            <pc:sldMk cId="2636491943" sldId="388"/>
            <ac:picMk id="60" creationId="{A5E118FE-6C28-4AC4-A595-B0C93246B7FF}"/>
          </ac:picMkLst>
        </pc:picChg>
      </pc:sldChg>
      <pc:sldChg chg="addSp delSp modSp delAnim modAnim">
        <pc:chgData name="Carolin Hejtmanek" userId="802b4bb8-2d0d-44e7-917c-668ea060e6ed" providerId="ADAL" clId="{9AF4CAE3-9288-4089-A7E5-79F2BB02651E}" dt="2019-07-05T10:58:59.866" v="335" actId="1035"/>
        <pc:sldMkLst>
          <pc:docMk/>
          <pc:sldMk cId="1908028814" sldId="389"/>
        </pc:sldMkLst>
        <pc:spChg chg="mod">
          <ac:chgData name="Carolin Hejtmanek" userId="802b4bb8-2d0d-44e7-917c-668ea060e6ed" providerId="ADAL" clId="{9AF4CAE3-9288-4089-A7E5-79F2BB02651E}" dt="2019-07-05T10:55:21.982" v="312" actId="1035"/>
          <ac:spMkLst>
            <pc:docMk/>
            <pc:sldMk cId="1908028814" sldId="389"/>
            <ac:spMk id="22" creationId="{B856C35A-D244-4ACD-AE8C-3001F6D41F84}"/>
          </ac:spMkLst>
        </pc:spChg>
        <pc:spChg chg="del">
          <ac:chgData name="Carolin Hejtmanek" userId="802b4bb8-2d0d-44e7-917c-668ea060e6ed" providerId="ADAL" clId="{9AF4CAE3-9288-4089-A7E5-79F2BB02651E}" dt="2019-07-05T10:53:22.844" v="247" actId="478"/>
          <ac:spMkLst>
            <pc:docMk/>
            <pc:sldMk cId="1908028814" sldId="389"/>
            <ac:spMk id="27" creationId="{FACE14D8-DA2C-4F68-82A0-6F4FDE5F8964}"/>
          </ac:spMkLst>
        </pc:spChg>
        <pc:spChg chg="mod">
          <ac:chgData name="Carolin Hejtmanek" userId="802b4bb8-2d0d-44e7-917c-668ea060e6ed" providerId="ADAL" clId="{9AF4CAE3-9288-4089-A7E5-79F2BB02651E}" dt="2019-07-05T10:53:52.907" v="267" actId="1076"/>
          <ac:spMkLst>
            <pc:docMk/>
            <pc:sldMk cId="1908028814" sldId="389"/>
            <ac:spMk id="34" creationId="{BBA84522-2767-4C13-838E-0B7DB947DC72}"/>
          </ac:spMkLst>
        </pc:spChg>
        <pc:spChg chg="del">
          <ac:chgData name="Carolin Hejtmanek" userId="802b4bb8-2d0d-44e7-917c-668ea060e6ed" providerId="ADAL" clId="{9AF4CAE3-9288-4089-A7E5-79F2BB02651E}" dt="2019-07-05T10:55:16.481" v="310" actId="478"/>
          <ac:spMkLst>
            <pc:docMk/>
            <pc:sldMk cId="1908028814" sldId="389"/>
            <ac:spMk id="40" creationId="{5844F199-D3AA-4A88-924D-61AE6320BF32}"/>
          </ac:spMkLst>
        </pc:spChg>
        <pc:spChg chg="add">
          <ac:chgData name="Carolin Hejtmanek" userId="802b4bb8-2d0d-44e7-917c-668ea060e6ed" providerId="ADAL" clId="{9AF4CAE3-9288-4089-A7E5-79F2BB02651E}" dt="2019-07-05T10:53:23.212" v="248"/>
          <ac:spMkLst>
            <pc:docMk/>
            <pc:sldMk cId="1908028814" sldId="389"/>
            <ac:spMk id="41" creationId="{A59498FE-A0C7-4E39-BE76-35EAA4835A4E}"/>
          </ac:spMkLst>
        </pc:spChg>
        <pc:spChg chg="add">
          <ac:chgData name="Carolin Hejtmanek" userId="802b4bb8-2d0d-44e7-917c-668ea060e6ed" providerId="ADAL" clId="{9AF4CAE3-9288-4089-A7E5-79F2BB02651E}" dt="2019-07-05T10:55:17.337" v="311"/>
          <ac:spMkLst>
            <pc:docMk/>
            <pc:sldMk cId="1908028814" sldId="389"/>
            <ac:spMk id="52" creationId="{9E021FA4-4FC9-49FE-8890-2C3B90F91798}"/>
          </ac:spMkLst>
        </pc:spChg>
        <pc:spChg chg="mod">
          <ac:chgData name="Carolin Hejtmanek" userId="802b4bb8-2d0d-44e7-917c-668ea060e6ed" providerId="ADAL" clId="{9AF4CAE3-9288-4089-A7E5-79F2BB02651E}" dt="2019-07-05T10:58:02.461" v="324" actId="20577"/>
          <ac:spMkLst>
            <pc:docMk/>
            <pc:sldMk cId="1908028814" sldId="389"/>
            <ac:spMk id="10249" creationId="{0A3D09EC-6C8F-4434-8AF2-0342B5899F00}"/>
          </ac:spMkLst>
        </pc:spChg>
        <pc:spChg chg="mod">
          <ac:chgData name="Carolin Hejtmanek" userId="802b4bb8-2d0d-44e7-917c-668ea060e6ed" providerId="ADAL" clId="{9AF4CAE3-9288-4089-A7E5-79F2BB02651E}" dt="2019-07-05T10:58:22.068" v="327" actId="2711"/>
          <ac:spMkLst>
            <pc:docMk/>
            <pc:sldMk cId="1908028814" sldId="389"/>
            <ac:spMk id="10250" creationId="{CC06B462-D1FC-403B-8BE2-017CE82E21BD}"/>
          </ac:spMkLst>
        </pc:spChg>
        <pc:spChg chg="mod">
          <ac:chgData name="Carolin Hejtmanek" userId="802b4bb8-2d0d-44e7-917c-668ea060e6ed" providerId="ADAL" clId="{9AF4CAE3-9288-4089-A7E5-79F2BB02651E}" dt="2019-07-05T10:58:59.866" v="335" actId="1035"/>
          <ac:spMkLst>
            <pc:docMk/>
            <pc:sldMk cId="1908028814" sldId="389"/>
            <ac:spMk id="10252" creationId="{3B6055B6-D1F6-4CDE-89A9-EF770C65445E}"/>
          </ac:spMkLst>
        </pc:spChg>
        <pc:spChg chg="mod">
          <ac:chgData name="Carolin Hejtmanek" userId="802b4bb8-2d0d-44e7-917c-668ea060e6ed" providerId="ADAL" clId="{9AF4CAE3-9288-4089-A7E5-79F2BB02651E}" dt="2019-07-05T10:58:59.866" v="335" actId="1035"/>
          <ac:spMkLst>
            <pc:docMk/>
            <pc:sldMk cId="1908028814" sldId="389"/>
            <ac:spMk id="10253" creationId="{892404DF-C924-45F8-BF36-26CB7299D236}"/>
          </ac:spMkLst>
        </pc:spChg>
        <pc:grpChg chg="del">
          <ac:chgData name="Carolin Hejtmanek" userId="802b4bb8-2d0d-44e7-917c-668ea060e6ed" providerId="ADAL" clId="{9AF4CAE3-9288-4089-A7E5-79F2BB02651E}" dt="2019-07-05T10:53:35.381" v="251" actId="478"/>
          <ac:grpSpMkLst>
            <pc:docMk/>
            <pc:sldMk cId="1908028814" sldId="389"/>
            <ac:grpSpMk id="26" creationId="{02654BB4-C5BD-4613-9DC6-0F509307364B}"/>
          </ac:grpSpMkLst>
        </pc:grpChg>
        <pc:grpChg chg="del">
          <ac:chgData name="Carolin Hejtmanek" userId="802b4bb8-2d0d-44e7-917c-668ea060e6ed" providerId="ADAL" clId="{9AF4CAE3-9288-4089-A7E5-79F2BB02651E}" dt="2019-07-05T10:53:35.381" v="251" actId="478"/>
          <ac:grpSpMkLst>
            <pc:docMk/>
            <pc:sldMk cId="1908028814" sldId="389"/>
            <ac:grpSpMk id="37" creationId="{D49862B9-C67F-45B8-BFAA-A4ABF51C4100}"/>
          </ac:grpSpMkLst>
        </pc:grpChg>
        <pc:grpChg chg="add">
          <ac:chgData name="Carolin Hejtmanek" userId="802b4bb8-2d0d-44e7-917c-668ea060e6ed" providerId="ADAL" clId="{9AF4CAE3-9288-4089-A7E5-79F2BB02651E}" dt="2019-07-05T10:53:35.774" v="252"/>
          <ac:grpSpMkLst>
            <pc:docMk/>
            <pc:sldMk cId="1908028814" sldId="389"/>
            <ac:grpSpMk id="43" creationId="{1F6E8EB0-2526-4C1D-9158-0E28587692DA}"/>
          </ac:grpSpMkLst>
        </pc:grpChg>
        <pc:grpChg chg="add">
          <ac:chgData name="Carolin Hejtmanek" userId="802b4bb8-2d0d-44e7-917c-668ea060e6ed" providerId="ADAL" clId="{9AF4CAE3-9288-4089-A7E5-79F2BB02651E}" dt="2019-07-05T10:53:35.774" v="252"/>
          <ac:grpSpMkLst>
            <pc:docMk/>
            <pc:sldMk cId="1908028814" sldId="389"/>
            <ac:grpSpMk id="47" creationId="{5FB5940F-EE3C-47D9-8222-489D029DFC2F}"/>
          </ac:grpSpMkLst>
        </pc:grpChg>
        <pc:picChg chg="add mod">
          <ac:chgData name="Carolin Hejtmanek" userId="802b4bb8-2d0d-44e7-917c-668ea060e6ed" providerId="ADAL" clId="{9AF4CAE3-9288-4089-A7E5-79F2BB02651E}" dt="2019-07-05T10:58:47.111" v="332" actId="14100"/>
          <ac:picMkLst>
            <pc:docMk/>
            <pc:sldMk cId="1908028814" sldId="389"/>
            <ac:picMk id="2" creationId="{1C752038-2CA8-4A76-826B-B5B8735D7C9B}"/>
          </ac:picMkLst>
        </pc:picChg>
        <pc:picChg chg="del">
          <ac:chgData name="Carolin Hejtmanek" userId="802b4bb8-2d0d-44e7-917c-668ea060e6ed" providerId="ADAL" clId="{9AF4CAE3-9288-4089-A7E5-79F2BB02651E}" dt="2019-07-05T10:56:29.498" v="315" actId="478"/>
          <ac:picMkLst>
            <pc:docMk/>
            <pc:sldMk cId="1908028814" sldId="389"/>
            <ac:picMk id="31" creationId="{988E56C2-3473-4F39-ABE3-C5723B66AF4E}"/>
          </ac:picMkLst>
        </pc:picChg>
      </pc:sldChg>
      <pc:sldChg chg="addSp delSp modSp">
        <pc:chgData name="Carolin Hejtmanek" userId="802b4bb8-2d0d-44e7-917c-668ea060e6ed" providerId="ADAL" clId="{9AF4CAE3-9288-4089-A7E5-79F2BB02651E}" dt="2019-07-05T11:12:53.150" v="576"/>
        <pc:sldMkLst>
          <pc:docMk/>
          <pc:sldMk cId="3347391748" sldId="390"/>
        </pc:sldMkLst>
        <pc:spChg chg="add">
          <ac:chgData name="Carolin Hejtmanek" userId="802b4bb8-2d0d-44e7-917c-668ea060e6ed" providerId="ADAL" clId="{9AF4CAE3-9288-4089-A7E5-79F2BB02651E}" dt="2019-07-05T11:11:09.648" v="549"/>
          <ac:spMkLst>
            <pc:docMk/>
            <pc:sldMk cId="3347391748" sldId="390"/>
            <ac:spMk id="10" creationId="{86B35F46-8CA7-4808-BC9D-877462AE3095}"/>
          </ac:spMkLst>
        </pc:spChg>
        <pc:spChg chg="add">
          <ac:chgData name="Carolin Hejtmanek" userId="802b4bb8-2d0d-44e7-917c-668ea060e6ed" providerId="ADAL" clId="{9AF4CAE3-9288-4089-A7E5-79F2BB02651E}" dt="2019-07-05T11:11:09.648" v="549"/>
          <ac:spMkLst>
            <pc:docMk/>
            <pc:sldMk cId="3347391748" sldId="390"/>
            <ac:spMk id="11" creationId="{6BD6795E-A744-4C2F-9AD5-E094FF6CE00A}"/>
          </ac:spMkLst>
        </pc:spChg>
        <pc:spChg chg="add">
          <ac:chgData name="Carolin Hejtmanek" userId="802b4bb8-2d0d-44e7-917c-668ea060e6ed" providerId="ADAL" clId="{9AF4CAE3-9288-4089-A7E5-79F2BB02651E}" dt="2019-07-05T11:11:09.648" v="549"/>
          <ac:spMkLst>
            <pc:docMk/>
            <pc:sldMk cId="3347391748" sldId="390"/>
            <ac:spMk id="12" creationId="{69238184-4356-468F-846F-C78391FB5E32}"/>
          </ac:spMkLst>
        </pc:spChg>
        <pc:spChg chg="mod">
          <ac:chgData name="Carolin Hejtmanek" userId="802b4bb8-2d0d-44e7-917c-668ea060e6ed" providerId="ADAL" clId="{9AF4CAE3-9288-4089-A7E5-79F2BB02651E}" dt="2019-07-05T11:10:54.675" v="545"/>
          <ac:spMkLst>
            <pc:docMk/>
            <pc:sldMk cId="3347391748" sldId="390"/>
            <ac:spMk id="16" creationId="{0DCCA5E5-0340-46DF-802D-04F53E6A7F1D}"/>
          </ac:spMkLst>
        </pc:spChg>
        <pc:spChg chg="mod">
          <ac:chgData name="Carolin Hejtmanek" userId="802b4bb8-2d0d-44e7-917c-668ea060e6ed" providerId="ADAL" clId="{9AF4CAE3-9288-4089-A7E5-79F2BB02651E}" dt="2019-07-05T11:10:39.249" v="544" actId="20577"/>
          <ac:spMkLst>
            <pc:docMk/>
            <pc:sldMk cId="3347391748" sldId="390"/>
            <ac:spMk id="19" creationId="{9449BB48-BD66-413B-8072-EE38FFBC1777}"/>
          </ac:spMkLst>
        </pc:spChg>
        <pc:spChg chg="del">
          <ac:chgData name="Carolin Hejtmanek" userId="802b4bb8-2d0d-44e7-917c-668ea060e6ed" providerId="ADAL" clId="{9AF4CAE3-9288-4089-A7E5-79F2BB02651E}" dt="2019-07-05T11:11:09.250" v="548" actId="478"/>
          <ac:spMkLst>
            <pc:docMk/>
            <pc:sldMk cId="3347391748" sldId="390"/>
            <ac:spMk id="22" creationId="{B453F6CE-776B-4793-BD93-B2002E2CEFA8}"/>
          </ac:spMkLst>
        </pc:spChg>
        <pc:spChg chg="del">
          <ac:chgData name="Carolin Hejtmanek" userId="802b4bb8-2d0d-44e7-917c-668ea060e6ed" providerId="ADAL" clId="{9AF4CAE3-9288-4089-A7E5-79F2BB02651E}" dt="2019-07-05T11:11:09.250" v="548" actId="478"/>
          <ac:spMkLst>
            <pc:docMk/>
            <pc:sldMk cId="3347391748" sldId="390"/>
            <ac:spMk id="23" creationId="{71A9DB9C-445A-4522-8DE5-C307EE69A8BB}"/>
          </ac:spMkLst>
        </pc:spChg>
        <pc:spChg chg="del">
          <ac:chgData name="Carolin Hejtmanek" userId="802b4bb8-2d0d-44e7-917c-668ea060e6ed" providerId="ADAL" clId="{9AF4CAE3-9288-4089-A7E5-79F2BB02651E}" dt="2019-07-05T11:11:09.250" v="548" actId="478"/>
          <ac:spMkLst>
            <pc:docMk/>
            <pc:sldMk cId="3347391748" sldId="390"/>
            <ac:spMk id="24" creationId="{AC00A9AF-4915-4B2C-BC5E-D07812DC3456}"/>
          </ac:spMkLst>
        </pc:spChg>
        <pc:grpChg chg="add">
          <ac:chgData name="Carolin Hejtmanek" userId="802b4bb8-2d0d-44e7-917c-668ea060e6ed" providerId="ADAL" clId="{9AF4CAE3-9288-4089-A7E5-79F2BB02651E}" dt="2019-07-05T11:11:09.648" v="549"/>
          <ac:grpSpMkLst>
            <pc:docMk/>
            <pc:sldMk cId="3347391748" sldId="390"/>
            <ac:grpSpMk id="13" creationId="{FD9A3466-A98B-4A4B-BB04-2C086B1B6719}"/>
          </ac:grpSpMkLst>
        </pc:grpChg>
        <pc:picChg chg="mod">
          <ac:chgData name="Carolin Hejtmanek" userId="802b4bb8-2d0d-44e7-917c-668ea060e6ed" providerId="ADAL" clId="{9AF4CAE3-9288-4089-A7E5-79F2BB02651E}" dt="2019-07-05T11:12:49.234" v="575"/>
          <ac:picMkLst>
            <pc:docMk/>
            <pc:sldMk cId="3347391748" sldId="390"/>
            <ac:picMk id="20" creationId="{E9EC06C2-243C-4C28-9CE9-25226E6404F0}"/>
          </ac:picMkLst>
        </pc:picChg>
        <pc:picChg chg="mod">
          <ac:chgData name="Carolin Hejtmanek" userId="802b4bb8-2d0d-44e7-917c-668ea060e6ed" providerId="ADAL" clId="{9AF4CAE3-9288-4089-A7E5-79F2BB02651E}" dt="2019-07-05T11:12:53.150" v="576"/>
          <ac:picMkLst>
            <pc:docMk/>
            <pc:sldMk cId="3347391748" sldId="390"/>
            <ac:picMk id="21" creationId="{3A81B4C1-1EDD-4B81-945B-6E1B4EDCCB48}"/>
          </ac:picMkLst>
        </pc:picChg>
      </pc:sldChg>
      <pc:sldChg chg="addSp delSp modSp">
        <pc:chgData name="Carolin Hejtmanek" userId="802b4bb8-2d0d-44e7-917c-668ea060e6ed" providerId="ADAL" clId="{9AF4CAE3-9288-4089-A7E5-79F2BB02651E}" dt="2019-07-05T11:12:40.948" v="574"/>
        <pc:sldMkLst>
          <pc:docMk/>
          <pc:sldMk cId="2516104400" sldId="391"/>
        </pc:sldMkLst>
        <pc:spChg chg="del">
          <ac:chgData name="Carolin Hejtmanek" userId="802b4bb8-2d0d-44e7-917c-668ea060e6ed" providerId="ADAL" clId="{9AF4CAE3-9288-4089-A7E5-79F2BB02651E}" dt="2019-07-05T11:12:28.217" v="572" actId="478"/>
          <ac:spMkLst>
            <pc:docMk/>
            <pc:sldMk cId="2516104400" sldId="391"/>
            <ac:spMk id="8" creationId="{9245DBBD-D0E9-4A28-8DBA-FFF9E26D8FCA}"/>
          </ac:spMkLst>
        </pc:spChg>
        <pc:spChg chg="del">
          <ac:chgData name="Carolin Hejtmanek" userId="802b4bb8-2d0d-44e7-917c-668ea060e6ed" providerId="ADAL" clId="{9AF4CAE3-9288-4089-A7E5-79F2BB02651E}" dt="2019-07-05T11:12:29.521" v="573" actId="478"/>
          <ac:spMkLst>
            <pc:docMk/>
            <pc:sldMk cId="2516104400" sldId="391"/>
            <ac:spMk id="22" creationId="{70FC8069-D8CB-4522-B5E2-A73FE2F5E254}"/>
          </ac:spMkLst>
        </pc:spChg>
        <pc:spChg chg="mod">
          <ac:chgData name="Carolin Hejtmanek" userId="802b4bb8-2d0d-44e7-917c-668ea060e6ed" providerId="ADAL" clId="{9AF4CAE3-9288-4089-A7E5-79F2BB02651E}" dt="2019-07-05T11:12:26.265" v="570" actId="1076"/>
          <ac:spMkLst>
            <pc:docMk/>
            <pc:sldMk cId="2516104400" sldId="391"/>
            <ac:spMk id="23" creationId="{5EB35E68-901D-4247-B24C-4F2975ED7B11}"/>
          </ac:spMkLst>
        </pc:spChg>
        <pc:spChg chg="add">
          <ac:chgData name="Carolin Hejtmanek" userId="802b4bb8-2d0d-44e7-917c-668ea060e6ed" providerId="ADAL" clId="{9AF4CAE3-9288-4089-A7E5-79F2BB02651E}" dt="2019-07-05T11:11:13.425" v="551"/>
          <ac:spMkLst>
            <pc:docMk/>
            <pc:sldMk cId="2516104400" sldId="391"/>
            <ac:spMk id="24" creationId="{DC57D2AD-D76D-4DF8-AF6D-BA99BF8C8520}"/>
          </ac:spMkLst>
        </pc:spChg>
        <pc:spChg chg="add">
          <ac:chgData name="Carolin Hejtmanek" userId="802b4bb8-2d0d-44e7-917c-668ea060e6ed" providerId="ADAL" clId="{9AF4CAE3-9288-4089-A7E5-79F2BB02651E}" dt="2019-07-05T11:11:13.425" v="551"/>
          <ac:spMkLst>
            <pc:docMk/>
            <pc:sldMk cId="2516104400" sldId="391"/>
            <ac:spMk id="25" creationId="{DC791C01-8B92-4301-8D50-BA2174E4D586}"/>
          </ac:spMkLst>
        </pc:spChg>
        <pc:spChg chg="mod">
          <ac:chgData name="Carolin Hejtmanek" userId="802b4bb8-2d0d-44e7-917c-668ea060e6ed" providerId="ADAL" clId="{9AF4CAE3-9288-4089-A7E5-79F2BB02651E}" dt="2019-07-05T11:10:57.213" v="546"/>
          <ac:spMkLst>
            <pc:docMk/>
            <pc:sldMk cId="2516104400" sldId="391"/>
            <ac:spMk id="26" creationId="{565F55E7-D27F-482E-91A2-C70B22EAD336}"/>
          </ac:spMkLst>
        </pc:spChg>
        <pc:spChg chg="add">
          <ac:chgData name="Carolin Hejtmanek" userId="802b4bb8-2d0d-44e7-917c-668ea060e6ed" providerId="ADAL" clId="{9AF4CAE3-9288-4089-A7E5-79F2BB02651E}" dt="2019-07-05T11:11:13.425" v="551"/>
          <ac:spMkLst>
            <pc:docMk/>
            <pc:sldMk cId="2516104400" sldId="391"/>
            <ac:spMk id="27" creationId="{337865DA-9F56-4593-95E4-CA86F738F01E}"/>
          </ac:spMkLst>
        </pc:spChg>
        <pc:spChg chg="del">
          <ac:chgData name="Carolin Hejtmanek" userId="802b4bb8-2d0d-44e7-917c-668ea060e6ed" providerId="ADAL" clId="{9AF4CAE3-9288-4089-A7E5-79F2BB02651E}" dt="2019-07-05T11:11:13.026" v="550" actId="478"/>
          <ac:spMkLst>
            <pc:docMk/>
            <pc:sldMk cId="2516104400" sldId="391"/>
            <ac:spMk id="30" creationId="{8FFAC637-BD26-4041-B827-92107E2054D7}"/>
          </ac:spMkLst>
        </pc:spChg>
        <pc:spChg chg="del">
          <ac:chgData name="Carolin Hejtmanek" userId="802b4bb8-2d0d-44e7-917c-668ea060e6ed" providerId="ADAL" clId="{9AF4CAE3-9288-4089-A7E5-79F2BB02651E}" dt="2019-07-05T11:11:13.026" v="550" actId="478"/>
          <ac:spMkLst>
            <pc:docMk/>
            <pc:sldMk cId="2516104400" sldId="391"/>
            <ac:spMk id="31" creationId="{78EA0F31-C81A-475D-99ED-D11748DA8A72}"/>
          </ac:spMkLst>
        </pc:spChg>
        <pc:spChg chg="del">
          <ac:chgData name="Carolin Hejtmanek" userId="802b4bb8-2d0d-44e7-917c-668ea060e6ed" providerId="ADAL" clId="{9AF4CAE3-9288-4089-A7E5-79F2BB02651E}" dt="2019-07-05T11:11:13.026" v="550" actId="478"/>
          <ac:spMkLst>
            <pc:docMk/>
            <pc:sldMk cId="2516104400" sldId="391"/>
            <ac:spMk id="32" creationId="{866B9381-7A37-4300-A0D3-E9CA362FD444}"/>
          </ac:spMkLst>
        </pc:spChg>
        <pc:spChg chg="add">
          <ac:chgData name="Carolin Hejtmanek" userId="802b4bb8-2d0d-44e7-917c-668ea060e6ed" providerId="ADAL" clId="{9AF4CAE3-9288-4089-A7E5-79F2BB02651E}" dt="2019-07-05T11:12:40.948" v="574"/>
          <ac:spMkLst>
            <pc:docMk/>
            <pc:sldMk cId="2516104400" sldId="391"/>
            <ac:spMk id="36" creationId="{5841E9BA-9614-4ECF-8B0A-BEC10AECF66D}"/>
          </ac:spMkLst>
        </pc:spChg>
        <pc:spChg chg="add">
          <ac:chgData name="Carolin Hejtmanek" userId="802b4bb8-2d0d-44e7-917c-668ea060e6ed" providerId="ADAL" clId="{9AF4CAE3-9288-4089-A7E5-79F2BB02651E}" dt="2019-07-05T11:12:40.948" v="574"/>
          <ac:spMkLst>
            <pc:docMk/>
            <pc:sldMk cId="2516104400" sldId="391"/>
            <ac:spMk id="37" creationId="{635C96B4-9DF3-4CEC-B876-595BA2D7B9F8}"/>
          </ac:spMkLst>
        </pc:spChg>
        <pc:spChg chg="add">
          <ac:chgData name="Carolin Hejtmanek" userId="802b4bb8-2d0d-44e7-917c-668ea060e6ed" providerId="ADAL" clId="{9AF4CAE3-9288-4089-A7E5-79F2BB02651E}" dt="2019-07-05T11:12:40.948" v="574"/>
          <ac:spMkLst>
            <pc:docMk/>
            <pc:sldMk cId="2516104400" sldId="391"/>
            <ac:spMk id="38" creationId="{971910AE-7561-4501-85D5-7FCDCAE0A835}"/>
          </ac:spMkLst>
        </pc:spChg>
        <pc:spChg chg="add">
          <ac:chgData name="Carolin Hejtmanek" userId="802b4bb8-2d0d-44e7-917c-668ea060e6ed" providerId="ADAL" clId="{9AF4CAE3-9288-4089-A7E5-79F2BB02651E}" dt="2019-07-05T11:12:40.948" v="574"/>
          <ac:spMkLst>
            <pc:docMk/>
            <pc:sldMk cId="2516104400" sldId="391"/>
            <ac:spMk id="39" creationId="{C21F71C4-75CE-4871-8CF1-7BB1142054DD}"/>
          </ac:spMkLst>
        </pc:spChg>
        <pc:spChg chg="add">
          <ac:chgData name="Carolin Hejtmanek" userId="802b4bb8-2d0d-44e7-917c-668ea060e6ed" providerId="ADAL" clId="{9AF4CAE3-9288-4089-A7E5-79F2BB02651E}" dt="2019-07-05T11:12:40.948" v="574"/>
          <ac:spMkLst>
            <pc:docMk/>
            <pc:sldMk cId="2516104400" sldId="391"/>
            <ac:spMk id="40" creationId="{DAF884F1-0E59-414A-8953-03FDC686CB9B}"/>
          </ac:spMkLst>
        </pc:spChg>
        <pc:spChg chg="add">
          <ac:chgData name="Carolin Hejtmanek" userId="802b4bb8-2d0d-44e7-917c-668ea060e6ed" providerId="ADAL" clId="{9AF4CAE3-9288-4089-A7E5-79F2BB02651E}" dt="2019-07-05T11:12:40.948" v="574"/>
          <ac:spMkLst>
            <pc:docMk/>
            <pc:sldMk cId="2516104400" sldId="391"/>
            <ac:spMk id="41" creationId="{F1B990F2-46B4-4A77-A7CB-FD9E1690555F}"/>
          </ac:spMkLst>
        </pc:spChg>
        <pc:spChg chg="add">
          <ac:chgData name="Carolin Hejtmanek" userId="802b4bb8-2d0d-44e7-917c-668ea060e6ed" providerId="ADAL" clId="{9AF4CAE3-9288-4089-A7E5-79F2BB02651E}" dt="2019-07-05T11:12:40.948" v="574"/>
          <ac:spMkLst>
            <pc:docMk/>
            <pc:sldMk cId="2516104400" sldId="391"/>
            <ac:spMk id="42" creationId="{3DEF60E8-43DA-44AB-9DFA-3FFB293B2B42}"/>
          </ac:spMkLst>
        </pc:spChg>
        <pc:spChg chg="add">
          <ac:chgData name="Carolin Hejtmanek" userId="802b4bb8-2d0d-44e7-917c-668ea060e6ed" providerId="ADAL" clId="{9AF4CAE3-9288-4089-A7E5-79F2BB02651E}" dt="2019-07-05T11:12:40.948" v="574"/>
          <ac:spMkLst>
            <pc:docMk/>
            <pc:sldMk cId="2516104400" sldId="391"/>
            <ac:spMk id="43" creationId="{CA89F7B4-9385-47BE-9999-CCE01081EDB9}"/>
          </ac:spMkLst>
        </pc:spChg>
        <pc:spChg chg="add">
          <ac:chgData name="Carolin Hejtmanek" userId="802b4bb8-2d0d-44e7-917c-668ea060e6ed" providerId="ADAL" clId="{9AF4CAE3-9288-4089-A7E5-79F2BB02651E}" dt="2019-07-05T11:12:40.948" v="574"/>
          <ac:spMkLst>
            <pc:docMk/>
            <pc:sldMk cId="2516104400" sldId="391"/>
            <ac:spMk id="44" creationId="{87CD3858-DE73-469C-8FB4-E1981D94E086}"/>
          </ac:spMkLst>
        </pc:spChg>
        <pc:spChg chg="del">
          <ac:chgData name="Carolin Hejtmanek" userId="802b4bb8-2d0d-44e7-917c-668ea060e6ed" providerId="ADAL" clId="{9AF4CAE3-9288-4089-A7E5-79F2BB02651E}" dt="2019-07-05T11:12:23.105" v="568" actId="478"/>
          <ac:spMkLst>
            <pc:docMk/>
            <pc:sldMk cId="2516104400" sldId="391"/>
            <ac:spMk id="31750" creationId="{3E441288-F541-4B22-B5BB-E227071EE2AF}"/>
          </ac:spMkLst>
        </pc:spChg>
        <pc:spChg chg="del">
          <ac:chgData name="Carolin Hejtmanek" userId="802b4bb8-2d0d-44e7-917c-668ea060e6ed" providerId="ADAL" clId="{9AF4CAE3-9288-4089-A7E5-79F2BB02651E}" dt="2019-07-05T11:12:23.105" v="568" actId="478"/>
          <ac:spMkLst>
            <pc:docMk/>
            <pc:sldMk cId="2516104400" sldId="391"/>
            <ac:spMk id="31751" creationId="{C37FA59A-4106-4114-98A4-09F5707D5B77}"/>
          </ac:spMkLst>
        </pc:spChg>
        <pc:spChg chg="del">
          <ac:chgData name="Carolin Hejtmanek" userId="802b4bb8-2d0d-44e7-917c-668ea060e6ed" providerId="ADAL" clId="{9AF4CAE3-9288-4089-A7E5-79F2BB02651E}" dt="2019-07-05T11:12:23.105" v="568" actId="478"/>
          <ac:spMkLst>
            <pc:docMk/>
            <pc:sldMk cId="2516104400" sldId="391"/>
            <ac:spMk id="31752" creationId="{A8963296-BA54-40EF-9A96-13D8270FAA98}"/>
          </ac:spMkLst>
        </pc:spChg>
        <pc:spChg chg="del">
          <ac:chgData name="Carolin Hejtmanek" userId="802b4bb8-2d0d-44e7-917c-668ea060e6ed" providerId="ADAL" clId="{9AF4CAE3-9288-4089-A7E5-79F2BB02651E}" dt="2019-07-05T11:12:23.105" v="568" actId="478"/>
          <ac:spMkLst>
            <pc:docMk/>
            <pc:sldMk cId="2516104400" sldId="391"/>
            <ac:spMk id="31753" creationId="{0BD4D5AC-F0D2-4CFA-90AC-F38CFA448947}"/>
          </ac:spMkLst>
        </pc:spChg>
        <pc:spChg chg="del">
          <ac:chgData name="Carolin Hejtmanek" userId="802b4bb8-2d0d-44e7-917c-668ea060e6ed" providerId="ADAL" clId="{9AF4CAE3-9288-4089-A7E5-79F2BB02651E}" dt="2019-07-05T11:12:23.105" v="568" actId="478"/>
          <ac:spMkLst>
            <pc:docMk/>
            <pc:sldMk cId="2516104400" sldId="391"/>
            <ac:spMk id="31756" creationId="{F8C890C6-6C5F-4596-8DAB-ECC666AB17D8}"/>
          </ac:spMkLst>
        </pc:spChg>
        <pc:spChg chg="del">
          <ac:chgData name="Carolin Hejtmanek" userId="802b4bb8-2d0d-44e7-917c-668ea060e6ed" providerId="ADAL" clId="{9AF4CAE3-9288-4089-A7E5-79F2BB02651E}" dt="2019-07-05T11:12:23.105" v="568" actId="478"/>
          <ac:spMkLst>
            <pc:docMk/>
            <pc:sldMk cId="2516104400" sldId="391"/>
            <ac:spMk id="31757" creationId="{B895237F-0078-4184-9B84-8E50C36445AB}"/>
          </ac:spMkLst>
        </pc:spChg>
        <pc:spChg chg="del">
          <ac:chgData name="Carolin Hejtmanek" userId="802b4bb8-2d0d-44e7-917c-668ea060e6ed" providerId="ADAL" clId="{9AF4CAE3-9288-4089-A7E5-79F2BB02651E}" dt="2019-07-05T11:12:23.105" v="568" actId="478"/>
          <ac:spMkLst>
            <pc:docMk/>
            <pc:sldMk cId="2516104400" sldId="391"/>
            <ac:spMk id="31758" creationId="{B94AAFED-A7AE-4A92-BCAC-3FB2A2632B58}"/>
          </ac:spMkLst>
        </pc:spChg>
        <pc:grpChg chg="del">
          <ac:chgData name="Carolin Hejtmanek" userId="802b4bb8-2d0d-44e7-917c-668ea060e6ed" providerId="ADAL" clId="{9AF4CAE3-9288-4089-A7E5-79F2BB02651E}" dt="2019-07-05T11:12:27.551" v="571" actId="478"/>
          <ac:grpSpMkLst>
            <pc:docMk/>
            <pc:sldMk cId="2516104400" sldId="391"/>
            <ac:grpSpMk id="6" creationId="{AB0E1718-357A-4A24-8B50-310829B59A97}"/>
          </ac:grpSpMkLst>
        </pc:grpChg>
        <pc:grpChg chg="add">
          <ac:chgData name="Carolin Hejtmanek" userId="802b4bb8-2d0d-44e7-917c-668ea060e6ed" providerId="ADAL" clId="{9AF4CAE3-9288-4089-A7E5-79F2BB02651E}" dt="2019-07-05T11:11:13.425" v="551"/>
          <ac:grpSpMkLst>
            <pc:docMk/>
            <pc:sldMk cId="2516104400" sldId="391"/>
            <ac:grpSpMk id="28" creationId="{F44498DE-08E7-4B33-89A9-CFCB92A028F0}"/>
          </ac:grpSpMkLst>
        </pc:grpChg>
        <pc:grpChg chg="add">
          <ac:chgData name="Carolin Hejtmanek" userId="802b4bb8-2d0d-44e7-917c-668ea060e6ed" providerId="ADAL" clId="{9AF4CAE3-9288-4089-A7E5-79F2BB02651E}" dt="2019-07-05T11:12:40.948" v="574"/>
          <ac:grpSpMkLst>
            <pc:docMk/>
            <pc:sldMk cId="2516104400" sldId="391"/>
            <ac:grpSpMk id="45" creationId="{18CDDF02-5987-4F8A-8900-1F884171F857}"/>
          </ac:grpSpMkLst>
        </pc:grpChg>
      </pc:sldChg>
      <pc:sldChg chg="addSp delSp modSp">
        <pc:chgData name="Carolin Hejtmanek" userId="802b4bb8-2d0d-44e7-917c-668ea060e6ed" providerId="ADAL" clId="{9AF4CAE3-9288-4089-A7E5-79F2BB02651E}" dt="2019-07-05T11:12:19.006" v="567" actId="478"/>
        <pc:sldMkLst>
          <pc:docMk/>
          <pc:sldMk cId="1290860504" sldId="392"/>
        </pc:sldMkLst>
        <pc:spChg chg="add">
          <ac:chgData name="Carolin Hejtmanek" userId="802b4bb8-2d0d-44e7-917c-668ea060e6ed" providerId="ADAL" clId="{9AF4CAE3-9288-4089-A7E5-79F2BB02651E}" dt="2019-07-05T11:11:17.807" v="553"/>
          <ac:spMkLst>
            <pc:docMk/>
            <pc:sldMk cId="1290860504" sldId="392"/>
            <ac:spMk id="17" creationId="{BC127E5D-FF44-4238-8873-16C77EF9EDF5}"/>
          </ac:spMkLst>
        </pc:spChg>
        <pc:spChg chg="add">
          <ac:chgData name="Carolin Hejtmanek" userId="802b4bb8-2d0d-44e7-917c-668ea060e6ed" providerId="ADAL" clId="{9AF4CAE3-9288-4089-A7E5-79F2BB02651E}" dt="2019-07-05T11:11:17.807" v="553"/>
          <ac:spMkLst>
            <pc:docMk/>
            <pc:sldMk cId="1290860504" sldId="392"/>
            <ac:spMk id="18" creationId="{B029CC74-EADF-4849-B286-8BBF60370089}"/>
          </ac:spMkLst>
        </pc:spChg>
        <pc:spChg chg="add">
          <ac:chgData name="Carolin Hejtmanek" userId="802b4bb8-2d0d-44e7-917c-668ea060e6ed" providerId="ADAL" clId="{9AF4CAE3-9288-4089-A7E5-79F2BB02651E}" dt="2019-07-05T11:11:17.807" v="553"/>
          <ac:spMkLst>
            <pc:docMk/>
            <pc:sldMk cId="1290860504" sldId="392"/>
            <ac:spMk id="19" creationId="{2BB81864-5E6E-4A64-B05F-729F63CEB0A7}"/>
          </ac:spMkLst>
        </pc:spChg>
        <pc:spChg chg="mod">
          <ac:chgData name="Carolin Hejtmanek" userId="802b4bb8-2d0d-44e7-917c-668ea060e6ed" providerId="ADAL" clId="{9AF4CAE3-9288-4089-A7E5-79F2BB02651E}" dt="2019-07-05T11:10:59.915" v="547"/>
          <ac:spMkLst>
            <pc:docMk/>
            <pc:sldMk cId="1290860504" sldId="392"/>
            <ac:spMk id="20" creationId="{DDDD6287-FEBF-45D1-BD44-4AFFD2865030}"/>
          </ac:spMkLst>
        </pc:spChg>
        <pc:spChg chg="mod">
          <ac:chgData name="Carolin Hejtmanek" userId="802b4bb8-2d0d-44e7-917c-668ea060e6ed" providerId="ADAL" clId="{9AF4CAE3-9288-4089-A7E5-79F2BB02651E}" dt="2019-07-05T11:11:20.792" v="554" actId="1035"/>
          <ac:spMkLst>
            <pc:docMk/>
            <pc:sldMk cId="1290860504" sldId="392"/>
            <ac:spMk id="23" creationId="{5EB35E68-901D-4247-B24C-4F2975ED7B11}"/>
          </ac:spMkLst>
        </pc:spChg>
        <pc:spChg chg="del">
          <ac:chgData name="Carolin Hejtmanek" userId="802b4bb8-2d0d-44e7-917c-668ea060e6ed" providerId="ADAL" clId="{9AF4CAE3-9288-4089-A7E5-79F2BB02651E}" dt="2019-07-05T11:11:17.460" v="552" actId="478"/>
          <ac:spMkLst>
            <pc:docMk/>
            <pc:sldMk cId="1290860504" sldId="392"/>
            <ac:spMk id="24" creationId="{865E6E83-5E87-42D9-9222-F77A7C374755}"/>
          </ac:spMkLst>
        </pc:spChg>
        <pc:spChg chg="del">
          <ac:chgData name="Carolin Hejtmanek" userId="802b4bb8-2d0d-44e7-917c-668ea060e6ed" providerId="ADAL" clId="{9AF4CAE3-9288-4089-A7E5-79F2BB02651E}" dt="2019-07-05T11:11:17.460" v="552" actId="478"/>
          <ac:spMkLst>
            <pc:docMk/>
            <pc:sldMk cId="1290860504" sldId="392"/>
            <ac:spMk id="26" creationId="{4446B05A-F135-441F-8B87-144EB8D94924}"/>
          </ac:spMkLst>
        </pc:spChg>
        <pc:spChg chg="del">
          <ac:chgData name="Carolin Hejtmanek" userId="802b4bb8-2d0d-44e7-917c-668ea060e6ed" providerId="ADAL" clId="{9AF4CAE3-9288-4089-A7E5-79F2BB02651E}" dt="2019-07-05T11:11:17.460" v="552" actId="478"/>
          <ac:spMkLst>
            <pc:docMk/>
            <pc:sldMk cId="1290860504" sldId="392"/>
            <ac:spMk id="27" creationId="{51E39D95-0472-491A-B658-931E9FB04079}"/>
          </ac:spMkLst>
        </pc:spChg>
        <pc:spChg chg="add del">
          <ac:chgData name="Carolin Hejtmanek" userId="802b4bb8-2d0d-44e7-917c-668ea060e6ed" providerId="ADAL" clId="{9AF4CAE3-9288-4089-A7E5-79F2BB02651E}" dt="2019-07-05T11:12:13.675" v="565" actId="478"/>
          <ac:spMkLst>
            <pc:docMk/>
            <pc:sldMk cId="1290860504" sldId="392"/>
            <ac:spMk id="32" creationId="{BBDFF5B1-4AAA-4035-B8B0-6CD9BF51F114}"/>
          </ac:spMkLst>
        </pc:spChg>
        <pc:spChg chg="add del">
          <ac:chgData name="Carolin Hejtmanek" userId="802b4bb8-2d0d-44e7-917c-668ea060e6ed" providerId="ADAL" clId="{9AF4CAE3-9288-4089-A7E5-79F2BB02651E}" dt="2019-07-05T11:12:13.675" v="565" actId="478"/>
          <ac:spMkLst>
            <pc:docMk/>
            <pc:sldMk cId="1290860504" sldId="392"/>
            <ac:spMk id="33" creationId="{B4E95BA2-3986-4BC3-A1B4-BE157D64E7DE}"/>
          </ac:spMkLst>
        </pc:spChg>
        <pc:spChg chg="add del">
          <ac:chgData name="Carolin Hejtmanek" userId="802b4bb8-2d0d-44e7-917c-668ea060e6ed" providerId="ADAL" clId="{9AF4CAE3-9288-4089-A7E5-79F2BB02651E}" dt="2019-07-05T11:12:13.675" v="565" actId="478"/>
          <ac:spMkLst>
            <pc:docMk/>
            <pc:sldMk cId="1290860504" sldId="392"/>
            <ac:spMk id="34" creationId="{F460E1F6-7C2F-450E-A9FB-A3DA53BEE0DC}"/>
          </ac:spMkLst>
        </pc:spChg>
        <pc:spChg chg="add del">
          <ac:chgData name="Carolin Hejtmanek" userId="802b4bb8-2d0d-44e7-917c-668ea060e6ed" providerId="ADAL" clId="{9AF4CAE3-9288-4089-A7E5-79F2BB02651E}" dt="2019-07-05T11:12:13.675" v="565" actId="478"/>
          <ac:spMkLst>
            <pc:docMk/>
            <pc:sldMk cId="1290860504" sldId="392"/>
            <ac:spMk id="35" creationId="{489A740B-A666-4974-BFB8-6AB0F4BD07A3}"/>
          </ac:spMkLst>
        </pc:spChg>
        <pc:spChg chg="add del">
          <ac:chgData name="Carolin Hejtmanek" userId="802b4bb8-2d0d-44e7-917c-668ea060e6ed" providerId="ADAL" clId="{9AF4CAE3-9288-4089-A7E5-79F2BB02651E}" dt="2019-07-05T11:12:13.675" v="565" actId="478"/>
          <ac:spMkLst>
            <pc:docMk/>
            <pc:sldMk cId="1290860504" sldId="392"/>
            <ac:spMk id="36" creationId="{74BC9D5C-C89B-48FD-9AD1-29A5B28D9F65}"/>
          </ac:spMkLst>
        </pc:spChg>
        <pc:spChg chg="add del">
          <ac:chgData name="Carolin Hejtmanek" userId="802b4bb8-2d0d-44e7-917c-668ea060e6ed" providerId="ADAL" clId="{9AF4CAE3-9288-4089-A7E5-79F2BB02651E}" dt="2019-07-05T11:12:13.675" v="565" actId="478"/>
          <ac:spMkLst>
            <pc:docMk/>
            <pc:sldMk cId="1290860504" sldId="392"/>
            <ac:spMk id="37" creationId="{6E540DE1-15BC-4CDC-B5FB-22BA4BB15F2B}"/>
          </ac:spMkLst>
        </pc:spChg>
        <pc:spChg chg="add del">
          <ac:chgData name="Carolin Hejtmanek" userId="802b4bb8-2d0d-44e7-917c-668ea060e6ed" providerId="ADAL" clId="{9AF4CAE3-9288-4089-A7E5-79F2BB02651E}" dt="2019-07-05T11:12:13.675" v="565" actId="478"/>
          <ac:spMkLst>
            <pc:docMk/>
            <pc:sldMk cId="1290860504" sldId="392"/>
            <ac:spMk id="38" creationId="{35ECDEDF-ADD9-48C2-B91F-87806F4E62A2}"/>
          </ac:spMkLst>
        </pc:spChg>
        <pc:spChg chg="add del">
          <ac:chgData name="Carolin Hejtmanek" userId="802b4bb8-2d0d-44e7-917c-668ea060e6ed" providerId="ADAL" clId="{9AF4CAE3-9288-4089-A7E5-79F2BB02651E}" dt="2019-07-05T11:12:19.006" v="567" actId="478"/>
          <ac:spMkLst>
            <pc:docMk/>
            <pc:sldMk cId="1290860504" sldId="392"/>
            <ac:spMk id="39" creationId="{F11B83E9-3261-4170-BFC2-60E6B2AD7D9D}"/>
          </ac:spMkLst>
        </pc:spChg>
        <pc:spChg chg="del">
          <ac:chgData name="Carolin Hejtmanek" userId="802b4bb8-2d0d-44e7-917c-668ea060e6ed" providerId="ADAL" clId="{9AF4CAE3-9288-4089-A7E5-79F2BB02651E}" dt="2019-07-05T11:11:59.061" v="556" actId="478"/>
          <ac:spMkLst>
            <pc:docMk/>
            <pc:sldMk cId="1290860504" sldId="392"/>
            <ac:spMk id="31750" creationId="{3E441288-F541-4B22-B5BB-E227071EE2AF}"/>
          </ac:spMkLst>
        </pc:spChg>
        <pc:spChg chg="del">
          <ac:chgData name="Carolin Hejtmanek" userId="802b4bb8-2d0d-44e7-917c-668ea060e6ed" providerId="ADAL" clId="{9AF4CAE3-9288-4089-A7E5-79F2BB02651E}" dt="2019-07-05T11:12:01.145" v="558" actId="478"/>
          <ac:spMkLst>
            <pc:docMk/>
            <pc:sldMk cId="1290860504" sldId="392"/>
            <ac:spMk id="31751" creationId="{C37FA59A-4106-4114-98A4-09F5707D5B77}"/>
          </ac:spMkLst>
        </pc:spChg>
        <pc:spChg chg="del">
          <ac:chgData name="Carolin Hejtmanek" userId="802b4bb8-2d0d-44e7-917c-668ea060e6ed" providerId="ADAL" clId="{9AF4CAE3-9288-4089-A7E5-79F2BB02651E}" dt="2019-07-05T11:12:02.420" v="559" actId="478"/>
          <ac:spMkLst>
            <pc:docMk/>
            <pc:sldMk cId="1290860504" sldId="392"/>
            <ac:spMk id="31752" creationId="{A8963296-BA54-40EF-9A96-13D8270FAA98}"/>
          </ac:spMkLst>
        </pc:spChg>
        <pc:spChg chg="del">
          <ac:chgData name="Carolin Hejtmanek" userId="802b4bb8-2d0d-44e7-917c-668ea060e6ed" providerId="ADAL" clId="{9AF4CAE3-9288-4089-A7E5-79F2BB02651E}" dt="2019-07-05T11:12:03.461" v="560" actId="478"/>
          <ac:spMkLst>
            <pc:docMk/>
            <pc:sldMk cId="1290860504" sldId="392"/>
            <ac:spMk id="31753" creationId="{0BD4D5AC-F0D2-4CFA-90AC-F38CFA448947}"/>
          </ac:spMkLst>
        </pc:spChg>
        <pc:spChg chg="del">
          <ac:chgData name="Carolin Hejtmanek" userId="802b4bb8-2d0d-44e7-917c-668ea060e6ed" providerId="ADAL" clId="{9AF4CAE3-9288-4089-A7E5-79F2BB02651E}" dt="2019-07-05T11:12:04.835" v="561" actId="478"/>
          <ac:spMkLst>
            <pc:docMk/>
            <pc:sldMk cId="1290860504" sldId="392"/>
            <ac:spMk id="31756" creationId="{F8C890C6-6C5F-4596-8DAB-ECC666AB17D8}"/>
          </ac:spMkLst>
        </pc:spChg>
        <pc:spChg chg="del">
          <ac:chgData name="Carolin Hejtmanek" userId="802b4bb8-2d0d-44e7-917c-668ea060e6ed" providerId="ADAL" clId="{9AF4CAE3-9288-4089-A7E5-79F2BB02651E}" dt="2019-07-05T11:12:05.867" v="562" actId="478"/>
          <ac:spMkLst>
            <pc:docMk/>
            <pc:sldMk cId="1290860504" sldId="392"/>
            <ac:spMk id="31757" creationId="{B895237F-0078-4184-9B84-8E50C36445AB}"/>
          </ac:spMkLst>
        </pc:spChg>
        <pc:spChg chg="del">
          <ac:chgData name="Carolin Hejtmanek" userId="802b4bb8-2d0d-44e7-917c-668ea060e6ed" providerId="ADAL" clId="{9AF4CAE3-9288-4089-A7E5-79F2BB02651E}" dt="2019-07-05T11:12:00.243" v="557" actId="478"/>
          <ac:spMkLst>
            <pc:docMk/>
            <pc:sldMk cId="1290860504" sldId="392"/>
            <ac:spMk id="31758" creationId="{B94AAFED-A7AE-4A92-BCAC-3FB2A2632B58}"/>
          </ac:spMkLst>
        </pc:spChg>
        <pc:grpChg chg="add">
          <ac:chgData name="Carolin Hejtmanek" userId="802b4bb8-2d0d-44e7-917c-668ea060e6ed" providerId="ADAL" clId="{9AF4CAE3-9288-4089-A7E5-79F2BB02651E}" dt="2019-07-05T11:11:17.807" v="553"/>
          <ac:grpSpMkLst>
            <pc:docMk/>
            <pc:sldMk cId="1290860504" sldId="392"/>
            <ac:grpSpMk id="25" creationId="{9832D162-98A2-4223-909C-38294A8C1E35}"/>
          </ac:grpSpMkLst>
        </pc:grpChg>
        <pc:picChg chg="add del">
          <ac:chgData name="Carolin Hejtmanek" userId="802b4bb8-2d0d-44e7-917c-668ea060e6ed" providerId="ADAL" clId="{9AF4CAE3-9288-4089-A7E5-79F2BB02651E}" dt="2019-07-05T11:12:16.664" v="566" actId="478"/>
          <ac:picMkLst>
            <pc:docMk/>
            <pc:sldMk cId="1290860504" sldId="392"/>
            <ac:picMk id="31" creationId="{828742C0-E61C-4C4F-9B8C-1288EC65DFCC}"/>
          </ac:picMkLst>
        </pc:picChg>
      </pc:sldChg>
      <pc:sldChg chg="addSp delSp modSp">
        <pc:chgData name="Carolin Hejtmanek" userId="802b4bb8-2d0d-44e7-917c-668ea060e6ed" providerId="ADAL" clId="{9AF4CAE3-9288-4089-A7E5-79F2BB02651E}" dt="2019-07-05T11:17:37.022" v="691" actId="108"/>
        <pc:sldMkLst>
          <pc:docMk/>
          <pc:sldMk cId="649333601" sldId="393"/>
        </pc:sldMkLst>
        <pc:spChg chg="del">
          <ac:chgData name="Carolin Hejtmanek" userId="802b4bb8-2d0d-44e7-917c-668ea060e6ed" providerId="ADAL" clId="{9AF4CAE3-9288-4089-A7E5-79F2BB02651E}" dt="2019-07-05T11:15:12.615" v="619" actId="478"/>
          <ac:spMkLst>
            <pc:docMk/>
            <pc:sldMk cId="649333601" sldId="393"/>
            <ac:spMk id="15" creationId="{05FAB2FD-9810-4003-B597-E712B6FE1772}"/>
          </ac:spMkLst>
        </pc:spChg>
        <pc:spChg chg="del">
          <ac:chgData name="Carolin Hejtmanek" userId="802b4bb8-2d0d-44e7-917c-668ea060e6ed" providerId="ADAL" clId="{9AF4CAE3-9288-4089-A7E5-79F2BB02651E}" dt="2019-07-05T11:15:12.615" v="619" actId="478"/>
          <ac:spMkLst>
            <pc:docMk/>
            <pc:sldMk cId="649333601" sldId="393"/>
            <ac:spMk id="16" creationId="{EC5DAA3D-2840-4647-B95A-C0BE1BDBE5C0}"/>
          </ac:spMkLst>
        </pc:spChg>
        <pc:spChg chg="del">
          <ac:chgData name="Carolin Hejtmanek" userId="802b4bb8-2d0d-44e7-917c-668ea060e6ed" providerId="ADAL" clId="{9AF4CAE3-9288-4089-A7E5-79F2BB02651E}" dt="2019-07-05T11:15:12.615" v="619" actId="478"/>
          <ac:spMkLst>
            <pc:docMk/>
            <pc:sldMk cId="649333601" sldId="393"/>
            <ac:spMk id="17" creationId="{FB142F59-2980-4973-A8F6-AC23F294B928}"/>
          </ac:spMkLst>
        </pc:spChg>
        <pc:spChg chg="del">
          <ac:chgData name="Carolin Hejtmanek" userId="802b4bb8-2d0d-44e7-917c-668ea060e6ed" providerId="ADAL" clId="{9AF4CAE3-9288-4089-A7E5-79F2BB02651E}" dt="2019-07-05T11:15:12.615" v="619" actId="478"/>
          <ac:spMkLst>
            <pc:docMk/>
            <pc:sldMk cId="649333601" sldId="393"/>
            <ac:spMk id="18" creationId="{B605DF60-81ED-43C6-B457-2B43C016C3A5}"/>
          </ac:spMkLst>
        </pc:spChg>
        <pc:spChg chg="del">
          <ac:chgData name="Carolin Hejtmanek" userId="802b4bb8-2d0d-44e7-917c-668ea060e6ed" providerId="ADAL" clId="{9AF4CAE3-9288-4089-A7E5-79F2BB02651E}" dt="2019-07-05T11:15:12.615" v="619" actId="478"/>
          <ac:spMkLst>
            <pc:docMk/>
            <pc:sldMk cId="649333601" sldId="393"/>
            <ac:spMk id="19" creationId="{853796B4-A3BE-4C74-BA6B-60DE6E41B971}"/>
          </ac:spMkLst>
        </pc:spChg>
        <pc:spChg chg="del">
          <ac:chgData name="Carolin Hejtmanek" userId="802b4bb8-2d0d-44e7-917c-668ea060e6ed" providerId="ADAL" clId="{9AF4CAE3-9288-4089-A7E5-79F2BB02651E}" dt="2019-07-05T11:15:12.615" v="619" actId="478"/>
          <ac:spMkLst>
            <pc:docMk/>
            <pc:sldMk cId="649333601" sldId="393"/>
            <ac:spMk id="20" creationId="{16C7E89C-2620-49CC-B29B-BF9478DF8F09}"/>
          </ac:spMkLst>
        </pc:spChg>
        <pc:spChg chg="mod">
          <ac:chgData name="Carolin Hejtmanek" userId="802b4bb8-2d0d-44e7-917c-668ea060e6ed" providerId="ADAL" clId="{9AF4CAE3-9288-4089-A7E5-79F2BB02651E}" dt="2019-07-05T11:15:38.734" v="636" actId="1076"/>
          <ac:spMkLst>
            <pc:docMk/>
            <pc:sldMk cId="649333601" sldId="393"/>
            <ac:spMk id="22" creationId="{4E5A8C93-1B68-4C08-B5E6-5D4068FDDABF}"/>
          </ac:spMkLst>
        </pc:spChg>
        <pc:spChg chg="add">
          <ac:chgData name="Carolin Hejtmanek" userId="802b4bb8-2d0d-44e7-917c-668ea060e6ed" providerId="ADAL" clId="{9AF4CAE3-9288-4089-A7E5-79F2BB02651E}" dt="2019-07-05T11:15:04.278" v="618"/>
          <ac:spMkLst>
            <pc:docMk/>
            <pc:sldMk cId="649333601" sldId="393"/>
            <ac:spMk id="23" creationId="{84D2B1CF-D36B-4856-BC61-E853F6AC6207}"/>
          </ac:spMkLst>
        </pc:spChg>
        <pc:spChg chg="add">
          <ac:chgData name="Carolin Hejtmanek" userId="802b4bb8-2d0d-44e7-917c-668ea060e6ed" providerId="ADAL" clId="{9AF4CAE3-9288-4089-A7E5-79F2BB02651E}" dt="2019-07-05T11:15:04.278" v="618"/>
          <ac:spMkLst>
            <pc:docMk/>
            <pc:sldMk cId="649333601" sldId="393"/>
            <ac:spMk id="24" creationId="{C302362A-E4DA-4749-99E7-79B5A36189AA}"/>
          </ac:spMkLst>
        </pc:spChg>
        <pc:spChg chg="add">
          <ac:chgData name="Carolin Hejtmanek" userId="802b4bb8-2d0d-44e7-917c-668ea060e6ed" providerId="ADAL" clId="{9AF4CAE3-9288-4089-A7E5-79F2BB02651E}" dt="2019-07-05T11:15:12.898" v="620"/>
          <ac:spMkLst>
            <pc:docMk/>
            <pc:sldMk cId="649333601" sldId="393"/>
            <ac:spMk id="25" creationId="{16AF0B9B-3695-45BA-BE2E-142602E9B704}"/>
          </ac:spMkLst>
        </pc:spChg>
        <pc:spChg chg="add">
          <ac:chgData name="Carolin Hejtmanek" userId="802b4bb8-2d0d-44e7-917c-668ea060e6ed" providerId="ADAL" clId="{9AF4CAE3-9288-4089-A7E5-79F2BB02651E}" dt="2019-07-05T11:15:12.898" v="620"/>
          <ac:spMkLst>
            <pc:docMk/>
            <pc:sldMk cId="649333601" sldId="393"/>
            <ac:spMk id="26" creationId="{CAC80323-A745-4C46-80FC-A8481BF34F6F}"/>
          </ac:spMkLst>
        </pc:spChg>
        <pc:spChg chg="add">
          <ac:chgData name="Carolin Hejtmanek" userId="802b4bb8-2d0d-44e7-917c-668ea060e6ed" providerId="ADAL" clId="{9AF4CAE3-9288-4089-A7E5-79F2BB02651E}" dt="2019-07-05T11:15:12.898" v="620"/>
          <ac:spMkLst>
            <pc:docMk/>
            <pc:sldMk cId="649333601" sldId="393"/>
            <ac:spMk id="27" creationId="{E711F895-2A6E-49ED-ABC6-A4A679CAA895}"/>
          </ac:spMkLst>
        </pc:spChg>
        <pc:spChg chg="add">
          <ac:chgData name="Carolin Hejtmanek" userId="802b4bb8-2d0d-44e7-917c-668ea060e6ed" providerId="ADAL" clId="{9AF4CAE3-9288-4089-A7E5-79F2BB02651E}" dt="2019-07-05T11:15:12.898" v="620"/>
          <ac:spMkLst>
            <pc:docMk/>
            <pc:sldMk cId="649333601" sldId="393"/>
            <ac:spMk id="28" creationId="{6A0804E6-7036-4B86-9B23-B124E0F5A4B2}"/>
          </ac:spMkLst>
        </pc:spChg>
        <pc:spChg chg="add">
          <ac:chgData name="Carolin Hejtmanek" userId="802b4bb8-2d0d-44e7-917c-668ea060e6ed" providerId="ADAL" clId="{9AF4CAE3-9288-4089-A7E5-79F2BB02651E}" dt="2019-07-05T11:15:12.898" v="620"/>
          <ac:spMkLst>
            <pc:docMk/>
            <pc:sldMk cId="649333601" sldId="393"/>
            <ac:spMk id="29" creationId="{02381D6C-14F0-452C-A9B4-65F217D97636}"/>
          </ac:spMkLst>
        </pc:spChg>
        <pc:spChg chg="add">
          <ac:chgData name="Carolin Hejtmanek" userId="802b4bb8-2d0d-44e7-917c-668ea060e6ed" providerId="ADAL" clId="{9AF4CAE3-9288-4089-A7E5-79F2BB02651E}" dt="2019-07-05T11:15:12.898" v="620"/>
          <ac:spMkLst>
            <pc:docMk/>
            <pc:sldMk cId="649333601" sldId="393"/>
            <ac:spMk id="30" creationId="{2C71E910-6DCE-4C1C-A889-273343448C14}"/>
          </ac:spMkLst>
        </pc:spChg>
        <pc:spChg chg="del">
          <ac:chgData name="Carolin Hejtmanek" userId="802b4bb8-2d0d-44e7-917c-668ea060e6ed" providerId="ADAL" clId="{9AF4CAE3-9288-4089-A7E5-79F2BB02651E}" dt="2019-07-05T11:15:03.742" v="617" actId="478"/>
          <ac:spMkLst>
            <pc:docMk/>
            <pc:sldMk cId="649333601" sldId="393"/>
            <ac:spMk id="34" creationId="{437B9C79-95A2-417F-98EE-EC5DB0BC984A}"/>
          </ac:spMkLst>
        </pc:spChg>
        <pc:spChg chg="del">
          <ac:chgData name="Carolin Hejtmanek" userId="802b4bb8-2d0d-44e7-917c-668ea060e6ed" providerId="ADAL" clId="{9AF4CAE3-9288-4089-A7E5-79F2BB02651E}" dt="2019-07-05T11:15:03.742" v="617" actId="478"/>
          <ac:spMkLst>
            <pc:docMk/>
            <pc:sldMk cId="649333601" sldId="393"/>
            <ac:spMk id="35" creationId="{483115C9-0B5D-4550-9A17-5BD8BC93AB5C}"/>
          </ac:spMkLst>
        </pc:spChg>
        <pc:spChg chg="mod">
          <ac:chgData name="Carolin Hejtmanek" userId="802b4bb8-2d0d-44e7-917c-668ea060e6ed" providerId="ADAL" clId="{9AF4CAE3-9288-4089-A7E5-79F2BB02651E}" dt="2019-07-05T11:16:38.464" v="677" actId="2711"/>
          <ac:spMkLst>
            <pc:docMk/>
            <pc:sldMk cId="649333601" sldId="393"/>
            <ac:spMk id="37" creationId="{657461AD-BEB3-4446-992F-84CB9AE81262}"/>
          </ac:spMkLst>
        </pc:spChg>
        <pc:spChg chg="mod">
          <ac:chgData name="Carolin Hejtmanek" userId="802b4bb8-2d0d-44e7-917c-668ea060e6ed" providerId="ADAL" clId="{9AF4CAE3-9288-4089-A7E5-79F2BB02651E}" dt="2019-07-05T11:16:47.151" v="679" actId="20577"/>
          <ac:spMkLst>
            <pc:docMk/>
            <pc:sldMk cId="649333601" sldId="393"/>
            <ac:spMk id="38" creationId="{B69AB436-599B-4F52-A3E8-5F040765F1B3}"/>
          </ac:spMkLst>
        </pc:spChg>
        <pc:spChg chg="mod">
          <ac:chgData name="Carolin Hejtmanek" userId="802b4bb8-2d0d-44e7-917c-668ea060e6ed" providerId="ADAL" clId="{9AF4CAE3-9288-4089-A7E5-79F2BB02651E}" dt="2019-07-05T11:17:10.949" v="684" actId="2711"/>
          <ac:spMkLst>
            <pc:docMk/>
            <pc:sldMk cId="649333601" sldId="393"/>
            <ac:spMk id="39" creationId="{FEC31B13-99DA-40DF-85FD-9AC8C294A9A9}"/>
          </ac:spMkLst>
        </pc:spChg>
        <pc:spChg chg="mod">
          <ac:chgData name="Carolin Hejtmanek" userId="802b4bb8-2d0d-44e7-917c-668ea060e6ed" providerId="ADAL" clId="{9AF4CAE3-9288-4089-A7E5-79F2BB02651E}" dt="2019-07-05T11:16:54.815" v="680"/>
          <ac:spMkLst>
            <pc:docMk/>
            <pc:sldMk cId="649333601" sldId="393"/>
            <ac:spMk id="40" creationId="{616D7CEB-2C5A-4CE8-89BC-06DE68EE5015}"/>
          </ac:spMkLst>
        </pc:spChg>
        <pc:spChg chg="mod">
          <ac:chgData name="Carolin Hejtmanek" userId="802b4bb8-2d0d-44e7-917c-668ea060e6ed" providerId="ADAL" clId="{9AF4CAE3-9288-4089-A7E5-79F2BB02651E}" dt="2019-07-05T11:17:37.022" v="691" actId="108"/>
          <ac:spMkLst>
            <pc:docMk/>
            <pc:sldMk cId="649333601" sldId="393"/>
            <ac:spMk id="41" creationId="{8AC77B73-8C7F-4CFD-94C4-9EB658D95C24}"/>
          </ac:spMkLst>
        </pc:spChg>
        <pc:spChg chg="mod">
          <ac:chgData name="Carolin Hejtmanek" userId="802b4bb8-2d0d-44e7-917c-668ea060e6ed" providerId="ADAL" clId="{9AF4CAE3-9288-4089-A7E5-79F2BB02651E}" dt="2019-07-05T11:16:22.156" v="674" actId="20577"/>
          <ac:spMkLst>
            <pc:docMk/>
            <pc:sldMk cId="649333601" sldId="393"/>
            <ac:spMk id="42" creationId="{A01E150E-C998-4108-8D4F-579951FA2358}"/>
          </ac:spMkLst>
        </pc:spChg>
        <pc:spChg chg="mod">
          <ac:chgData name="Carolin Hejtmanek" userId="802b4bb8-2d0d-44e7-917c-668ea060e6ed" providerId="ADAL" clId="{9AF4CAE3-9288-4089-A7E5-79F2BB02651E}" dt="2019-07-05T11:15:26.879" v="625" actId="20577"/>
          <ac:spMkLst>
            <pc:docMk/>
            <pc:sldMk cId="649333601" sldId="393"/>
            <ac:spMk id="43" creationId="{163C8D8F-AC46-4751-A728-B06E305A5438}"/>
          </ac:spMkLst>
        </pc:spChg>
        <pc:grpChg chg="add">
          <ac:chgData name="Carolin Hejtmanek" userId="802b4bb8-2d0d-44e7-917c-668ea060e6ed" providerId="ADAL" clId="{9AF4CAE3-9288-4089-A7E5-79F2BB02651E}" dt="2019-07-05T11:15:12.898" v="620"/>
          <ac:grpSpMkLst>
            <pc:docMk/>
            <pc:sldMk cId="649333601" sldId="393"/>
            <ac:grpSpMk id="31" creationId="{7DC349C2-485C-4CCC-B656-D389B73205B2}"/>
          </ac:grpSpMkLst>
        </pc:grpChg>
      </pc:sldChg>
      <pc:sldChg chg="addSp delSp modSp">
        <pc:chgData name="Carolin Hejtmanek" userId="802b4bb8-2d0d-44e7-917c-668ea060e6ed" providerId="ADAL" clId="{9AF4CAE3-9288-4089-A7E5-79F2BB02651E}" dt="2019-07-05T11:21:36.782" v="802" actId="14100"/>
        <pc:sldMkLst>
          <pc:docMk/>
          <pc:sldMk cId="2949991198" sldId="394"/>
        </pc:sldMkLst>
        <pc:spChg chg="mod">
          <ac:chgData name="Carolin Hejtmanek" userId="802b4bb8-2d0d-44e7-917c-668ea060e6ed" providerId="ADAL" clId="{9AF4CAE3-9288-4089-A7E5-79F2BB02651E}" dt="2019-07-05T11:18:28.839" v="718"/>
          <ac:spMkLst>
            <pc:docMk/>
            <pc:sldMk cId="2949991198" sldId="394"/>
            <ac:spMk id="5" creationId="{205C2E78-1339-4E74-BAB6-2AAF8DCF65D4}"/>
          </ac:spMkLst>
        </pc:spChg>
        <pc:spChg chg="add">
          <ac:chgData name="Carolin Hejtmanek" userId="802b4bb8-2d0d-44e7-917c-668ea060e6ed" providerId="ADAL" clId="{9AF4CAE3-9288-4089-A7E5-79F2BB02651E}" dt="2019-07-05T11:18:37.173" v="720"/>
          <ac:spMkLst>
            <pc:docMk/>
            <pc:sldMk cId="2949991198" sldId="394"/>
            <ac:spMk id="24" creationId="{3ED43547-49D2-4D1F-ACC8-527F947806A4}"/>
          </ac:spMkLst>
        </pc:spChg>
        <pc:spChg chg="del">
          <ac:chgData name="Carolin Hejtmanek" userId="802b4bb8-2d0d-44e7-917c-668ea060e6ed" providerId="ADAL" clId="{9AF4CAE3-9288-4089-A7E5-79F2BB02651E}" dt="2019-07-05T11:18:36.812" v="719" actId="478"/>
          <ac:spMkLst>
            <pc:docMk/>
            <pc:sldMk cId="2949991198" sldId="394"/>
            <ac:spMk id="25" creationId="{CB0D4E7E-0D1E-483A-94DF-EDEEF46319D6}"/>
          </ac:spMkLst>
        </pc:spChg>
        <pc:spChg chg="mod">
          <ac:chgData name="Carolin Hejtmanek" userId="802b4bb8-2d0d-44e7-917c-668ea060e6ed" providerId="ADAL" clId="{9AF4CAE3-9288-4089-A7E5-79F2BB02651E}" dt="2019-07-05T11:18:49.217" v="729" actId="1076"/>
          <ac:spMkLst>
            <pc:docMk/>
            <pc:sldMk cId="2949991198" sldId="394"/>
            <ac:spMk id="26" creationId="{6B8D78AD-F435-4B06-A737-526875DE7300}"/>
          </ac:spMkLst>
        </pc:spChg>
        <pc:spChg chg="del">
          <ac:chgData name="Carolin Hejtmanek" userId="802b4bb8-2d0d-44e7-917c-668ea060e6ed" providerId="ADAL" clId="{9AF4CAE3-9288-4089-A7E5-79F2BB02651E}" dt="2019-07-05T11:18:36.812" v="719" actId="478"/>
          <ac:spMkLst>
            <pc:docMk/>
            <pc:sldMk cId="2949991198" sldId="394"/>
            <ac:spMk id="28" creationId="{9615D87A-FD6D-45DF-A693-31EF86FB7437}"/>
          </ac:spMkLst>
        </pc:spChg>
        <pc:spChg chg="add">
          <ac:chgData name="Carolin Hejtmanek" userId="802b4bb8-2d0d-44e7-917c-668ea060e6ed" providerId="ADAL" clId="{9AF4CAE3-9288-4089-A7E5-79F2BB02651E}" dt="2019-07-05T11:18:37.173" v="720"/>
          <ac:spMkLst>
            <pc:docMk/>
            <pc:sldMk cId="2949991198" sldId="394"/>
            <ac:spMk id="29" creationId="{7B511815-96D7-489F-9D1D-AC0A375AC5C4}"/>
          </ac:spMkLst>
        </pc:spChg>
        <pc:spChg chg="add">
          <ac:chgData name="Carolin Hejtmanek" userId="802b4bb8-2d0d-44e7-917c-668ea060e6ed" providerId="ADAL" clId="{9AF4CAE3-9288-4089-A7E5-79F2BB02651E}" dt="2019-07-05T11:18:37.173" v="720"/>
          <ac:spMkLst>
            <pc:docMk/>
            <pc:sldMk cId="2949991198" sldId="394"/>
            <ac:spMk id="30" creationId="{12523DA3-13E3-4C7D-8842-376D88F425E7}"/>
          </ac:spMkLst>
        </pc:spChg>
        <pc:spChg chg="add">
          <ac:chgData name="Carolin Hejtmanek" userId="802b4bb8-2d0d-44e7-917c-668ea060e6ed" providerId="ADAL" clId="{9AF4CAE3-9288-4089-A7E5-79F2BB02651E}" dt="2019-07-05T11:18:37.173" v="720"/>
          <ac:spMkLst>
            <pc:docMk/>
            <pc:sldMk cId="2949991198" sldId="394"/>
            <ac:spMk id="31" creationId="{7770C694-9C94-49CC-9CEE-016E579E5927}"/>
          </ac:spMkLst>
        </pc:spChg>
        <pc:spChg chg="add">
          <ac:chgData name="Carolin Hejtmanek" userId="802b4bb8-2d0d-44e7-917c-668ea060e6ed" providerId="ADAL" clId="{9AF4CAE3-9288-4089-A7E5-79F2BB02651E}" dt="2019-07-05T11:18:37.173" v="720"/>
          <ac:spMkLst>
            <pc:docMk/>
            <pc:sldMk cId="2949991198" sldId="394"/>
            <ac:spMk id="32" creationId="{C2F9AB5F-265A-4279-AF03-4A3E06B01EEA}"/>
          </ac:spMkLst>
        </pc:spChg>
        <pc:spChg chg="add">
          <ac:chgData name="Carolin Hejtmanek" userId="802b4bb8-2d0d-44e7-917c-668ea060e6ed" providerId="ADAL" clId="{9AF4CAE3-9288-4089-A7E5-79F2BB02651E}" dt="2019-07-05T11:18:37.173" v="720"/>
          <ac:spMkLst>
            <pc:docMk/>
            <pc:sldMk cId="2949991198" sldId="394"/>
            <ac:spMk id="33" creationId="{72CF8946-37D3-4F68-A47C-13E009738068}"/>
          </ac:spMkLst>
        </pc:spChg>
        <pc:spChg chg="mod">
          <ac:chgData name="Carolin Hejtmanek" userId="802b4bb8-2d0d-44e7-917c-668ea060e6ed" providerId="ADAL" clId="{9AF4CAE3-9288-4089-A7E5-79F2BB02651E}" dt="2019-07-05T11:18:19.763" v="717" actId="20577"/>
          <ac:spMkLst>
            <pc:docMk/>
            <pc:sldMk cId="2949991198" sldId="394"/>
            <ac:spMk id="50" creationId="{25EDB55C-7C42-4876-9157-C71ED8BB478B}"/>
          </ac:spMkLst>
        </pc:spChg>
        <pc:spChg chg="mod">
          <ac:chgData name="Carolin Hejtmanek" userId="802b4bb8-2d0d-44e7-917c-668ea060e6ed" providerId="ADAL" clId="{9AF4CAE3-9288-4089-A7E5-79F2BB02651E}" dt="2019-07-05T11:20:36.504" v="789" actId="2711"/>
          <ac:spMkLst>
            <pc:docMk/>
            <pc:sldMk cId="2949991198" sldId="394"/>
            <ac:spMk id="31751" creationId="{C37FA59A-4106-4114-98A4-09F5707D5B77}"/>
          </ac:spMkLst>
        </pc:spChg>
        <pc:spChg chg="mod">
          <ac:chgData name="Carolin Hejtmanek" userId="802b4bb8-2d0d-44e7-917c-668ea060e6ed" providerId="ADAL" clId="{9AF4CAE3-9288-4089-A7E5-79F2BB02651E}" dt="2019-07-05T11:21:23.688" v="799" actId="1035"/>
          <ac:spMkLst>
            <pc:docMk/>
            <pc:sldMk cId="2949991198" sldId="394"/>
            <ac:spMk id="31752" creationId="{A8963296-BA54-40EF-9A96-13D8270FAA98}"/>
          </ac:spMkLst>
        </pc:spChg>
        <pc:spChg chg="mod">
          <ac:chgData name="Carolin Hejtmanek" userId="802b4bb8-2d0d-44e7-917c-668ea060e6ed" providerId="ADAL" clId="{9AF4CAE3-9288-4089-A7E5-79F2BB02651E}" dt="2019-07-05T11:21:29.161" v="800" actId="14100"/>
          <ac:spMkLst>
            <pc:docMk/>
            <pc:sldMk cId="2949991198" sldId="394"/>
            <ac:spMk id="31753" creationId="{0BD4D5AC-F0D2-4CFA-90AC-F38CFA448947}"/>
          </ac:spMkLst>
        </pc:spChg>
        <pc:spChg chg="mod">
          <ac:chgData name="Carolin Hejtmanek" userId="802b4bb8-2d0d-44e7-917c-668ea060e6ed" providerId="ADAL" clId="{9AF4CAE3-9288-4089-A7E5-79F2BB02651E}" dt="2019-07-05T11:21:31.320" v="801" actId="1036"/>
          <ac:spMkLst>
            <pc:docMk/>
            <pc:sldMk cId="2949991198" sldId="394"/>
            <ac:spMk id="31756" creationId="{F8C890C6-6C5F-4596-8DAB-ECC666AB17D8}"/>
          </ac:spMkLst>
        </pc:spChg>
        <pc:spChg chg="mod">
          <ac:chgData name="Carolin Hejtmanek" userId="802b4bb8-2d0d-44e7-917c-668ea060e6ed" providerId="ADAL" clId="{9AF4CAE3-9288-4089-A7E5-79F2BB02651E}" dt="2019-07-05T11:21:36.782" v="802" actId="14100"/>
          <ac:spMkLst>
            <pc:docMk/>
            <pc:sldMk cId="2949991198" sldId="394"/>
            <ac:spMk id="31757" creationId="{B895237F-0078-4184-9B84-8E50C36445AB}"/>
          </ac:spMkLst>
        </pc:spChg>
        <pc:spChg chg="mod">
          <ac:chgData name="Carolin Hejtmanek" userId="802b4bb8-2d0d-44e7-917c-668ea060e6ed" providerId="ADAL" clId="{9AF4CAE3-9288-4089-A7E5-79F2BB02651E}" dt="2019-07-05T11:20:01.932" v="786" actId="20577"/>
          <ac:spMkLst>
            <pc:docMk/>
            <pc:sldMk cId="2949991198" sldId="394"/>
            <ac:spMk id="31758" creationId="{B94AAFED-A7AE-4A92-BCAC-3FB2A2632B58}"/>
          </ac:spMkLst>
        </pc:spChg>
        <pc:spChg chg="del">
          <ac:chgData name="Carolin Hejtmanek" userId="802b4bb8-2d0d-44e7-917c-668ea060e6ed" providerId="ADAL" clId="{9AF4CAE3-9288-4089-A7E5-79F2BB02651E}" dt="2019-07-05T11:18:36.812" v="719" actId="478"/>
          <ac:spMkLst>
            <pc:docMk/>
            <pc:sldMk cId="2949991198" sldId="394"/>
            <ac:spMk id="31762" creationId="{7B12074D-107B-4560-8408-BC73B5DA870E}"/>
          </ac:spMkLst>
        </pc:spChg>
        <pc:spChg chg="del">
          <ac:chgData name="Carolin Hejtmanek" userId="802b4bb8-2d0d-44e7-917c-668ea060e6ed" providerId="ADAL" clId="{9AF4CAE3-9288-4089-A7E5-79F2BB02651E}" dt="2019-07-05T11:18:36.812" v="719" actId="478"/>
          <ac:spMkLst>
            <pc:docMk/>
            <pc:sldMk cId="2949991198" sldId="394"/>
            <ac:spMk id="31763" creationId="{A500517C-9442-41F5-8FC4-5D74065C6033}"/>
          </ac:spMkLst>
        </pc:spChg>
        <pc:spChg chg="del">
          <ac:chgData name="Carolin Hejtmanek" userId="802b4bb8-2d0d-44e7-917c-668ea060e6ed" providerId="ADAL" clId="{9AF4CAE3-9288-4089-A7E5-79F2BB02651E}" dt="2019-07-05T11:18:36.812" v="719" actId="478"/>
          <ac:spMkLst>
            <pc:docMk/>
            <pc:sldMk cId="2949991198" sldId="394"/>
            <ac:spMk id="31765" creationId="{BF4D817D-A4A0-46BB-8D4A-972D40882272}"/>
          </ac:spMkLst>
        </pc:spChg>
        <pc:spChg chg="del">
          <ac:chgData name="Carolin Hejtmanek" userId="802b4bb8-2d0d-44e7-917c-668ea060e6ed" providerId="ADAL" clId="{9AF4CAE3-9288-4089-A7E5-79F2BB02651E}" dt="2019-07-05T11:18:36.812" v="719" actId="478"/>
          <ac:spMkLst>
            <pc:docMk/>
            <pc:sldMk cId="2949991198" sldId="394"/>
            <ac:spMk id="31766" creationId="{6156B93D-92DA-4194-AA53-FE859D526F64}"/>
          </ac:spMkLst>
        </pc:spChg>
        <pc:grpChg chg="add">
          <ac:chgData name="Carolin Hejtmanek" userId="802b4bb8-2d0d-44e7-917c-668ea060e6ed" providerId="ADAL" clId="{9AF4CAE3-9288-4089-A7E5-79F2BB02651E}" dt="2019-07-05T11:18:37.173" v="720"/>
          <ac:grpSpMkLst>
            <pc:docMk/>
            <pc:sldMk cId="2949991198" sldId="394"/>
            <ac:grpSpMk id="34" creationId="{D153AE99-E7E8-4A24-9194-6BE86908A948}"/>
          </ac:grpSpMkLst>
        </pc:grpChg>
      </pc:sldChg>
    </pc:docChg>
  </pc:docChgLst>
  <pc:docChgLst>
    <pc:chgData name="Hejtmanek, Carolin" userId="802b4bb8-2d0d-44e7-917c-668ea060e6ed" providerId="ADAL" clId="{52208CD4-7CA2-4339-A7FE-0EF207EB62DC}"/>
  </pc:docChgLst>
  <pc:docChgLst>
    <pc:chgData name="Helluin, Lucie" userId="S::8029987@itwconnect.com::0e4d3389-1f7c-42d2-9520-1692810dc912" providerId="AD" clId="Web-{BEE51220-160C-4EE2-BEA8-DF8891CFCC1A}"/>
  </pc:docChgLst>
  <pc:docChgLst>
    <pc:chgData name="Hejtmanek, Carolin" userId="802b4bb8-2d0d-44e7-917c-668ea060e6ed" providerId="ADAL" clId="{283D58EA-8997-4A92-A2B6-9FFADD02AB47}"/>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E25DF2-D334-4AB2-9039-4C3D425BFEF4}"/>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39C41BC4-E513-4AD0-B094-83458C22E7CE}"/>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defRPr>
            </a:lvl1pPr>
          </a:lstStyle>
          <a:p>
            <a:pPr>
              <a:defRPr/>
            </a:pPr>
            <a:fld id="{066F3633-3109-4B14-A4DB-4B9294DCEE9C}" type="datetimeFigureOut">
              <a:rPr lang="en-US" altLang="x-none"/>
              <a:pPr>
                <a:defRPr/>
              </a:pPr>
              <a:t>7/5/2019</a:t>
            </a:fld>
            <a:endParaRPr lang="en-US" altLang="x-none"/>
          </a:p>
        </p:txBody>
      </p:sp>
      <p:sp>
        <p:nvSpPr>
          <p:cNvPr id="4" name="Footer Placeholder 3">
            <a:extLst>
              <a:ext uri="{FF2B5EF4-FFF2-40B4-BE49-F238E27FC236}">
                <a16:creationId xmlns:a16="http://schemas.microsoft.com/office/drawing/2014/main" id="{9E1AEC57-43DB-40E1-8D22-FA6D61AA2BA8}"/>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41EB4F4E-D3EF-42B9-9820-4D4D4EE59C53}"/>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defRPr>
            </a:lvl1pPr>
          </a:lstStyle>
          <a:p>
            <a:pPr>
              <a:defRPr/>
            </a:pPr>
            <a:fld id="{D66660C4-92E2-44F3-8319-A7EC6A3E00CB}" type="slidenum">
              <a:rPr lang="en-US" altLang="x-none"/>
              <a:pPr>
                <a:defRPr/>
              </a:pPr>
              <a:t>‹nr.›</a:t>
            </a:fld>
            <a:endParaRPr lang="en-US" altLang="x-none"/>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4F7270F-8B2A-49F5-B39A-8CDCC7DD7CE3}"/>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3BE55004-8B67-419A-8F63-0A1CAD62FE53}"/>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defRPr>
            </a:lvl1pPr>
          </a:lstStyle>
          <a:p>
            <a:pPr>
              <a:defRPr/>
            </a:pPr>
            <a:fld id="{986C4A21-CA26-4F26-8A39-472E13121D29}" type="datetimeFigureOut">
              <a:rPr lang="en-US" altLang="x-none"/>
              <a:pPr>
                <a:defRPr/>
              </a:pPr>
              <a:t>7/5/2019</a:t>
            </a:fld>
            <a:endParaRPr lang="en-US" altLang="x-none"/>
          </a:p>
        </p:txBody>
      </p:sp>
      <p:sp>
        <p:nvSpPr>
          <p:cNvPr id="4" name="Slide Image Placeholder 3">
            <a:extLst>
              <a:ext uri="{FF2B5EF4-FFF2-40B4-BE49-F238E27FC236}">
                <a16:creationId xmlns:a16="http://schemas.microsoft.com/office/drawing/2014/main" id="{A8301082-0305-4C28-92AE-4ABE42A2E2EA}"/>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F1A3A9F2-A455-48A5-8FFE-0378B03F3BBC}"/>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BE" noProof="0"/>
              <a:t>Click to edit Master text styles</a:t>
            </a:r>
          </a:p>
          <a:p>
            <a:pPr lvl="1"/>
            <a:r>
              <a:rPr lang="nl-BE" noProof="0"/>
              <a:t>Second level</a:t>
            </a:r>
          </a:p>
          <a:p>
            <a:pPr lvl="2"/>
            <a:r>
              <a:rPr lang="nl-BE" noProof="0"/>
              <a:t>Third level</a:t>
            </a:r>
          </a:p>
          <a:p>
            <a:pPr lvl="3"/>
            <a:r>
              <a:rPr lang="nl-BE" noProof="0"/>
              <a:t>Fourth level</a:t>
            </a:r>
          </a:p>
          <a:p>
            <a:pPr lvl="4"/>
            <a:r>
              <a:rPr lang="nl-BE" noProof="0"/>
              <a:t>Fifth level</a:t>
            </a:r>
            <a:endParaRPr lang="en-US" noProof="0"/>
          </a:p>
        </p:txBody>
      </p:sp>
      <p:sp>
        <p:nvSpPr>
          <p:cNvPr id="6" name="Footer Placeholder 5">
            <a:extLst>
              <a:ext uri="{FF2B5EF4-FFF2-40B4-BE49-F238E27FC236}">
                <a16:creationId xmlns:a16="http://schemas.microsoft.com/office/drawing/2014/main" id="{7552FD69-D7BE-4164-9DE7-6062A92EC41A}"/>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8E7244DD-8EFC-4623-875E-B82B196A47B3}"/>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defRPr>
            </a:lvl1pPr>
          </a:lstStyle>
          <a:p>
            <a:pPr>
              <a:defRPr/>
            </a:pPr>
            <a:fld id="{3D9EC11C-0D76-4CD0-B37F-07C478B7B358}" type="slidenum">
              <a:rPr lang="en-US" altLang="x-none"/>
              <a:pPr>
                <a:defRPr/>
              </a:pPr>
              <a:t>‹nr.›</a:t>
            </a:fld>
            <a:endParaRPr lang="en-US" altLang="x-none"/>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l-B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a:t>Click to edit Master subtitle style</a:t>
            </a:r>
            <a:endParaRPr lang="en-US"/>
          </a:p>
        </p:txBody>
      </p:sp>
      <p:sp>
        <p:nvSpPr>
          <p:cNvPr id="4" name="Slide Number Placeholder 5">
            <a:extLst>
              <a:ext uri="{FF2B5EF4-FFF2-40B4-BE49-F238E27FC236}">
                <a16:creationId xmlns:a16="http://schemas.microsoft.com/office/drawing/2014/main" id="{0F7A8D46-70B4-4CE7-99C5-CDEB5FE6EAB5}"/>
              </a:ext>
            </a:extLst>
          </p:cNvPr>
          <p:cNvSpPr>
            <a:spLocks noGrp="1"/>
          </p:cNvSpPr>
          <p:nvPr>
            <p:ph type="sldNum" sz="quarter" idx="10"/>
          </p:nvPr>
        </p:nvSpPr>
        <p:spPr/>
        <p:txBody>
          <a:bodyPr/>
          <a:lstStyle>
            <a:lvl1pPr>
              <a:defRPr/>
            </a:lvl1pPr>
          </a:lstStyle>
          <a:p>
            <a:pPr>
              <a:defRPr/>
            </a:pPr>
            <a:fld id="{339D305D-1617-4BBA-BF2A-2DD735340AFD}" type="slidenum">
              <a:rPr lang="en-US" altLang="x-none"/>
              <a:pPr>
                <a:defRPr/>
              </a:pPr>
              <a:t>‹nr.›</a:t>
            </a:fld>
            <a:endParaRPr lang="en-US" altLang="x-none"/>
          </a:p>
        </p:txBody>
      </p:sp>
    </p:spTree>
    <p:extLst>
      <p:ext uri="{BB962C8B-B14F-4D97-AF65-F5344CB8AC3E}">
        <p14:creationId xmlns:p14="http://schemas.microsoft.com/office/powerpoint/2010/main" val="1845521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Slide Number Placeholder 5">
            <a:extLst>
              <a:ext uri="{FF2B5EF4-FFF2-40B4-BE49-F238E27FC236}">
                <a16:creationId xmlns:a16="http://schemas.microsoft.com/office/drawing/2014/main" id="{D5B7AC4B-414D-4A28-80C4-EB371C5659A4}"/>
              </a:ext>
            </a:extLst>
          </p:cNvPr>
          <p:cNvSpPr>
            <a:spLocks noGrp="1"/>
          </p:cNvSpPr>
          <p:nvPr>
            <p:ph type="sldNum" sz="quarter" idx="10"/>
          </p:nvPr>
        </p:nvSpPr>
        <p:spPr/>
        <p:txBody>
          <a:bodyPr/>
          <a:lstStyle>
            <a:lvl1pPr>
              <a:defRPr/>
            </a:lvl1pPr>
          </a:lstStyle>
          <a:p>
            <a:pPr>
              <a:defRPr/>
            </a:pPr>
            <a:fld id="{A74F5F49-CBC2-4B83-8B26-FB003FE8CBA6}" type="slidenum">
              <a:rPr lang="en-US" altLang="x-none"/>
              <a:pPr>
                <a:defRPr/>
              </a:pPr>
              <a:t>‹nr.›</a:t>
            </a:fld>
            <a:endParaRPr lang="en-US" altLang="x-none"/>
          </a:p>
        </p:txBody>
      </p:sp>
    </p:spTree>
    <p:extLst>
      <p:ext uri="{BB962C8B-B14F-4D97-AF65-F5344CB8AC3E}">
        <p14:creationId xmlns:p14="http://schemas.microsoft.com/office/powerpoint/2010/main" val="1083993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257800"/>
          </a:xfrm>
        </p:spPr>
        <p:txBody>
          <a:bodyPr vert="eaVert"/>
          <a:lstStyle/>
          <a:p>
            <a:r>
              <a:rPr lang="nl-BE"/>
              <a:t>Click to edit Master title style</a:t>
            </a:r>
            <a:endParaRPr lang="en-US"/>
          </a:p>
        </p:txBody>
      </p:sp>
      <p:sp>
        <p:nvSpPr>
          <p:cNvPr id="3" name="Vertical Text Placeholder 2"/>
          <p:cNvSpPr>
            <a:spLocks noGrp="1"/>
          </p:cNvSpPr>
          <p:nvPr>
            <p:ph type="body" orient="vert" idx="1"/>
          </p:nvPr>
        </p:nvSpPr>
        <p:spPr>
          <a:xfrm>
            <a:off x="685800" y="609600"/>
            <a:ext cx="5676900" cy="5257800"/>
          </a:xfrm>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Slide Number Placeholder 5">
            <a:extLst>
              <a:ext uri="{FF2B5EF4-FFF2-40B4-BE49-F238E27FC236}">
                <a16:creationId xmlns:a16="http://schemas.microsoft.com/office/drawing/2014/main" id="{3F8B2A77-BFDA-4F8F-A73D-4D123A20380B}"/>
              </a:ext>
            </a:extLst>
          </p:cNvPr>
          <p:cNvSpPr>
            <a:spLocks noGrp="1"/>
          </p:cNvSpPr>
          <p:nvPr>
            <p:ph type="sldNum" sz="quarter" idx="10"/>
          </p:nvPr>
        </p:nvSpPr>
        <p:spPr/>
        <p:txBody>
          <a:bodyPr/>
          <a:lstStyle>
            <a:lvl1pPr>
              <a:defRPr/>
            </a:lvl1pPr>
          </a:lstStyle>
          <a:p>
            <a:pPr>
              <a:defRPr/>
            </a:pPr>
            <a:fld id="{1C2445F2-ED32-4BB6-AB1C-C6F51B032459}" type="slidenum">
              <a:rPr lang="en-US" altLang="x-none"/>
              <a:pPr>
                <a:defRPr/>
              </a:pPr>
              <a:t>‹nr.›</a:t>
            </a:fld>
            <a:endParaRPr lang="en-US" altLang="x-none"/>
          </a:p>
        </p:txBody>
      </p:sp>
    </p:spTree>
    <p:extLst>
      <p:ext uri="{BB962C8B-B14F-4D97-AF65-F5344CB8AC3E}">
        <p14:creationId xmlns:p14="http://schemas.microsoft.com/office/powerpoint/2010/main" val="1476526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idx="1"/>
          </p:nvPr>
        </p:nvSpPr>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Slide Number Placeholder 5">
            <a:extLst>
              <a:ext uri="{FF2B5EF4-FFF2-40B4-BE49-F238E27FC236}">
                <a16:creationId xmlns:a16="http://schemas.microsoft.com/office/drawing/2014/main" id="{F14F23B0-03AD-44F7-A8B0-9B58752CECA8}"/>
              </a:ext>
            </a:extLst>
          </p:cNvPr>
          <p:cNvSpPr>
            <a:spLocks noGrp="1"/>
          </p:cNvSpPr>
          <p:nvPr>
            <p:ph type="sldNum" sz="quarter" idx="10"/>
          </p:nvPr>
        </p:nvSpPr>
        <p:spPr/>
        <p:txBody>
          <a:bodyPr/>
          <a:lstStyle>
            <a:lvl1pPr>
              <a:defRPr/>
            </a:lvl1pPr>
          </a:lstStyle>
          <a:p>
            <a:pPr>
              <a:defRPr/>
            </a:pPr>
            <a:fld id="{4F799F1B-0B9C-464A-9FA8-2FE89C2008E5}" type="slidenum">
              <a:rPr lang="en-US" altLang="x-none"/>
              <a:pPr>
                <a:defRPr/>
              </a:pPr>
              <a:t>‹nr.›</a:t>
            </a:fld>
            <a:endParaRPr lang="en-US" altLang="x-none"/>
          </a:p>
        </p:txBody>
      </p:sp>
    </p:spTree>
    <p:extLst>
      <p:ext uri="{BB962C8B-B14F-4D97-AF65-F5344CB8AC3E}">
        <p14:creationId xmlns:p14="http://schemas.microsoft.com/office/powerpoint/2010/main" val="3861751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B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a:t>Click to edit Master text styles</a:t>
            </a:r>
          </a:p>
        </p:txBody>
      </p:sp>
      <p:sp>
        <p:nvSpPr>
          <p:cNvPr id="4" name="Slide Number Placeholder 5">
            <a:extLst>
              <a:ext uri="{FF2B5EF4-FFF2-40B4-BE49-F238E27FC236}">
                <a16:creationId xmlns:a16="http://schemas.microsoft.com/office/drawing/2014/main" id="{6744777E-6115-4F7D-B546-316A20D4EA9C}"/>
              </a:ext>
            </a:extLst>
          </p:cNvPr>
          <p:cNvSpPr>
            <a:spLocks noGrp="1"/>
          </p:cNvSpPr>
          <p:nvPr>
            <p:ph type="sldNum" sz="quarter" idx="10"/>
          </p:nvPr>
        </p:nvSpPr>
        <p:spPr/>
        <p:txBody>
          <a:bodyPr/>
          <a:lstStyle>
            <a:lvl1pPr>
              <a:defRPr/>
            </a:lvl1pPr>
          </a:lstStyle>
          <a:p>
            <a:pPr>
              <a:defRPr/>
            </a:pPr>
            <a:fld id="{6808250D-6DCE-496C-AF84-D3C1A3A490AF}" type="slidenum">
              <a:rPr lang="en-US" altLang="x-none"/>
              <a:pPr>
                <a:defRPr/>
              </a:pPr>
              <a:t>‹nr.›</a:t>
            </a:fld>
            <a:endParaRPr lang="en-US" altLang="x-none"/>
          </a:p>
        </p:txBody>
      </p:sp>
    </p:spTree>
    <p:extLst>
      <p:ext uri="{BB962C8B-B14F-4D97-AF65-F5344CB8AC3E}">
        <p14:creationId xmlns:p14="http://schemas.microsoft.com/office/powerpoint/2010/main" val="2147660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sz="half" idx="1"/>
          </p:nvPr>
        </p:nvSpPr>
        <p:spPr>
          <a:xfrm>
            <a:off x="685800" y="1981200"/>
            <a:ext cx="38100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Content Placeholder 3"/>
          <p:cNvSpPr>
            <a:spLocks noGrp="1"/>
          </p:cNvSpPr>
          <p:nvPr>
            <p:ph sz="half" idx="2"/>
          </p:nvPr>
        </p:nvSpPr>
        <p:spPr>
          <a:xfrm>
            <a:off x="4648200" y="1981200"/>
            <a:ext cx="38100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5" name="Slide Number Placeholder 5">
            <a:extLst>
              <a:ext uri="{FF2B5EF4-FFF2-40B4-BE49-F238E27FC236}">
                <a16:creationId xmlns:a16="http://schemas.microsoft.com/office/drawing/2014/main" id="{B5A2B0E5-7548-4393-9A53-0829D32D58FF}"/>
              </a:ext>
            </a:extLst>
          </p:cNvPr>
          <p:cNvSpPr>
            <a:spLocks noGrp="1"/>
          </p:cNvSpPr>
          <p:nvPr>
            <p:ph type="sldNum" sz="quarter" idx="10"/>
          </p:nvPr>
        </p:nvSpPr>
        <p:spPr/>
        <p:txBody>
          <a:bodyPr/>
          <a:lstStyle>
            <a:lvl1pPr>
              <a:defRPr/>
            </a:lvl1pPr>
          </a:lstStyle>
          <a:p>
            <a:pPr>
              <a:defRPr/>
            </a:pPr>
            <a:fld id="{FA33F157-EFC5-422E-9EED-33E60B10591A}" type="slidenum">
              <a:rPr lang="en-US" altLang="x-none"/>
              <a:pPr>
                <a:defRPr/>
              </a:pPr>
              <a:t>‹nr.›</a:t>
            </a:fld>
            <a:endParaRPr lang="en-US" altLang="x-none"/>
          </a:p>
        </p:txBody>
      </p:sp>
    </p:spTree>
    <p:extLst>
      <p:ext uri="{BB962C8B-B14F-4D97-AF65-F5344CB8AC3E}">
        <p14:creationId xmlns:p14="http://schemas.microsoft.com/office/powerpoint/2010/main" val="3821514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nl-B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7" name="Slide Number Placeholder 5">
            <a:extLst>
              <a:ext uri="{FF2B5EF4-FFF2-40B4-BE49-F238E27FC236}">
                <a16:creationId xmlns:a16="http://schemas.microsoft.com/office/drawing/2014/main" id="{C7F77E43-108D-48F7-A53C-EF975FCCE9BC}"/>
              </a:ext>
            </a:extLst>
          </p:cNvPr>
          <p:cNvSpPr>
            <a:spLocks noGrp="1"/>
          </p:cNvSpPr>
          <p:nvPr>
            <p:ph type="sldNum" sz="quarter" idx="10"/>
          </p:nvPr>
        </p:nvSpPr>
        <p:spPr/>
        <p:txBody>
          <a:bodyPr/>
          <a:lstStyle>
            <a:lvl1pPr>
              <a:defRPr/>
            </a:lvl1pPr>
          </a:lstStyle>
          <a:p>
            <a:pPr>
              <a:defRPr/>
            </a:pPr>
            <a:fld id="{6875E0A2-9705-4A9A-B0AB-29AE93DCA00C}" type="slidenum">
              <a:rPr lang="en-US" altLang="x-none"/>
              <a:pPr>
                <a:defRPr/>
              </a:pPr>
              <a:t>‹nr.›</a:t>
            </a:fld>
            <a:endParaRPr lang="en-US" altLang="x-none"/>
          </a:p>
        </p:txBody>
      </p:sp>
    </p:spTree>
    <p:extLst>
      <p:ext uri="{BB962C8B-B14F-4D97-AF65-F5344CB8AC3E}">
        <p14:creationId xmlns:p14="http://schemas.microsoft.com/office/powerpoint/2010/main" val="2313785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Slide Number Placeholder 5">
            <a:extLst>
              <a:ext uri="{FF2B5EF4-FFF2-40B4-BE49-F238E27FC236}">
                <a16:creationId xmlns:a16="http://schemas.microsoft.com/office/drawing/2014/main" id="{807D74C6-A88C-4AA2-9440-FCBA2F35D05D}"/>
              </a:ext>
            </a:extLst>
          </p:cNvPr>
          <p:cNvSpPr>
            <a:spLocks noGrp="1"/>
          </p:cNvSpPr>
          <p:nvPr>
            <p:ph type="sldNum" sz="quarter" idx="10"/>
          </p:nvPr>
        </p:nvSpPr>
        <p:spPr/>
        <p:txBody>
          <a:bodyPr/>
          <a:lstStyle>
            <a:lvl1pPr>
              <a:defRPr/>
            </a:lvl1pPr>
          </a:lstStyle>
          <a:p>
            <a:pPr>
              <a:defRPr/>
            </a:pPr>
            <a:fld id="{E85B5E5B-C45A-4DB4-BE91-C0FAA50C0E74}" type="slidenum">
              <a:rPr lang="en-US" altLang="x-none"/>
              <a:pPr>
                <a:defRPr/>
              </a:pPr>
              <a:t>‹nr.›</a:t>
            </a:fld>
            <a:endParaRPr lang="en-US" altLang="x-none"/>
          </a:p>
        </p:txBody>
      </p:sp>
    </p:spTree>
    <p:extLst>
      <p:ext uri="{BB962C8B-B14F-4D97-AF65-F5344CB8AC3E}">
        <p14:creationId xmlns:p14="http://schemas.microsoft.com/office/powerpoint/2010/main" val="4032049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82E3227-6FEA-4FA7-A737-54BFFB1A246B}"/>
              </a:ext>
            </a:extLst>
          </p:cNvPr>
          <p:cNvSpPr>
            <a:spLocks noGrp="1"/>
          </p:cNvSpPr>
          <p:nvPr>
            <p:ph type="sldNum" sz="quarter" idx="10"/>
          </p:nvPr>
        </p:nvSpPr>
        <p:spPr/>
        <p:txBody>
          <a:bodyPr/>
          <a:lstStyle>
            <a:lvl1pPr>
              <a:defRPr/>
            </a:lvl1pPr>
          </a:lstStyle>
          <a:p>
            <a:pPr>
              <a:defRPr/>
            </a:pPr>
            <a:fld id="{1FAD65E9-A9AF-4B86-A020-D487E43B9964}" type="slidenum">
              <a:rPr lang="en-US" altLang="x-none"/>
              <a:pPr>
                <a:defRPr/>
              </a:pPr>
              <a:t>‹nr.›</a:t>
            </a:fld>
            <a:endParaRPr lang="en-US" altLang="x-none"/>
          </a:p>
        </p:txBody>
      </p:sp>
    </p:spTree>
    <p:extLst>
      <p:ext uri="{BB962C8B-B14F-4D97-AF65-F5344CB8AC3E}">
        <p14:creationId xmlns:p14="http://schemas.microsoft.com/office/powerpoint/2010/main" val="311382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l-B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Click to edit Master text styles</a:t>
            </a:r>
          </a:p>
        </p:txBody>
      </p:sp>
      <p:sp>
        <p:nvSpPr>
          <p:cNvPr id="5" name="Slide Number Placeholder 5">
            <a:extLst>
              <a:ext uri="{FF2B5EF4-FFF2-40B4-BE49-F238E27FC236}">
                <a16:creationId xmlns:a16="http://schemas.microsoft.com/office/drawing/2014/main" id="{EA4D0368-CE75-4847-92AC-4CA62898DE6C}"/>
              </a:ext>
            </a:extLst>
          </p:cNvPr>
          <p:cNvSpPr>
            <a:spLocks noGrp="1"/>
          </p:cNvSpPr>
          <p:nvPr>
            <p:ph type="sldNum" sz="quarter" idx="10"/>
          </p:nvPr>
        </p:nvSpPr>
        <p:spPr/>
        <p:txBody>
          <a:bodyPr/>
          <a:lstStyle>
            <a:lvl1pPr>
              <a:defRPr/>
            </a:lvl1pPr>
          </a:lstStyle>
          <a:p>
            <a:pPr>
              <a:defRPr/>
            </a:pPr>
            <a:fld id="{9F01596F-CA55-48B1-B783-DE6C04669FEC}" type="slidenum">
              <a:rPr lang="en-US" altLang="x-none"/>
              <a:pPr>
                <a:defRPr/>
              </a:pPr>
              <a:t>‹nr.›</a:t>
            </a:fld>
            <a:endParaRPr lang="en-US" altLang="x-none"/>
          </a:p>
        </p:txBody>
      </p:sp>
    </p:spTree>
    <p:extLst>
      <p:ext uri="{BB962C8B-B14F-4D97-AF65-F5344CB8AC3E}">
        <p14:creationId xmlns:p14="http://schemas.microsoft.com/office/powerpoint/2010/main" val="2019477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B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Click to edit Master text styles</a:t>
            </a:r>
          </a:p>
        </p:txBody>
      </p:sp>
      <p:sp>
        <p:nvSpPr>
          <p:cNvPr id="5" name="Slide Number Placeholder 5">
            <a:extLst>
              <a:ext uri="{FF2B5EF4-FFF2-40B4-BE49-F238E27FC236}">
                <a16:creationId xmlns:a16="http://schemas.microsoft.com/office/drawing/2014/main" id="{C47B7F3D-94B0-4282-BB56-B565A8AD8447}"/>
              </a:ext>
            </a:extLst>
          </p:cNvPr>
          <p:cNvSpPr>
            <a:spLocks noGrp="1"/>
          </p:cNvSpPr>
          <p:nvPr>
            <p:ph type="sldNum" sz="quarter" idx="10"/>
          </p:nvPr>
        </p:nvSpPr>
        <p:spPr/>
        <p:txBody>
          <a:bodyPr/>
          <a:lstStyle>
            <a:lvl1pPr>
              <a:defRPr/>
            </a:lvl1pPr>
          </a:lstStyle>
          <a:p>
            <a:pPr>
              <a:defRPr/>
            </a:pPr>
            <a:fld id="{833DACC8-B02F-4068-8303-3D18C0808CDE}" type="slidenum">
              <a:rPr lang="en-US" altLang="x-none"/>
              <a:pPr>
                <a:defRPr/>
              </a:pPr>
              <a:t>‹nr.›</a:t>
            </a:fld>
            <a:endParaRPr lang="en-US" altLang="x-none"/>
          </a:p>
        </p:txBody>
      </p:sp>
    </p:spTree>
    <p:extLst>
      <p:ext uri="{BB962C8B-B14F-4D97-AF65-F5344CB8AC3E}">
        <p14:creationId xmlns:p14="http://schemas.microsoft.com/office/powerpoint/2010/main" val="1934704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37661B5-C106-452F-80E0-9A791B57B4F3}"/>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BE"/>
              <a:t>Click to edit Master title style</a:t>
            </a:r>
          </a:p>
        </p:txBody>
      </p:sp>
      <p:sp>
        <p:nvSpPr>
          <p:cNvPr id="1027" name="Rectangle 3">
            <a:extLst>
              <a:ext uri="{FF2B5EF4-FFF2-40B4-BE49-F238E27FC236}">
                <a16:creationId xmlns:a16="http://schemas.microsoft.com/office/drawing/2014/main" id="{93BE4905-6556-4943-B718-C7F62B85AD6D}"/>
              </a:ext>
            </a:extLst>
          </p:cNvPr>
          <p:cNvSpPr>
            <a:spLocks noGrp="1" noChangeArrowheads="1"/>
          </p:cNvSpPr>
          <p:nvPr>
            <p:ph type="body" idx="1"/>
          </p:nvPr>
        </p:nvSpPr>
        <p:spPr bwMode="auto">
          <a:xfrm>
            <a:off x="685800" y="1981200"/>
            <a:ext cx="777240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BE"/>
              <a:t>Click to edit Master text styles</a:t>
            </a:r>
          </a:p>
          <a:p>
            <a:pPr lvl="1"/>
            <a:r>
              <a:rPr lang="en-US" altLang="nl-BE"/>
              <a:t>Second level</a:t>
            </a:r>
          </a:p>
          <a:p>
            <a:pPr lvl="2"/>
            <a:r>
              <a:rPr lang="en-US" altLang="nl-BE"/>
              <a:t>Third level</a:t>
            </a:r>
          </a:p>
          <a:p>
            <a:pPr lvl="3"/>
            <a:r>
              <a:rPr lang="en-US" altLang="nl-BE"/>
              <a:t>Fourth level</a:t>
            </a:r>
          </a:p>
          <a:p>
            <a:pPr lvl="4"/>
            <a:r>
              <a:rPr lang="en-US" altLang="nl-BE"/>
              <a:t>Fifth level</a:t>
            </a:r>
          </a:p>
        </p:txBody>
      </p:sp>
      <p:sp>
        <p:nvSpPr>
          <p:cNvPr id="5" name="Slide Number Placeholder 5">
            <a:extLst>
              <a:ext uri="{FF2B5EF4-FFF2-40B4-BE49-F238E27FC236}">
                <a16:creationId xmlns:a16="http://schemas.microsoft.com/office/drawing/2014/main" id="{5175625F-1D22-4DBA-BE72-37D18C3D76CF}"/>
              </a:ext>
            </a:extLst>
          </p:cNvPr>
          <p:cNvSpPr>
            <a:spLocks noGrp="1"/>
          </p:cNvSpPr>
          <p:nvPr>
            <p:ph type="sldNum" sz="quarter" idx="4"/>
          </p:nvPr>
        </p:nvSpPr>
        <p:spPr>
          <a:xfrm>
            <a:off x="3157538" y="6232525"/>
            <a:ext cx="909637"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Arial" charset="0"/>
                <a:ea typeface="ＭＳ Ｐゴシック" charset="-128"/>
              </a:defRPr>
            </a:lvl1pPr>
          </a:lstStyle>
          <a:p>
            <a:pPr>
              <a:defRPr/>
            </a:pPr>
            <a:fld id="{64F9AFD4-B31D-4BA4-B097-53A5FD5762AB}" type="slidenum">
              <a:rPr lang="en-US" altLang="x-none"/>
              <a:pPr>
                <a:defRPr/>
              </a:pPr>
              <a:t>‹nr.›</a:t>
            </a:fld>
            <a:endParaRPr lang="en-US" altLang="x-none"/>
          </a:p>
        </p:txBody>
      </p:sp>
      <p:pic>
        <p:nvPicPr>
          <p:cNvPr id="6" name="Picture 1">
            <a:extLst>
              <a:ext uri="{FF2B5EF4-FFF2-40B4-BE49-F238E27FC236}">
                <a16:creationId xmlns:a16="http://schemas.microsoft.com/office/drawing/2014/main" id="{4B02E489-BEA5-41CA-B9F3-122BAE5EEDF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5867400"/>
            <a:ext cx="9191626"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slide" Target="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7.xml"/><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46.tif"/><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52.png"/><Relationship Id="rId4" Type="http://schemas.openxmlformats.org/officeDocument/2006/relationships/slide" Target="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8.jp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slide" Target="slide6.xml"/><Relationship Id="rId4" Type="http://schemas.openxmlformats.org/officeDocument/2006/relationships/slide" Target="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slide" Target="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slide" Target="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slide" Target="slide7.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slide" Target="slide6.xml"/><Relationship Id="rId4" Type="http://schemas.openxmlformats.org/officeDocument/2006/relationships/slide" Target="slide7.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slide" Target="slide7.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slide" Target="slide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7.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7.jp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slide" Target="slide6.xml"/><Relationship Id="rId4" Type="http://schemas.openxmlformats.org/officeDocument/2006/relationships/slide" Target="slide7.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slide" Target="slide7.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slide" Target="slide7.xml"/></Relationships>
</file>

<file path=ppt/slides/_rels/slide24.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62.png"/><Relationship Id="rId18" Type="http://schemas.openxmlformats.org/officeDocument/2006/relationships/slide" Target="slide6.xml"/><Relationship Id="rId3" Type="http://schemas.openxmlformats.org/officeDocument/2006/relationships/image" Target="../media/image57.png"/><Relationship Id="rId7" Type="http://schemas.openxmlformats.org/officeDocument/2006/relationships/image" Target="../media/image59.png"/><Relationship Id="rId12" Type="http://schemas.openxmlformats.org/officeDocument/2006/relationships/slide" Target="slide27.xml"/><Relationship Id="rId17" Type="http://schemas.openxmlformats.org/officeDocument/2006/relationships/image" Target="../media/image64.png"/><Relationship Id="rId2" Type="http://schemas.openxmlformats.org/officeDocument/2006/relationships/slide" Target="slide28.xml"/><Relationship Id="rId16" Type="http://schemas.openxmlformats.org/officeDocument/2006/relationships/slide" Target="slide32.xml"/><Relationship Id="rId1" Type="http://schemas.openxmlformats.org/officeDocument/2006/relationships/slideLayout" Target="../slideLayouts/slideLayout2.xml"/><Relationship Id="rId6" Type="http://schemas.openxmlformats.org/officeDocument/2006/relationships/slide" Target="slide26.xml"/><Relationship Id="rId11" Type="http://schemas.openxmlformats.org/officeDocument/2006/relationships/image" Target="../media/image61.png"/><Relationship Id="rId5" Type="http://schemas.openxmlformats.org/officeDocument/2006/relationships/image" Target="../media/image58.png"/><Relationship Id="rId15" Type="http://schemas.openxmlformats.org/officeDocument/2006/relationships/image" Target="../media/image63.jpeg"/><Relationship Id="rId10" Type="http://schemas.openxmlformats.org/officeDocument/2006/relationships/slide" Target="slide25.xml"/><Relationship Id="rId4" Type="http://schemas.openxmlformats.org/officeDocument/2006/relationships/slide" Target="slide30.xml"/><Relationship Id="rId9" Type="http://schemas.openxmlformats.org/officeDocument/2006/relationships/image" Target="../media/image60.png"/><Relationship Id="rId14" Type="http://schemas.openxmlformats.org/officeDocument/2006/relationships/slide" Target="slide31.xml"/></Relationships>
</file>

<file path=ppt/slides/_rels/slide25.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slide" Target="slide7.xml"/><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24.xml"/><Relationship Id="rId4" Type="http://schemas.openxmlformats.org/officeDocument/2006/relationships/slide" Target="slide7.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24.xml"/><Relationship Id="rId4" Type="http://schemas.openxmlformats.org/officeDocument/2006/relationships/slide" Target="slide7.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24.xml"/><Relationship Id="rId4" Type="http://schemas.openxmlformats.org/officeDocument/2006/relationships/slide" Target="slide7.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24.xml"/><Relationship Id="rId4" Type="http://schemas.openxmlformats.org/officeDocument/2006/relationships/slide" Target="slide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24.xml"/><Relationship Id="rId4" Type="http://schemas.openxmlformats.org/officeDocument/2006/relationships/slide" Target="slide7.xml"/></Relationships>
</file>

<file path=ppt/slides/_rels/slide31.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slide" Target="slide24.xml"/></Relationships>
</file>

<file path=ppt/slides/_rels/slide3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slide" Target="slide24.xml"/></Relationships>
</file>

<file path=ppt/slides/_rels/slide3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slide" Target="slide36.xml"/><Relationship Id="rId1" Type="http://schemas.openxmlformats.org/officeDocument/2006/relationships/slideLayout" Target="../slideLayouts/slideLayout2.xml"/><Relationship Id="rId6" Type="http://schemas.openxmlformats.org/officeDocument/2006/relationships/slide" Target="slide35.xml"/><Relationship Id="rId5" Type="http://schemas.openxmlformats.org/officeDocument/2006/relationships/image" Target="../media/image67.png"/><Relationship Id="rId4" Type="http://schemas.openxmlformats.org/officeDocument/2006/relationships/slide" Target="slide34.xml"/></Relationships>
</file>

<file path=ppt/slides/_rels/slide34.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slide" Target="slide33.xml"/></Relationships>
</file>

<file path=ppt/slides/_rels/slide3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slide" Target="slide33.xml"/></Relationships>
</file>

<file path=ppt/slides/_rels/slide3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slide" Target="slide33.xml"/></Relationships>
</file>

<file path=ppt/slides/_rels/slide37.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1.png"/><Relationship Id="rId12" Type="http://schemas.openxmlformats.org/officeDocument/2006/relationships/slide" Target="slide39.xml"/><Relationship Id="rId2" Type="http://schemas.openxmlformats.org/officeDocument/2006/relationships/slide" Target="slide42.xml"/><Relationship Id="rId1" Type="http://schemas.openxmlformats.org/officeDocument/2006/relationships/slideLayout" Target="../slideLayouts/slideLayout2.xml"/><Relationship Id="rId6" Type="http://schemas.openxmlformats.org/officeDocument/2006/relationships/slide" Target="slide38.xml"/><Relationship Id="rId11" Type="http://schemas.openxmlformats.org/officeDocument/2006/relationships/image" Target="../media/image73.png"/><Relationship Id="rId5" Type="http://schemas.openxmlformats.org/officeDocument/2006/relationships/image" Target="../media/image70.png"/><Relationship Id="rId10" Type="http://schemas.openxmlformats.org/officeDocument/2006/relationships/slide" Target="slide41.xml"/><Relationship Id="rId4" Type="http://schemas.openxmlformats.org/officeDocument/2006/relationships/slide" Target="slide43.xml"/><Relationship Id="rId9" Type="http://schemas.openxmlformats.org/officeDocument/2006/relationships/image" Target="../media/image72.png"/><Relationship Id="rId14" Type="http://schemas.openxmlformats.org/officeDocument/2006/relationships/slide" Target="slide6.xml"/></Relationships>
</file>

<file path=ppt/slides/_rels/slide38.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slide" Target="slide7.xml"/><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slide" Target="slide3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slide" Target="slide37.xml"/></Relationships>
</file>

<file path=ppt/slides/_rels/slide41.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slide" Target="slide37.xml"/></Relationships>
</file>

<file path=ppt/slides/_rels/slide4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slide" Target="slide37.xml"/></Relationships>
</file>

<file path=ppt/slides/_rels/slide4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slide" Target="slide37.xml"/></Relationships>
</file>

<file path=ppt/slides/_rels/slide44.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slide" Target="slide49.xml"/><Relationship Id="rId13" Type="http://schemas.openxmlformats.org/officeDocument/2006/relationships/image" Target="../media/image80.png"/><Relationship Id="rId18" Type="http://schemas.openxmlformats.org/officeDocument/2006/relationships/slide" Target="slide56.xml"/><Relationship Id="rId26" Type="http://schemas.openxmlformats.org/officeDocument/2006/relationships/slide" Target="slide6.xml"/><Relationship Id="rId3" Type="http://schemas.openxmlformats.org/officeDocument/2006/relationships/image" Target="../media/image77.png"/><Relationship Id="rId21" Type="http://schemas.openxmlformats.org/officeDocument/2006/relationships/image" Target="../media/image83.png"/><Relationship Id="rId7" Type="http://schemas.openxmlformats.org/officeDocument/2006/relationships/image" Target="../media/image78.png"/><Relationship Id="rId12" Type="http://schemas.openxmlformats.org/officeDocument/2006/relationships/slide" Target="slide52.xml"/><Relationship Id="rId17" Type="http://schemas.openxmlformats.org/officeDocument/2006/relationships/image" Target="../media/image82.png"/><Relationship Id="rId25" Type="http://schemas.openxmlformats.org/officeDocument/2006/relationships/image" Target="../media/image85.png"/><Relationship Id="rId2" Type="http://schemas.openxmlformats.org/officeDocument/2006/relationships/slide" Target="slide47.xml"/><Relationship Id="rId16" Type="http://schemas.openxmlformats.org/officeDocument/2006/relationships/slide" Target="slide53.xml"/><Relationship Id="rId20" Type="http://schemas.openxmlformats.org/officeDocument/2006/relationships/slide" Target="slide54.xml"/><Relationship Id="rId1" Type="http://schemas.openxmlformats.org/officeDocument/2006/relationships/slideLayout" Target="../slideLayouts/slideLayout2.xml"/><Relationship Id="rId6" Type="http://schemas.openxmlformats.org/officeDocument/2006/relationships/slide" Target="slide51.xml"/><Relationship Id="rId11" Type="http://schemas.openxmlformats.org/officeDocument/2006/relationships/image" Target="../media/image12.png"/><Relationship Id="rId24" Type="http://schemas.openxmlformats.org/officeDocument/2006/relationships/slide" Target="slide58.xml"/><Relationship Id="rId5" Type="http://schemas.openxmlformats.org/officeDocument/2006/relationships/image" Target="../media/image11.png"/><Relationship Id="rId15" Type="http://schemas.openxmlformats.org/officeDocument/2006/relationships/image" Target="../media/image81.png"/><Relationship Id="rId23" Type="http://schemas.openxmlformats.org/officeDocument/2006/relationships/image" Target="../media/image84.png"/><Relationship Id="rId10" Type="http://schemas.openxmlformats.org/officeDocument/2006/relationships/slide" Target="slide57.xml"/><Relationship Id="rId19" Type="http://schemas.openxmlformats.org/officeDocument/2006/relationships/image" Target="../media/image33.png"/><Relationship Id="rId4" Type="http://schemas.openxmlformats.org/officeDocument/2006/relationships/slide" Target="slide48.xml"/><Relationship Id="rId9" Type="http://schemas.openxmlformats.org/officeDocument/2006/relationships/image" Target="../media/image79.png"/><Relationship Id="rId14" Type="http://schemas.openxmlformats.org/officeDocument/2006/relationships/slide" Target="slide50.xml"/><Relationship Id="rId22" Type="http://schemas.openxmlformats.org/officeDocument/2006/relationships/slide" Target="slide55.xml"/></Relationships>
</file>

<file path=ppt/slides/_rels/slide47.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image" Target="../media/image77.png"/><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46.xml"/><Relationship Id="rId4" Type="http://schemas.openxmlformats.org/officeDocument/2006/relationships/slide" Target="slide7.xml"/></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46.xml"/><Relationship Id="rId4"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46.xml"/><Relationship Id="rId4" Type="http://schemas.openxmlformats.org/officeDocument/2006/relationships/slide" Target="slide7.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46.xml"/><Relationship Id="rId4" Type="http://schemas.openxmlformats.org/officeDocument/2006/relationships/slide" Target="slide7.xml"/></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46.xml"/><Relationship Id="rId4" Type="http://schemas.openxmlformats.org/officeDocument/2006/relationships/slide" Target="slide7.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46.xml"/><Relationship Id="rId4" Type="http://schemas.openxmlformats.org/officeDocument/2006/relationships/slide" Target="slide7.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46.xml"/><Relationship Id="rId4" Type="http://schemas.openxmlformats.org/officeDocument/2006/relationships/slide" Target="slide7.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46.xml"/><Relationship Id="rId4" Type="http://schemas.openxmlformats.org/officeDocument/2006/relationships/slide" Target="slide7.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46.xml"/><Relationship Id="rId4" Type="http://schemas.openxmlformats.org/officeDocument/2006/relationships/slide" Target="slide7.xml"/></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46.xml"/><Relationship Id="rId4" Type="http://schemas.openxmlformats.org/officeDocument/2006/relationships/slide" Target="slide7.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46.xml"/><Relationship Id="rId4" Type="http://schemas.openxmlformats.org/officeDocument/2006/relationships/slide" Target="slide7.xml"/></Relationships>
</file>

<file path=ppt/slides/_rels/slide59.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image" Target="../media/image87.png"/><Relationship Id="rId7" Type="http://schemas.openxmlformats.org/officeDocument/2006/relationships/image" Target="../media/image89.png"/><Relationship Id="rId12" Type="http://schemas.openxmlformats.org/officeDocument/2006/relationships/slide" Target="slide6.xml"/><Relationship Id="rId2" Type="http://schemas.openxmlformats.org/officeDocument/2006/relationships/slide" Target="slide60.xml"/><Relationship Id="rId1" Type="http://schemas.openxmlformats.org/officeDocument/2006/relationships/slideLayout" Target="../slideLayouts/slideLayout2.xml"/><Relationship Id="rId6" Type="http://schemas.openxmlformats.org/officeDocument/2006/relationships/slide" Target="slide61.xml"/><Relationship Id="rId11" Type="http://schemas.openxmlformats.org/officeDocument/2006/relationships/image" Target="../media/image91.png"/><Relationship Id="rId5" Type="http://schemas.openxmlformats.org/officeDocument/2006/relationships/image" Target="../media/image88.png"/><Relationship Id="rId10" Type="http://schemas.openxmlformats.org/officeDocument/2006/relationships/slide" Target="slide63.xml"/><Relationship Id="rId4" Type="http://schemas.openxmlformats.org/officeDocument/2006/relationships/slide" Target="slide64.xml"/><Relationship Id="rId9" Type="http://schemas.openxmlformats.org/officeDocument/2006/relationships/image" Target="../media/image90.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slide" Target="slide24.xml"/><Relationship Id="rId26" Type="http://schemas.openxmlformats.org/officeDocument/2006/relationships/slide" Target="slide72.xml"/><Relationship Id="rId3" Type="http://schemas.openxmlformats.org/officeDocument/2006/relationships/image" Target="../media/image14.jpeg"/><Relationship Id="rId21" Type="http://schemas.openxmlformats.org/officeDocument/2006/relationships/slide" Target="slide59.xml"/><Relationship Id="rId34" Type="http://schemas.openxmlformats.org/officeDocument/2006/relationships/image" Target="../media/image33.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slide" Target="slide7.xml"/><Relationship Id="rId25" Type="http://schemas.openxmlformats.org/officeDocument/2006/relationships/image" Target="../media/image28.png"/><Relationship Id="rId33" Type="http://schemas.openxmlformats.org/officeDocument/2006/relationships/image" Target="../media/image32.png"/><Relationship Id="rId2" Type="http://schemas.openxmlformats.org/officeDocument/2006/relationships/image" Target="../media/image13.jpeg"/><Relationship Id="rId16" Type="http://schemas.openxmlformats.org/officeDocument/2006/relationships/image" Target="../media/image27.jpeg"/><Relationship Id="rId20" Type="http://schemas.openxmlformats.org/officeDocument/2006/relationships/slide" Target="slide46.xml"/><Relationship Id="rId29" Type="http://schemas.openxmlformats.org/officeDocument/2006/relationships/slide" Target="slide44.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slide" Target="slide45.xml"/><Relationship Id="rId32" Type="http://schemas.openxmlformats.org/officeDocument/2006/relationships/image" Target="../media/image31.pn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slide" Target="slide37.xml"/><Relationship Id="rId28" Type="http://schemas.openxmlformats.org/officeDocument/2006/relationships/slide" Target="slide66.xml"/><Relationship Id="rId10" Type="http://schemas.openxmlformats.org/officeDocument/2006/relationships/image" Target="../media/image21.png"/><Relationship Id="rId19" Type="http://schemas.openxmlformats.org/officeDocument/2006/relationships/slide" Target="slide33.xml"/><Relationship Id="rId31" Type="http://schemas.openxmlformats.org/officeDocument/2006/relationships/image" Target="../media/image30.tif"/><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slide" Target="slide65.xml"/><Relationship Id="rId27" Type="http://schemas.openxmlformats.org/officeDocument/2006/relationships/slide" Target="slide85.xml"/><Relationship Id="rId30" Type="http://schemas.openxmlformats.org/officeDocument/2006/relationships/image" Target="../media/image29.png"/><Relationship Id="rId35" Type="http://schemas.openxmlformats.org/officeDocument/2006/relationships/slide" Target="slide69.xml"/></Relationships>
</file>

<file path=ppt/slides/_rels/slide60.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image" Target="../media/image87.png"/><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59.xml"/><Relationship Id="rId4" Type="http://schemas.openxmlformats.org/officeDocument/2006/relationships/slide" Target="slide7.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59.xml"/><Relationship Id="rId4" Type="http://schemas.openxmlformats.org/officeDocument/2006/relationships/slide" Target="slide7.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59.xml"/><Relationship Id="rId4" Type="http://schemas.openxmlformats.org/officeDocument/2006/relationships/slide" Target="slide7.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59.xml"/><Relationship Id="rId4" Type="http://schemas.openxmlformats.org/officeDocument/2006/relationships/slide" Target="slide7.xml"/></Relationships>
</file>

<file path=ppt/slides/_rels/slide6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 Target="slide68.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image" Target="../media/image94.png"/><Relationship Id="rId4" Type="http://schemas.openxmlformats.org/officeDocument/2006/relationships/slide" Target="slide67.xml"/></Relationships>
</file>

<file path=ppt/slides/_rels/slide67.xml.rels><?xml version="1.0" encoding="UTF-8" standalone="yes"?>
<Relationships xmlns="http://schemas.openxmlformats.org/package/2006/relationships"><Relationship Id="rId3" Type="http://schemas.openxmlformats.org/officeDocument/2006/relationships/slide" Target="slide66.xml"/><Relationship Id="rId2" Type="http://schemas.openxmlformats.org/officeDocument/2006/relationships/slide" Target="slide7.xml"/><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image" Target="../media/image94.png"/></Relationships>
</file>

<file path=ppt/slides/_rels/slide68.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slide" Target="slide66.xml"/></Relationships>
</file>

<file path=ppt/slides/_rels/slide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70.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image" Target="../media/image32.png"/><Relationship Id="rId4" Type="http://schemas.openxmlformats.org/officeDocument/2006/relationships/slide" Target="slide71.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11.xml"/><Relationship Id="rId18" Type="http://schemas.openxmlformats.org/officeDocument/2006/relationships/image" Target="../media/image40.png"/><Relationship Id="rId26" Type="http://schemas.openxmlformats.org/officeDocument/2006/relationships/image" Target="../media/image44.png"/><Relationship Id="rId3" Type="http://schemas.openxmlformats.org/officeDocument/2006/relationships/slide" Target="slide8.xml"/><Relationship Id="rId21" Type="http://schemas.openxmlformats.org/officeDocument/2006/relationships/slide" Target="slide10.xml"/><Relationship Id="rId34" Type="http://schemas.openxmlformats.org/officeDocument/2006/relationships/image" Target="../media/image48.jpg"/><Relationship Id="rId7" Type="http://schemas.openxmlformats.org/officeDocument/2006/relationships/slide" Target="slide9.xml"/><Relationship Id="rId12" Type="http://schemas.openxmlformats.org/officeDocument/2006/relationships/image" Target="../media/image37.png"/><Relationship Id="rId17" Type="http://schemas.openxmlformats.org/officeDocument/2006/relationships/slide" Target="slide22.xml"/><Relationship Id="rId25" Type="http://schemas.openxmlformats.org/officeDocument/2006/relationships/slide" Target="slide15.xml"/><Relationship Id="rId33" Type="http://schemas.openxmlformats.org/officeDocument/2006/relationships/slide" Target="slide13.xml"/><Relationship Id="rId2" Type="http://schemas.openxmlformats.org/officeDocument/2006/relationships/slide" Target="slide6.xml"/><Relationship Id="rId16" Type="http://schemas.openxmlformats.org/officeDocument/2006/relationships/image" Target="../media/image39.png"/><Relationship Id="rId20" Type="http://schemas.openxmlformats.org/officeDocument/2006/relationships/image" Target="../media/image41.png"/><Relationship Id="rId29" Type="http://schemas.openxmlformats.org/officeDocument/2006/relationships/slide" Target="slide12.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slide" Target="slide18.xml"/><Relationship Id="rId24" Type="http://schemas.openxmlformats.org/officeDocument/2006/relationships/image" Target="../media/image43.png"/><Relationship Id="rId32" Type="http://schemas.openxmlformats.org/officeDocument/2006/relationships/image" Target="../media/image47.jpg"/><Relationship Id="rId5" Type="http://schemas.openxmlformats.org/officeDocument/2006/relationships/slide" Target="slide16.xml"/><Relationship Id="rId15" Type="http://schemas.openxmlformats.org/officeDocument/2006/relationships/slide" Target="slide14.xml"/><Relationship Id="rId23" Type="http://schemas.openxmlformats.org/officeDocument/2006/relationships/slide" Target="slide17.xml"/><Relationship Id="rId28" Type="http://schemas.openxmlformats.org/officeDocument/2006/relationships/image" Target="../media/image45.jpg"/><Relationship Id="rId10" Type="http://schemas.openxmlformats.org/officeDocument/2006/relationships/image" Target="../media/image36.png"/><Relationship Id="rId19" Type="http://schemas.openxmlformats.org/officeDocument/2006/relationships/slide" Target="slide23.xml"/><Relationship Id="rId31" Type="http://schemas.openxmlformats.org/officeDocument/2006/relationships/slide" Target="slide21.xml"/><Relationship Id="rId4" Type="http://schemas.openxmlformats.org/officeDocument/2006/relationships/image" Target="../media/image34.png"/><Relationship Id="rId9" Type="http://schemas.openxmlformats.org/officeDocument/2006/relationships/slide" Target="slide19.xml"/><Relationship Id="rId14" Type="http://schemas.openxmlformats.org/officeDocument/2006/relationships/image" Target="../media/image38.png"/><Relationship Id="rId22" Type="http://schemas.openxmlformats.org/officeDocument/2006/relationships/image" Target="../media/image42.png"/><Relationship Id="rId27" Type="http://schemas.openxmlformats.org/officeDocument/2006/relationships/slide" Target="slide20.xml"/><Relationship Id="rId30" Type="http://schemas.openxmlformats.org/officeDocument/2006/relationships/image" Target="../media/image46.tif"/></Relationships>
</file>

<file path=ppt/slides/_rels/slide70.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96.svg"/><Relationship Id="rId4" Type="http://schemas.openxmlformats.org/officeDocument/2006/relationships/image" Target="../media/image95.png"/></Relationships>
</file>

<file path=ppt/slides/_rels/slide71.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slide" Target="slide78.xml"/><Relationship Id="rId18" Type="http://schemas.openxmlformats.org/officeDocument/2006/relationships/image" Target="../media/image102.png"/><Relationship Id="rId26" Type="http://schemas.openxmlformats.org/officeDocument/2006/relationships/slide" Target="slide82.xml"/><Relationship Id="rId3" Type="http://schemas.openxmlformats.org/officeDocument/2006/relationships/image" Target="../media/image23.png"/><Relationship Id="rId21" Type="http://schemas.openxmlformats.org/officeDocument/2006/relationships/slide" Target="slide77.xml"/><Relationship Id="rId7" Type="http://schemas.openxmlformats.org/officeDocument/2006/relationships/slide" Target="slide75.xml"/><Relationship Id="rId12" Type="http://schemas.openxmlformats.org/officeDocument/2006/relationships/image" Target="../media/image25.png"/><Relationship Id="rId17" Type="http://schemas.openxmlformats.org/officeDocument/2006/relationships/slide" Target="slide79.xml"/><Relationship Id="rId25" Type="http://schemas.openxmlformats.org/officeDocument/2006/relationships/image" Target="../media/image104.png"/><Relationship Id="rId2" Type="http://schemas.openxmlformats.org/officeDocument/2006/relationships/slide" Target="slide83.xml"/><Relationship Id="rId16" Type="http://schemas.openxmlformats.org/officeDocument/2006/relationships/image" Target="../media/image101.png"/><Relationship Id="rId20"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97.png"/><Relationship Id="rId11" Type="http://schemas.openxmlformats.org/officeDocument/2006/relationships/slide" Target="slide73.xml"/><Relationship Id="rId24" Type="http://schemas.openxmlformats.org/officeDocument/2006/relationships/slide" Target="slide84.xml"/><Relationship Id="rId5" Type="http://schemas.openxmlformats.org/officeDocument/2006/relationships/slide" Target="slide76.xml"/><Relationship Id="rId15" Type="http://schemas.openxmlformats.org/officeDocument/2006/relationships/slide" Target="slide80.xml"/><Relationship Id="rId23" Type="http://schemas.openxmlformats.org/officeDocument/2006/relationships/slide" Target="slide6.xml"/><Relationship Id="rId10" Type="http://schemas.openxmlformats.org/officeDocument/2006/relationships/image" Target="../media/image99.png"/><Relationship Id="rId19" Type="http://schemas.openxmlformats.org/officeDocument/2006/relationships/slide" Target="slide81.xml"/><Relationship Id="rId4" Type="http://schemas.openxmlformats.org/officeDocument/2006/relationships/image" Target="../media/image24.png"/><Relationship Id="rId9" Type="http://schemas.openxmlformats.org/officeDocument/2006/relationships/slide" Target="slide74.xml"/><Relationship Id="rId14" Type="http://schemas.openxmlformats.org/officeDocument/2006/relationships/image" Target="../media/image100.png"/><Relationship Id="rId22" Type="http://schemas.openxmlformats.org/officeDocument/2006/relationships/image" Target="../media/image28.png"/><Relationship Id="rId27" Type="http://schemas.openxmlformats.org/officeDocument/2006/relationships/image" Target="../media/image29.png"/></Relationships>
</file>

<file path=ppt/slides/_rels/slide73.xml.rels><?xml version="1.0" encoding="UTF-8" standalone="yes"?>
<Relationships xmlns="http://schemas.openxmlformats.org/package/2006/relationships"><Relationship Id="rId3" Type="http://schemas.openxmlformats.org/officeDocument/2006/relationships/slide" Target="slide72.xml"/><Relationship Id="rId2" Type="http://schemas.openxmlformats.org/officeDocument/2006/relationships/slide" Target="slide7.xml"/><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image" Target="../media/image25.png"/></Relationships>
</file>

<file path=ppt/slides/_rels/slide74.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slide" Target="slide72.xml"/></Relationships>
</file>

<file path=ppt/slides/_rels/slide7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slide" Target="slide72.xml"/></Relationships>
</file>

<file path=ppt/slides/_rels/slide7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slide" Target="slide72.xml"/></Relationships>
</file>

<file path=ppt/slides/_rels/slide77.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slide" Target="slide72.xml"/></Relationships>
</file>

<file path=ppt/slides/_rels/slide78.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slide" Target="slide72.xml"/></Relationships>
</file>

<file path=ppt/slides/_rels/slide79.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slide" Target="slide72.xml"/></Relationships>
</file>

<file path=ppt/slides/_rels/slide8.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slide" Target="slide6.xml"/></Relationships>
</file>

<file path=ppt/slides/_rels/slide80.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slide" Target="slide72.xml"/></Relationships>
</file>

<file path=ppt/slides/_rels/slide81.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slide" Target="slide72.xml"/></Relationships>
</file>

<file path=ppt/slides/_rels/slide8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05.jp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slide" Target="slide72.xml"/></Relationships>
</file>

<file path=ppt/slides/_rels/slide8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72.xml"/><Relationship Id="rId4" Type="http://schemas.openxmlformats.org/officeDocument/2006/relationships/slide" Target="slide7.xml"/></Relationships>
</file>

<file path=ppt/slides/_rels/slide84.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slide" Target="slide6.xml"/><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slide" Target="slide72.xml"/><Relationship Id="rId5" Type="http://schemas.openxmlformats.org/officeDocument/2006/relationships/slide" Target="slide7.xml"/><Relationship Id="rId4" Type="http://schemas.openxmlformats.org/officeDocument/2006/relationships/image" Target="../media/image107.png"/></Relationships>
</file>

<file path=ppt/slides/_rels/slide85.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27.jpeg"/><Relationship Id="rId7" Type="http://schemas.openxmlformats.org/officeDocument/2006/relationships/image" Target="../media/image109.png"/><Relationship Id="rId2" Type="http://schemas.openxmlformats.org/officeDocument/2006/relationships/slide" Target="slide88.xml"/><Relationship Id="rId1" Type="http://schemas.openxmlformats.org/officeDocument/2006/relationships/slideLayout" Target="../slideLayouts/slideLayout2.xml"/><Relationship Id="rId6" Type="http://schemas.openxmlformats.org/officeDocument/2006/relationships/slide" Target="slide89.xml"/><Relationship Id="rId5" Type="http://schemas.openxmlformats.org/officeDocument/2006/relationships/image" Target="../media/image108.png"/><Relationship Id="rId10" Type="http://schemas.openxmlformats.org/officeDocument/2006/relationships/image" Target="../media/image30.tif"/><Relationship Id="rId4" Type="http://schemas.openxmlformats.org/officeDocument/2006/relationships/slide" Target="slide87.xml"/><Relationship Id="rId9" Type="http://schemas.openxmlformats.org/officeDocument/2006/relationships/slide" Target="slide86.xml"/></Relationships>
</file>

<file path=ppt/slides/_rels/slide86.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3" Type="http://schemas.openxmlformats.org/officeDocument/2006/relationships/slide" Target="slide85.xml"/><Relationship Id="rId7" Type="http://schemas.openxmlformats.org/officeDocument/2006/relationships/image" Target="../media/image113.png"/><Relationship Id="rId12" Type="http://schemas.openxmlformats.org/officeDocument/2006/relationships/image" Target="../media/image118.png"/><Relationship Id="rId2" Type="http://schemas.openxmlformats.org/officeDocument/2006/relationships/slide" Target="slide7.xml"/><Relationship Id="rId16" Type="http://schemas.openxmlformats.org/officeDocument/2006/relationships/image" Target="../media/image30.tif"/><Relationship Id="rId1" Type="http://schemas.openxmlformats.org/officeDocument/2006/relationships/slideLayout" Target="../slideLayouts/slideLayout2.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5" Type="http://schemas.openxmlformats.org/officeDocument/2006/relationships/slide" Target="slide6.xml"/><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120.png"/></Relationships>
</file>

<file path=ppt/slides/_rels/slide87.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108.png"/><Relationship Id="rId7" Type="http://schemas.openxmlformats.org/officeDocument/2006/relationships/slide" Target="slide85.xml"/><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image" Target="../media/image123.png"/><Relationship Id="rId4" Type="http://schemas.openxmlformats.org/officeDocument/2006/relationships/image" Target="../media/image122.png"/></Relationships>
</file>

<file path=ppt/slides/_rels/slide88.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slide" Target="slide6.xml"/><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slide" Target="slide85.xml"/><Relationship Id="rId5" Type="http://schemas.openxmlformats.org/officeDocument/2006/relationships/slide" Target="slide7.xml"/><Relationship Id="rId4" Type="http://schemas.openxmlformats.org/officeDocument/2006/relationships/image" Target="../media/image61.png"/></Relationships>
</file>

<file path=ppt/slides/_rels/slide89.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slide" Target="slide6.xml"/><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slide" Target="slide85.xml"/><Relationship Id="rId5" Type="http://schemas.openxmlformats.org/officeDocument/2006/relationships/slide" Target="slide7.xml"/><Relationship Id="rId4" Type="http://schemas.openxmlformats.org/officeDocument/2006/relationships/image" Target="../media/image120.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6">
            <a:extLst>
              <a:ext uri="{FF2B5EF4-FFF2-40B4-BE49-F238E27FC236}">
                <a16:creationId xmlns:a16="http://schemas.microsoft.com/office/drawing/2014/main" id="{2EDA8A30-1A24-4C8A-9A12-20FF57DDF22C}"/>
              </a:ext>
            </a:extLst>
          </p:cNvPr>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p>
        </p:txBody>
      </p:sp>
      <p:pic>
        <p:nvPicPr>
          <p:cNvPr id="4" name="Picture 1">
            <a:extLst>
              <a:ext uri="{FF2B5EF4-FFF2-40B4-BE49-F238E27FC236}">
                <a16:creationId xmlns:a16="http://schemas.microsoft.com/office/drawing/2014/main" id="{D45B0385-4DB6-4102-A726-D82D3678F7D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4650" y="0"/>
            <a:ext cx="9699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Afbeelding 7">
            <a:extLst>
              <a:ext uri="{FF2B5EF4-FFF2-40B4-BE49-F238E27FC236}">
                <a16:creationId xmlns:a16="http://schemas.microsoft.com/office/drawing/2014/main" id="{B25AF064-E6B3-4080-8141-15F5F24878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425" y="776288"/>
            <a:ext cx="1681163"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hthoek 15">
            <a:extLst>
              <a:ext uri="{FF2B5EF4-FFF2-40B4-BE49-F238E27FC236}">
                <a16:creationId xmlns:a16="http://schemas.microsoft.com/office/drawing/2014/main" id="{7B3D58AD-B63C-4504-B61B-0FBC533BC33B}"/>
              </a:ext>
            </a:extLst>
          </p:cNvPr>
          <p:cNvSpPr>
            <a:spLocks noChangeArrowheads="1"/>
          </p:cNvSpPr>
          <p:nvPr/>
        </p:nvSpPr>
        <p:spPr bwMode="auto">
          <a:xfrm>
            <a:off x="398463" y="749300"/>
            <a:ext cx="428625" cy="5127625"/>
          </a:xfrm>
          <a:prstGeom prst="rect">
            <a:avLst/>
          </a:prstGeom>
          <a:solidFill>
            <a:srgbClr val="F5D90B"/>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50" name="TextBox 1">
            <a:extLst>
              <a:ext uri="{FF2B5EF4-FFF2-40B4-BE49-F238E27FC236}">
                <a16:creationId xmlns:a16="http://schemas.microsoft.com/office/drawing/2014/main" id="{25EDB55C-7C42-4876-9157-C71ED8BB478B}"/>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DIESEL</a:t>
            </a:r>
          </a:p>
        </p:txBody>
      </p:sp>
      <p:sp>
        <p:nvSpPr>
          <p:cNvPr id="9224" name="TextBox 1">
            <a:extLst>
              <a:ext uri="{FF2B5EF4-FFF2-40B4-BE49-F238E27FC236}">
                <a16:creationId xmlns:a16="http://schemas.microsoft.com/office/drawing/2014/main" id="{67AB5588-5516-4B2F-A090-9A612AEAF721}"/>
              </a:ext>
            </a:extLst>
          </p:cNvPr>
          <p:cNvSpPr txBox="1">
            <a:spLocks noChangeArrowheads="1"/>
          </p:cNvSpPr>
          <p:nvPr/>
        </p:nvSpPr>
        <p:spPr bwMode="auto">
          <a:xfrm>
            <a:off x="2806700" y="765175"/>
            <a:ext cx="4141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a:solidFill>
                  <a:srgbClr val="7030A0"/>
                </a:solidFill>
                <a:latin typeface="Calibri" panose="020F0502020204030204" pitchFamily="34" charset="0"/>
              </a:rPr>
              <a:t>WYNN’S DIESEL EMISSION REDUCER</a:t>
            </a:r>
          </a:p>
        </p:txBody>
      </p:sp>
      <p:sp>
        <p:nvSpPr>
          <p:cNvPr id="9225" name="TextBox 1">
            <a:extLst>
              <a:ext uri="{FF2B5EF4-FFF2-40B4-BE49-F238E27FC236}">
                <a16:creationId xmlns:a16="http://schemas.microsoft.com/office/drawing/2014/main" id="{B6AC4EAE-4EAC-49B8-90CA-8FDB605C9729}"/>
              </a:ext>
            </a:extLst>
          </p:cNvPr>
          <p:cNvSpPr txBox="1">
            <a:spLocks noChangeArrowheads="1"/>
          </p:cNvSpPr>
          <p:nvPr/>
        </p:nvSpPr>
        <p:spPr bwMode="auto">
          <a:xfrm>
            <a:off x="2822574" y="992188"/>
            <a:ext cx="44857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sz="1200" i="1" dirty="0" err="1">
                <a:solidFill>
                  <a:srgbClr val="7030A0"/>
                </a:solidFill>
                <a:latin typeface="Calibri" panose="020F0502020204030204" pitchFamily="34" charset="0"/>
              </a:rPr>
              <a:t>Réducteur</a:t>
            </a:r>
            <a:r>
              <a:rPr lang="nl-BE" sz="1200" i="1" dirty="0">
                <a:solidFill>
                  <a:srgbClr val="7030A0"/>
                </a:solidFill>
                <a:latin typeface="Calibri" panose="020F0502020204030204" pitchFamily="34" charset="0"/>
              </a:rPr>
              <a:t> </a:t>
            </a:r>
            <a:r>
              <a:rPr lang="nl-BE" sz="1200" i="1" dirty="0" err="1">
                <a:solidFill>
                  <a:srgbClr val="7030A0"/>
                </a:solidFill>
                <a:latin typeface="Calibri" panose="020F0502020204030204" pitchFamily="34" charset="0"/>
              </a:rPr>
              <a:t>d'Emissions</a:t>
            </a:r>
            <a:r>
              <a:rPr lang="nl-BE" sz="1200" i="1" dirty="0">
                <a:solidFill>
                  <a:srgbClr val="7030A0"/>
                </a:solidFill>
                <a:latin typeface="Calibri" panose="020F0502020204030204" pitchFamily="34" charset="0"/>
              </a:rPr>
              <a:t> Diesel. Pour </a:t>
            </a:r>
            <a:r>
              <a:rPr lang="nl-BE" sz="1200" i="1" dirty="0" err="1">
                <a:solidFill>
                  <a:srgbClr val="7030A0"/>
                </a:solidFill>
                <a:latin typeface="Calibri" panose="020F0502020204030204" pitchFamily="34" charset="0"/>
              </a:rPr>
              <a:t>une</a:t>
            </a:r>
            <a:r>
              <a:rPr lang="nl-BE" sz="1200" i="1" dirty="0">
                <a:solidFill>
                  <a:srgbClr val="7030A0"/>
                </a:solidFill>
                <a:latin typeface="Calibri" panose="020F0502020204030204" pitchFamily="34" charset="0"/>
              </a:rPr>
              <a:t> </a:t>
            </a:r>
            <a:r>
              <a:rPr lang="nl-BE" sz="1200" i="1" dirty="0" err="1">
                <a:solidFill>
                  <a:srgbClr val="7030A0"/>
                </a:solidFill>
                <a:latin typeface="Calibri" panose="020F0502020204030204" pitchFamily="34" charset="0"/>
              </a:rPr>
              <a:t>utilisation</a:t>
            </a:r>
            <a:r>
              <a:rPr lang="nl-BE" sz="1200" i="1" dirty="0">
                <a:solidFill>
                  <a:srgbClr val="7030A0"/>
                </a:solidFill>
                <a:latin typeface="Calibri" panose="020F0502020204030204" pitchFamily="34" charset="0"/>
              </a:rPr>
              <a:t> </a:t>
            </a:r>
            <a:r>
              <a:rPr lang="nl-BE" sz="1200" i="1" dirty="0" err="1">
                <a:solidFill>
                  <a:srgbClr val="7030A0"/>
                </a:solidFill>
                <a:latin typeface="Calibri" panose="020F0502020204030204" pitchFamily="34" charset="0"/>
              </a:rPr>
              <a:t>régulière</a:t>
            </a:r>
            <a:r>
              <a:rPr lang="nl-BE" sz="1200" i="1" dirty="0">
                <a:solidFill>
                  <a:srgbClr val="7030A0"/>
                </a:solidFill>
                <a:latin typeface="Calibri" panose="020F0502020204030204" pitchFamily="34" charset="0"/>
              </a:rPr>
              <a:t>.</a:t>
            </a:r>
            <a:endParaRPr lang="nl-BE" altLang="nl-BE" sz="1200" i="1" dirty="0">
              <a:solidFill>
                <a:srgbClr val="7030A0"/>
              </a:solidFill>
              <a:latin typeface="Calibri" panose="020F0502020204030204" pitchFamily="34" charset="0"/>
            </a:endParaRPr>
          </a:p>
        </p:txBody>
      </p:sp>
      <p:sp>
        <p:nvSpPr>
          <p:cNvPr id="9226" name="TextBox 1">
            <a:extLst>
              <a:ext uri="{FF2B5EF4-FFF2-40B4-BE49-F238E27FC236}">
                <a16:creationId xmlns:a16="http://schemas.microsoft.com/office/drawing/2014/main" id="{13E4102E-6093-4A3B-A35C-ED8E499759AD}"/>
              </a:ext>
            </a:extLst>
          </p:cNvPr>
          <p:cNvSpPr txBox="1">
            <a:spLocks noChangeArrowheads="1"/>
          </p:cNvSpPr>
          <p:nvPr/>
        </p:nvSpPr>
        <p:spPr bwMode="auto">
          <a:xfrm>
            <a:off x="2822575" y="1311275"/>
            <a:ext cx="6070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Diesel Emission </a:t>
            </a:r>
            <a:r>
              <a:rPr lang="fr-FR" sz="1200" dirty="0" err="1">
                <a:latin typeface="Calibri" panose="020F0502020204030204" pitchFamily="34" charset="0"/>
                <a:cs typeface="Calibri" panose="020F0502020204030204" pitchFamily="34" charset="0"/>
              </a:rPr>
              <a:t>Reducer</a:t>
            </a:r>
            <a:r>
              <a:rPr lang="fr-FR" sz="1200" dirty="0">
                <a:latin typeface="Calibri" panose="020F0502020204030204" pitchFamily="34" charset="0"/>
                <a:cs typeface="Calibri" panose="020F0502020204030204" pitchFamily="34" charset="0"/>
              </a:rPr>
              <a:t> est un additif chimique pour les moteurs diesel qui réduit l’émission de gaz d’échappement, améliore la puissance du moteur et favorise l’économie de carburant. Il prévient les effets négatifs de l’eau dans le gazole.</a:t>
            </a:r>
            <a:endParaRPr lang="nl-BE" altLang="nl-BE" sz="1200" dirty="0">
              <a:latin typeface="Calibri" panose="020F0502020204030204" pitchFamily="34" charset="0"/>
              <a:cs typeface="Calibri" panose="020F0502020204030204" pitchFamily="34" charset="0"/>
            </a:endParaRPr>
          </a:p>
        </p:txBody>
      </p:sp>
      <p:sp>
        <p:nvSpPr>
          <p:cNvPr id="22" name="TextBox 1">
            <a:extLst>
              <a:ext uri="{FF2B5EF4-FFF2-40B4-BE49-F238E27FC236}">
                <a16:creationId xmlns:a16="http://schemas.microsoft.com/office/drawing/2014/main" id="{E9437B9A-9510-49B5-B3F4-FF4ADEA8AA3E}"/>
              </a:ext>
            </a:extLst>
          </p:cNvPr>
          <p:cNvSpPr txBox="1"/>
          <p:nvPr/>
        </p:nvSpPr>
        <p:spPr>
          <a:xfrm>
            <a:off x="915988" y="5661248"/>
            <a:ext cx="2935287" cy="261938"/>
          </a:xfrm>
          <a:prstGeom prst="rect">
            <a:avLst/>
          </a:prstGeom>
          <a:noFill/>
        </p:spPr>
        <p:txBody>
          <a:bodyPr>
            <a:spAutoFit/>
          </a:bodyPr>
          <a:lstStyle/>
          <a:p>
            <a:pPr>
              <a:defRPr/>
            </a:pPr>
            <a:r>
              <a:rPr lang="es-ES" sz="1100" dirty="0">
                <a:latin typeface="Calibri" panose="020F0502020204030204" pitchFamily="34" charset="0"/>
                <a:cs typeface="Calibri" panose="020F0502020204030204" pitchFamily="34" charset="0"/>
              </a:rPr>
              <a:t>PN 50392 – 12x500 ml – FR/DE/IT/NL/EL</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9228" name="TextBox 1">
            <a:extLst>
              <a:ext uri="{FF2B5EF4-FFF2-40B4-BE49-F238E27FC236}">
                <a16:creationId xmlns:a16="http://schemas.microsoft.com/office/drawing/2014/main" id="{B88A630F-B6D1-4A9A-BDE4-78D1DAA4573B}"/>
              </a:ext>
            </a:extLst>
          </p:cNvPr>
          <p:cNvSpPr txBox="1">
            <a:spLocks noChangeArrowheads="1"/>
          </p:cNvSpPr>
          <p:nvPr/>
        </p:nvSpPr>
        <p:spPr bwMode="auto">
          <a:xfrm>
            <a:off x="2806700" y="2205038"/>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9229" name="TextBox 1">
            <a:extLst>
              <a:ext uri="{FF2B5EF4-FFF2-40B4-BE49-F238E27FC236}">
                <a16:creationId xmlns:a16="http://schemas.microsoft.com/office/drawing/2014/main" id="{ADA91451-D076-436F-84C2-1ED0341F02B3}"/>
              </a:ext>
            </a:extLst>
          </p:cNvPr>
          <p:cNvSpPr txBox="1">
            <a:spLocks noChangeArrowheads="1"/>
          </p:cNvSpPr>
          <p:nvPr/>
        </p:nvSpPr>
        <p:spPr bwMode="auto">
          <a:xfrm>
            <a:off x="2822575" y="2422525"/>
            <a:ext cx="6070600" cy="1480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nl-BE" altLang="nl-BE" sz="1100" dirty="0">
                <a:latin typeface="Calibri" panose="020F0502020204030204" pitchFamily="34" charset="0"/>
                <a:cs typeface="Calibri" panose="020F0502020204030204" pitchFamily="34" charset="0"/>
              </a:rPr>
              <a:t> </a:t>
            </a:r>
            <a:r>
              <a:rPr lang="fr-FR" sz="1100" dirty="0">
                <a:latin typeface="Calibri" panose="020F0502020204030204" pitchFamily="34" charset="0"/>
                <a:cs typeface="Calibri" panose="020F0502020204030204" pitchFamily="34" charset="0"/>
              </a:rPr>
              <a:t>Diminue les gaz d’échappement et la suie.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Améliore la combustion, la puissance du moteur et favorise l’économie de carburant.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Répond aux normes Euro 5/Euro 6.</a:t>
            </a:r>
          </a:p>
          <a:p>
            <a:pPr>
              <a:buFont typeface="Wingdings" panose="05000000000000000000" pitchFamily="2" charset="2"/>
              <a:buChar char="ü"/>
            </a:pPr>
            <a:r>
              <a:rPr lang="nl-BE" sz="1100" dirty="0">
                <a:latin typeface="Calibri" panose="020F0502020204030204" pitchFamily="34" charset="0"/>
                <a:cs typeface="Calibri" panose="020F0502020204030204" pitchFamily="34" charset="0"/>
              </a:rPr>
              <a:t> Compatible EN590.</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Prévient l’encrassement et le colmatage des injecteurs.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Protège contre les effets négatifs de l’eau dans le gazole.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Sans risque pour tous les systèmes de post-traitement des gaz d’échappement.</a:t>
            </a:r>
            <a:endParaRPr lang="nl-BE" altLang="nl-BE" sz="1100" dirty="0">
              <a:latin typeface="Calibri" panose="020F0502020204030204" pitchFamily="34" charset="0"/>
              <a:cs typeface="Calibri" panose="020F0502020204030204" pitchFamily="34" charset="0"/>
            </a:endParaRPr>
          </a:p>
        </p:txBody>
      </p:sp>
      <p:sp>
        <p:nvSpPr>
          <p:cNvPr id="9230" name="TextBox 1">
            <a:extLst>
              <a:ext uri="{FF2B5EF4-FFF2-40B4-BE49-F238E27FC236}">
                <a16:creationId xmlns:a16="http://schemas.microsoft.com/office/drawing/2014/main" id="{9AD7551E-D9A7-4B53-AFF2-1AFA18255370}"/>
              </a:ext>
            </a:extLst>
          </p:cNvPr>
          <p:cNvSpPr txBox="1">
            <a:spLocks noChangeArrowheads="1"/>
          </p:cNvSpPr>
          <p:nvPr/>
        </p:nvSpPr>
        <p:spPr bwMode="auto">
          <a:xfrm>
            <a:off x="2835275" y="4269120"/>
            <a:ext cx="26082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9231" name="TextBox 1">
            <a:extLst>
              <a:ext uri="{FF2B5EF4-FFF2-40B4-BE49-F238E27FC236}">
                <a16:creationId xmlns:a16="http://schemas.microsoft.com/office/drawing/2014/main" id="{D02E2EF2-588A-47CD-BB06-D2B1F5EE3123}"/>
              </a:ext>
            </a:extLst>
          </p:cNvPr>
          <p:cNvSpPr txBox="1">
            <a:spLocks noChangeArrowheads="1"/>
          </p:cNvSpPr>
          <p:nvPr/>
        </p:nvSpPr>
        <p:spPr bwMode="auto">
          <a:xfrm>
            <a:off x="2851150" y="4485020"/>
            <a:ext cx="244157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Émissions</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d'échappement</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excessives</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a:latin typeface="Calibri" panose="020F0502020204030204" pitchFamily="34" charset="0"/>
                <a:cs typeface="Calibri" panose="020F0502020204030204" pitchFamily="34" charset="0"/>
              </a:rPr>
              <a:t>Perte de puissance</a:t>
            </a:r>
          </a:p>
        </p:txBody>
      </p:sp>
      <p:sp>
        <p:nvSpPr>
          <p:cNvPr id="9232" name="TextBox 1">
            <a:extLst>
              <a:ext uri="{FF2B5EF4-FFF2-40B4-BE49-F238E27FC236}">
                <a16:creationId xmlns:a16="http://schemas.microsoft.com/office/drawing/2014/main" id="{72ED577E-3F0B-4F5B-9598-F7BDD52B6CD4}"/>
              </a:ext>
            </a:extLst>
          </p:cNvPr>
          <p:cNvSpPr txBox="1">
            <a:spLocks noChangeArrowheads="1"/>
          </p:cNvSpPr>
          <p:nvPr/>
        </p:nvSpPr>
        <p:spPr bwMode="auto">
          <a:xfrm>
            <a:off x="6911975" y="4269120"/>
            <a:ext cx="111640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9233" name="TextBox 1">
            <a:extLst>
              <a:ext uri="{FF2B5EF4-FFF2-40B4-BE49-F238E27FC236}">
                <a16:creationId xmlns:a16="http://schemas.microsoft.com/office/drawing/2014/main" id="{2B057302-D168-4D1C-8B6A-5E8890214B86}"/>
              </a:ext>
            </a:extLst>
          </p:cNvPr>
          <p:cNvSpPr txBox="1">
            <a:spLocks noChangeArrowheads="1"/>
          </p:cNvSpPr>
          <p:nvPr/>
        </p:nvSpPr>
        <p:spPr bwMode="auto">
          <a:xfrm>
            <a:off x="6927850" y="4485020"/>
            <a:ext cx="203676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ü"/>
            </a:pPr>
            <a:r>
              <a:rPr lang="fr-FR" altLang="nl-BE" sz="1100" dirty="0">
                <a:latin typeface="Calibri" panose="020F0502020204030204" pitchFamily="34" charset="0"/>
                <a:cs typeface="Calibri" panose="020F0502020204030204" pitchFamily="34" charset="0"/>
              </a:rPr>
              <a:t>Il suffit juste de verser le contenu d’un flacon dans le réservoir à carburant !</a:t>
            </a:r>
            <a:endParaRPr lang="nl-NL" altLang="nl-BE" sz="1100" dirty="0">
              <a:latin typeface="Calibri" panose="020F0502020204030204" pitchFamily="34" charset="0"/>
              <a:cs typeface="Calibri" panose="020F0502020204030204" pitchFamily="34" charset="0"/>
            </a:endParaRPr>
          </a:p>
        </p:txBody>
      </p:sp>
      <p:pic>
        <p:nvPicPr>
          <p:cNvPr id="9234" name="Afbeelding 28">
            <a:extLst>
              <a:ext uri="{FF2B5EF4-FFF2-40B4-BE49-F238E27FC236}">
                <a16:creationId xmlns:a16="http://schemas.microsoft.com/office/drawing/2014/main" id="{5524917B-F0D3-4607-B624-71B8FC6F83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862" t="11490" r="6628" b="6032"/>
          <a:stretch>
            <a:fillRect/>
          </a:stretch>
        </p:blipFill>
        <p:spPr bwMode="auto">
          <a:xfrm>
            <a:off x="6246813" y="4305633"/>
            <a:ext cx="7366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ep 25">
            <a:extLst>
              <a:ext uri="{FF2B5EF4-FFF2-40B4-BE49-F238E27FC236}">
                <a16:creationId xmlns:a16="http://schemas.microsoft.com/office/drawing/2014/main" id="{6173AE89-112B-46EC-8579-93E5AF5488B9}"/>
              </a:ext>
            </a:extLst>
          </p:cNvPr>
          <p:cNvGrpSpPr>
            <a:grpSpLocks/>
          </p:cNvGrpSpPr>
          <p:nvPr/>
        </p:nvGrpSpPr>
        <p:grpSpPr bwMode="auto">
          <a:xfrm>
            <a:off x="6227763" y="5590828"/>
            <a:ext cx="1419225" cy="246062"/>
            <a:chOff x="6228184" y="5630258"/>
            <a:chExt cx="1419299" cy="247015"/>
          </a:xfrm>
        </p:grpSpPr>
        <p:sp>
          <p:nvSpPr>
            <p:cNvPr id="27" name="Rechthoek: afgeronde hoeken 26">
              <a:hlinkClick r:id="rId4" action="ppaction://hlinksldjump"/>
              <a:extLst>
                <a:ext uri="{FF2B5EF4-FFF2-40B4-BE49-F238E27FC236}">
                  <a16:creationId xmlns:a16="http://schemas.microsoft.com/office/drawing/2014/main" id="{2ACC0386-5255-43F8-88A1-CB85843968AC}"/>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8" name="TextBox 1">
              <a:hlinkClick r:id="rId4" action="ppaction://hlinksldjump"/>
              <a:extLst>
                <a:ext uri="{FF2B5EF4-FFF2-40B4-BE49-F238E27FC236}">
                  <a16:creationId xmlns:a16="http://schemas.microsoft.com/office/drawing/2014/main" id="{29C92601-2C19-401D-97E3-AA6323251577}"/>
                </a:ext>
              </a:extLst>
            </p:cNvPr>
            <p:cNvSpPr txBox="1">
              <a:spLocks noChangeArrowheads="1"/>
            </p:cNvSpPr>
            <p:nvPr/>
          </p:nvSpPr>
          <p:spPr bwMode="auto">
            <a:xfrm>
              <a:off x="6358829" y="5631051"/>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carburant</a:t>
              </a:r>
              <a:endParaRPr lang="nl-BE" altLang="nl-BE" sz="1000" b="1" dirty="0">
                <a:solidFill>
                  <a:schemeClr val="bg1"/>
                </a:solidFill>
                <a:latin typeface="Calibri" panose="020F0502020204030204" pitchFamily="34" charset="0"/>
              </a:endParaRPr>
            </a:p>
          </p:txBody>
        </p:sp>
        <p:sp>
          <p:nvSpPr>
            <p:cNvPr id="29" name="Gelijkbenige driehoek 3">
              <a:extLst>
                <a:ext uri="{FF2B5EF4-FFF2-40B4-BE49-F238E27FC236}">
                  <a16:creationId xmlns:a16="http://schemas.microsoft.com/office/drawing/2014/main" id="{FBE352F9-01D7-4ADE-9ABB-CD27D56D2E58}"/>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grpSp>
        <p:nvGrpSpPr>
          <p:cNvPr id="30" name="Groep 8">
            <a:extLst>
              <a:ext uri="{FF2B5EF4-FFF2-40B4-BE49-F238E27FC236}">
                <a16:creationId xmlns:a16="http://schemas.microsoft.com/office/drawing/2014/main" id="{77BCADEE-B984-40F5-9FD1-7D664260DD24}"/>
              </a:ext>
            </a:extLst>
          </p:cNvPr>
          <p:cNvGrpSpPr>
            <a:grpSpLocks/>
          </p:cNvGrpSpPr>
          <p:nvPr/>
        </p:nvGrpSpPr>
        <p:grpSpPr bwMode="auto">
          <a:xfrm>
            <a:off x="7694613" y="5589240"/>
            <a:ext cx="1341437" cy="247650"/>
            <a:chOff x="7694316" y="5629464"/>
            <a:chExt cx="1342180" cy="247015"/>
          </a:xfrm>
        </p:grpSpPr>
        <p:sp>
          <p:nvSpPr>
            <p:cNvPr id="31" name="Rechthoek: afgeronde hoeken 30">
              <a:hlinkClick r:id="rId5" action="ppaction://hlinksldjump"/>
              <a:extLst>
                <a:ext uri="{FF2B5EF4-FFF2-40B4-BE49-F238E27FC236}">
                  <a16:creationId xmlns:a16="http://schemas.microsoft.com/office/drawing/2014/main" id="{A9C45CEC-017D-42F7-9D3A-9066929123E7}"/>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2" name="TextBox 1">
              <a:hlinkClick r:id="rId5" action="ppaction://hlinksldjump"/>
              <a:extLst>
                <a:ext uri="{FF2B5EF4-FFF2-40B4-BE49-F238E27FC236}">
                  <a16:creationId xmlns:a16="http://schemas.microsoft.com/office/drawing/2014/main" id="{EBBE36CC-26F1-488C-BF50-CDD2B60CF723}"/>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3" name="Gelijkbenige driehoek 38">
              <a:extLst>
                <a:ext uri="{FF2B5EF4-FFF2-40B4-BE49-F238E27FC236}">
                  <a16:creationId xmlns:a16="http://schemas.microsoft.com/office/drawing/2014/main" id="{71CE7618-C156-4DF9-899A-A76F885BD10E}"/>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4" name="TextBox 1">
            <a:extLst>
              <a:ext uri="{FF2B5EF4-FFF2-40B4-BE49-F238E27FC236}">
                <a16:creationId xmlns:a16="http://schemas.microsoft.com/office/drawing/2014/main" id="{8B684239-04FD-4DD0-B3A5-321622EDFE73}"/>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Professionnels</a:t>
            </a:r>
            <a:r>
              <a:rPr lang="nl-BE" b="1" dirty="0">
                <a:solidFill>
                  <a:schemeClr val="bg2">
                    <a:lumMod val="25000"/>
                  </a:schemeClr>
                </a:solidFill>
                <a:latin typeface="Calibri" panose="020F0502020204030204" pitchFamily="34" charset="0"/>
              </a:rPr>
              <a:t>: CARBURANT</a:t>
            </a:r>
          </a:p>
        </p:txBody>
      </p:sp>
      <p:sp>
        <p:nvSpPr>
          <p:cNvPr id="36" name="Tekstballon: rechthoek met afgeronde hoeken 35">
            <a:extLst>
              <a:ext uri="{FF2B5EF4-FFF2-40B4-BE49-F238E27FC236}">
                <a16:creationId xmlns:a16="http://schemas.microsoft.com/office/drawing/2014/main" id="{2E3EC86F-F384-4CB7-932F-96C109909564}"/>
              </a:ext>
            </a:extLst>
          </p:cNvPr>
          <p:cNvSpPr/>
          <p:nvPr/>
        </p:nvSpPr>
        <p:spPr bwMode="auto">
          <a:xfrm>
            <a:off x="1835696" y="1073150"/>
            <a:ext cx="1015454" cy="1315812"/>
          </a:xfrm>
          <a:prstGeom prst="wedgeRoundRectCallout">
            <a:avLst>
              <a:gd name="adj1" fmla="val -48172"/>
              <a:gd name="adj2" fmla="val 88044"/>
              <a:gd name="adj3" fmla="val 16667"/>
            </a:avLst>
          </a:prstGeom>
          <a:noFill/>
          <a:ln w="28575" cap="flat" cmpd="sng" algn="ctr">
            <a:solidFill>
              <a:srgbClr val="92D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fr-FR" sz="1100" dirty="0">
                <a:solidFill>
                  <a:srgbClr val="92D050"/>
                </a:solidFill>
                <a:latin typeface="Calibri" panose="020F0502020204030204" pitchFamily="34" charset="0"/>
                <a:ea typeface="ＭＳ Ｐゴシック" charset="0"/>
                <a:cs typeface="Calibri" panose="020F0502020204030204" pitchFamily="34" charset="0"/>
              </a:rPr>
              <a:t>Le flacon convient aussi pour les réservoirs sans bouchon.</a:t>
            </a:r>
            <a:endParaRPr kumimoji="0" lang="nl-BE" sz="1200" b="0" i="0" u="none" strike="noStrike" cap="none" normalizeH="0" baseline="0" dirty="0">
              <a:ln>
                <a:noFill/>
              </a:ln>
              <a:solidFill>
                <a:srgbClr val="92D050"/>
              </a:solidFill>
              <a:effectLst/>
              <a:latin typeface="Calibri" panose="020F0502020204030204" pitchFamily="34" charset="0"/>
              <a:ea typeface="ＭＳ Ｐゴシック"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6"/>
                                        </p:tgtEl>
                                      </p:cBhvr>
                                    </p:animEffect>
                                    <p:animScale>
                                      <p:cBhvr>
                                        <p:cTn id="7" dur="250" autoRev="1" fill="hold"/>
                                        <p:tgtEl>
                                          <p:spTgt spid="26"/>
                                        </p:tgtEl>
                                      </p:cBhvr>
                                      <p:by x="105000" y="105000"/>
                                    </p:animScale>
                                  </p:childTnLst>
                                </p:cTn>
                              </p:par>
                            </p:childTnLst>
                          </p:cTn>
                        </p:par>
                      </p:childTnLst>
                    </p:cTn>
                  </p:par>
                </p:childTnLst>
              </p:cTn>
              <p:nextCondLst>
                <p:cond evt="onClick" delay="0">
                  <p:tgtEl>
                    <p:spTgt spid="2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Afbeelding 20">
            <a:extLst>
              <a:ext uri="{FF2B5EF4-FFF2-40B4-BE49-F238E27FC236}">
                <a16:creationId xmlns:a16="http://schemas.microsoft.com/office/drawing/2014/main" id="{48747A06-B1F2-4A8B-ADEA-7BFA87B206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025" y="776288"/>
            <a:ext cx="1677988"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hthoek 15">
            <a:extLst>
              <a:ext uri="{FF2B5EF4-FFF2-40B4-BE49-F238E27FC236}">
                <a16:creationId xmlns:a16="http://schemas.microsoft.com/office/drawing/2014/main" id="{76E8BB32-2B7A-465F-B3FC-E088AF9CCF91}"/>
              </a:ext>
            </a:extLst>
          </p:cNvPr>
          <p:cNvSpPr>
            <a:spLocks noChangeArrowheads="1"/>
          </p:cNvSpPr>
          <p:nvPr/>
        </p:nvSpPr>
        <p:spPr bwMode="auto">
          <a:xfrm>
            <a:off x="398463" y="749300"/>
            <a:ext cx="428625" cy="5127625"/>
          </a:xfrm>
          <a:prstGeom prst="rect">
            <a:avLst/>
          </a:prstGeom>
          <a:solidFill>
            <a:srgbClr val="F5D90B"/>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50" name="TextBox 1">
            <a:extLst>
              <a:ext uri="{FF2B5EF4-FFF2-40B4-BE49-F238E27FC236}">
                <a16:creationId xmlns:a16="http://schemas.microsoft.com/office/drawing/2014/main" id="{25EDB55C-7C42-4876-9157-C71ED8BB478B}"/>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DIESEL</a:t>
            </a:r>
          </a:p>
        </p:txBody>
      </p:sp>
      <p:sp>
        <p:nvSpPr>
          <p:cNvPr id="10248" name="TextBox 1">
            <a:extLst>
              <a:ext uri="{FF2B5EF4-FFF2-40B4-BE49-F238E27FC236}">
                <a16:creationId xmlns:a16="http://schemas.microsoft.com/office/drawing/2014/main" id="{4B9C6918-830B-4B82-8180-5DFE130C3EB1}"/>
              </a:ext>
            </a:extLst>
          </p:cNvPr>
          <p:cNvSpPr txBox="1">
            <a:spLocks noChangeArrowheads="1"/>
          </p:cNvSpPr>
          <p:nvPr/>
        </p:nvSpPr>
        <p:spPr bwMode="auto">
          <a:xfrm>
            <a:off x="2806700" y="765175"/>
            <a:ext cx="4141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a:solidFill>
                  <a:srgbClr val="7030A0"/>
                </a:solidFill>
                <a:latin typeface="Calibri" panose="020F0502020204030204" pitchFamily="34" charset="0"/>
              </a:rPr>
              <a:t>WYNN’S DIESEL TURBO CLEANER</a:t>
            </a:r>
          </a:p>
        </p:txBody>
      </p:sp>
      <p:sp>
        <p:nvSpPr>
          <p:cNvPr id="10249" name="TextBox 1">
            <a:extLst>
              <a:ext uri="{FF2B5EF4-FFF2-40B4-BE49-F238E27FC236}">
                <a16:creationId xmlns:a16="http://schemas.microsoft.com/office/drawing/2014/main" id="{0A3D09EC-6C8F-4434-8AF2-0342B5899F00}"/>
              </a:ext>
            </a:extLst>
          </p:cNvPr>
          <p:cNvSpPr txBox="1">
            <a:spLocks noChangeArrowheads="1"/>
          </p:cNvSpPr>
          <p:nvPr/>
        </p:nvSpPr>
        <p:spPr bwMode="auto">
          <a:xfrm>
            <a:off x="2822575" y="992188"/>
            <a:ext cx="31813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sz="1200" i="1" dirty="0" err="1">
                <a:solidFill>
                  <a:srgbClr val="7030A0"/>
                </a:solidFill>
                <a:latin typeface="Calibri" panose="020F0502020204030204" pitchFamily="34" charset="0"/>
              </a:rPr>
              <a:t>Libère</a:t>
            </a:r>
            <a:r>
              <a:rPr lang="nl-BE" sz="1200" i="1" dirty="0">
                <a:solidFill>
                  <a:srgbClr val="7030A0"/>
                </a:solidFill>
                <a:latin typeface="Calibri" panose="020F0502020204030204" pitchFamily="34" charset="0"/>
              </a:rPr>
              <a:t> les </a:t>
            </a:r>
            <a:r>
              <a:rPr lang="nl-BE" sz="1200" i="1" dirty="0" err="1">
                <a:solidFill>
                  <a:srgbClr val="7030A0"/>
                </a:solidFill>
                <a:latin typeface="Calibri" panose="020F0502020204030204" pitchFamily="34" charset="0"/>
              </a:rPr>
              <a:t>ailettes</a:t>
            </a:r>
            <a:r>
              <a:rPr lang="nl-BE" sz="1200" i="1" dirty="0">
                <a:solidFill>
                  <a:srgbClr val="7030A0"/>
                </a:solidFill>
                <a:latin typeface="Calibri" panose="020F0502020204030204" pitchFamily="34" charset="0"/>
              </a:rPr>
              <a:t> </a:t>
            </a:r>
            <a:r>
              <a:rPr lang="nl-BE" sz="1200" i="1" dirty="0" err="1">
                <a:solidFill>
                  <a:srgbClr val="7030A0"/>
                </a:solidFill>
                <a:latin typeface="Calibri" panose="020F0502020204030204" pitchFamily="34" charset="0"/>
              </a:rPr>
              <a:t>collées</a:t>
            </a:r>
            <a:endParaRPr lang="nl-BE" altLang="nl-BE" sz="1200" i="1" dirty="0">
              <a:solidFill>
                <a:srgbClr val="7030A0"/>
              </a:solidFill>
              <a:latin typeface="Calibri" panose="020F0502020204030204" pitchFamily="34" charset="0"/>
            </a:endParaRPr>
          </a:p>
        </p:txBody>
      </p:sp>
      <p:sp>
        <p:nvSpPr>
          <p:cNvPr id="10250" name="TextBox 1">
            <a:extLst>
              <a:ext uri="{FF2B5EF4-FFF2-40B4-BE49-F238E27FC236}">
                <a16:creationId xmlns:a16="http://schemas.microsoft.com/office/drawing/2014/main" id="{CC06B462-D1FC-403B-8BE2-017CE82E21BD}"/>
              </a:ext>
            </a:extLst>
          </p:cNvPr>
          <p:cNvSpPr txBox="1">
            <a:spLocks noChangeArrowheads="1"/>
          </p:cNvSpPr>
          <p:nvPr/>
        </p:nvSpPr>
        <p:spPr bwMode="auto">
          <a:xfrm>
            <a:off x="2822575" y="1311275"/>
            <a:ext cx="60706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ts val="0"/>
              </a:spcBef>
              <a:buNone/>
            </a:pPr>
            <a:r>
              <a:rPr lang="fr-FR" sz="1100" dirty="0" err="1">
                <a:latin typeface="Calibri" panose="020F0502020204030204" pitchFamily="34" charset="0"/>
                <a:cs typeface="Calibri" panose="020F0502020204030204" pitchFamily="34" charset="0"/>
              </a:rPr>
              <a:t>Wynn's</a:t>
            </a:r>
            <a:r>
              <a:rPr lang="fr-FR" sz="1100" dirty="0">
                <a:latin typeface="Calibri" panose="020F0502020204030204" pitchFamily="34" charset="0"/>
                <a:cs typeface="Calibri" panose="020F0502020204030204" pitchFamily="34" charset="0"/>
              </a:rPr>
              <a:t> Diesel Turbo Cleaner est un traitement chimique pour moteurs diesel commerciaux qui débloque les </a:t>
            </a:r>
            <a:r>
              <a:rPr lang="nl-BE" sz="1100" dirty="0" err="1">
                <a:latin typeface="Calibri" panose="020F0502020204030204" pitchFamily="34" charset="0"/>
                <a:cs typeface="Calibri" panose="020F0502020204030204" pitchFamily="34" charset="0"/>
              </a:rPr>
              <a:t>turbocompresseurs</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encrassés</a:t>
            </a:r>
            <a:r>
              <a:rPr lang="nl-BE" sz="1100" dirty="0">
                <a:latin typeface="Calibri" panose="020F0502020204030204" pitchFamily="34" charset="0"/>
                <a:cs typeface="Calibri" panose="020F0502020204030204" pitchFamily="34" charset="0"/>
              </a:rPr>
              <a:t>.</a:t>
            </a:r>
            <a:endParaRPr lang="nl-BE" altLang="nl-BE" sz="1100" dirty="0">
              <a:latin typeface="Calibri" panose="020F0502020204030204" pitchFamily="34" charset="0"/>
              <a:cs typeface="Calibri" panose="020F0502020204030204" pitchFamily="34" charset="0"/>
            </a:endParaRPr>
          </a:p>
        </p:txBody>
      </p:sp>
      <p:sp>
        <p:nvSpPr>
          <p:cNvPr id="22" name="TextBox 1">
            <a:extLst>
              <a:ext uri="{FF2B5EF4-FFF2-40B4-BE49-F238E27FC236}">
                <a16:creationId xmlns:a16="http://schemas.microsoft.com/office/drawing/2014/main" id="{B856C35A-D244-4ACD-AE8C-3001F6D41F84}"/>
              </a:ext>
            </a:extLst>
          </p:cNvPr>
          <p:cNvSpPr txBox="1"/>
          <p:nvPr/>
        </p:nvSpPr>
        <p:spPr>
          <a:xfrm>
            <a:off x="915988" y="5661248"/>
            <a:ext cx="2935287" cy="261938"/>
          </a:xfrm>
          <a:prstGeom prst="rect">
            <a:avLst/>
          </a:prstGeom>
          <a:noFill/>
        </p:spPr>
        <p:txBody>
          <a:bodyPr>
            <a:spAutoFit/>
          </a:bodyPr>
          <a:lstStyle/>
          <a:p>
            <a:pPr>
              <a:defRPr/>
            </a:pPr>
            <a:r>
              <a:rPr lang="es-ES" sz="1100" dirty="0">
                <a:latin typeface="Calibri" panose="020F0502020204030204" pitchFamily="34" charset="0"/>
                <a:cs typeface="Calibri" panose="020F0502020204030204" pitchFamily="34" charset="0"/>
              </a:rPr>
              <a:t>PN 32092 – 12x500 ml – EN/FR/DE/IT/ES/NL</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10252" name="TextBox 1">
            <a:extLst>
              <a:ext uri="{FF2B5EF4-FFF2-40B4-BE49-F238E27FC236}">
                <a16:creationId xmlns:a16="http://schemas.microsoft.com/office/drawing/2014/main" id="{3B6055B6-D1F6-4CDE-89A9-EF770C65445E}"/>
              </a:ext>
            </a:extLst>
          </p:cNvPr>
          <p:cNvSpPr txBox="1">
            <a:spLocks noChangeArrowheads="1"/>
          </p:cNvSpPr>
          <p:nvPr/>
        </p:nvSpPr>
        <p:spPr bwMode="auto">
          <a:xfrm>
            <a:off x="2806700" y="1773238"/>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10253" name="TextBox 1">
            <a:extLst>
              <a:ext uri="{FF2B5EF4-FFF2-40B4-BE49-F238E27FC236}">
                <a16:creationId xmlns:a16="http://schemas.microsoft.com/office/drawing/2014/main" id="{892404DF-C924-45F8-BF36-26CB7299D236}"/>
              </a:ext>
            </a:extLst>
          </p:cNvPr>
          <p:cNvSpPr txBox="1">
            <a:spLocks noChangeArrowheads="1"/>
          </p:cNvSpPr>
          <p:nvPr/>
        </p:nvSpPr>
        <p:spPr bwMode="auto">
          <a:xfrm>
            <a:off x="2822575" y="1989138"/>
            <a:ext cx="6070600" cy="1480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Elimine la calamine accumulée sur la turbine et libère les ailettes collées sans </a:t>
            </a:r>
            <a:r>
              <a:rPr lang="nl-BE" sz="1100" dirty="0">
                <a:latin typeface="Calibri" panose="020F0502020204030204" pitchFamily="34" charset="0"/>
                <a:cs typeface="Calibri" panose="020F0502020204030204" pitchFamily="34" charset="0"/>
              </a:rPr>
              <a:t>démontage.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Elimine les dépôts du catalyseur à oxydation diesel et possède un bon effet nettoyant </a:t>
            </a:r>
            <a:r>
              <a:rPr lang="nl-BE" sz="1100" dirty="0" err="1">
                <a:latin typeface="Calibri" panose="020F0502020204030204" pitchFamily="34" charset="0"/>
                <a:cs typeface="Calibri" panose="020F0502020204030204" pitchFamily="34" charset="0"/>
              </a:rPr>
              <a:t>sur</a:t>
            </a:r>
            <a:r>
              <a:rPr lang="nl-BE" sz="1100" dirty="0">
                <a:latin typeface="Calibri" panose="020F0502020204030204" pitchFamily="34" charset="0"/>
                <a:cs typeface="Calibri" panose="020F0502020204030204" pitchFamily="34" charset="0"/>
              </a:rPr>
              <a:t> la </a:t>
            </a:r>
            <a:r>
              <a:rPr lang="nl-BE" sz="1100" dirty="0" err="1">
                <a:latin typeface="Calibri" panose="020F0502020204030204" pitchFamily="34" charset="0"/>
                <a:cs typeface="Calibri" panose="020F0502020204030204" pitchFamily="34" charset="0"/>
              </a:rPr>
              <a:t>vanne</a:t>
            </a:r>
            <a:r>
              <a:rPr lang="nl-BE" sz="1100" dirty="0">
                <a:latin typeface="Calibri" panose="020F0502020204030204" pitchFamily="34" charset="0"/>
                <a:cs typeface="Calibri" panose="020F0502020204030204" pitchFamily="34" charset="0"/>
              </a:rPr>
              <a:t> EGR.</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Rétablit la puissance et la réponse du moteur.</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Améliore la combustion et réduit les émissions de suie.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Prolonge la durée de vie du turbocompresseur et du catalyseur à oxydation diesel.</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Sans risque pour tous les systèmes de post-traitement des gaz d’échappement.</a:t>
            </a:r>
            <a:endParaRPr lang="nl-BE" altLang="nl-BE" sz="1100" dirty="0">
              <a:latin typeface="Calibri" panose="020F0502020204030204" pitchFamily="34" charset="0"/>
              <a:cs typeface="Calibri" panose="020F0502020204030204" pitchFamily="34" charset="0"/>
            </a:endParaRPr>
          </a:p>
        </p:txBody>
      </p:sp>
      <p:sp>
        <p:nvSpPr>
          <p:cNvPr id="10254" name="TextBox 1">
            <a:extLst>
              <a:ext uri="{FF2B5EF4-FFF2-40B4-BE49-F238E27FC236}">
                <a16:creationId xmlns:a16="http://schemas.microsoft.com/office/drawing/2014/main" id="{A2832446-C078-4101-94B2-235561D600D2}"/>
              </a:ext>
            </a:extLst>
          </p:cNvPr>
          <p:cNvSpPr txBox="1">
            <a:spLocks noChangeArrowheads="1"/>
          </p:cNvSpPr>
          <p:nvPr/>
        </p:nvSpPr>
        <p:spPr bwMode="auto">
          <a:xfrm>
            <a:off x="2835275" y="3500438"/>
            <a:ext cx="2608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10255" name="TextBox 1">
            <a:extLst>
              <a:ext uri="{FF2B5EF4-FFF2-40B4-BE49-F238E27FC236}">
                <a16:creationId xmlns:a16="http://schemas.microsoft.com/office/drawing/2014/main" id="{352C8688-C1E0-4756-9BA6-FE04089B16ED}"/>
              </a:ext>
            </a:extLst>
          </p:cNvPr>
          <p:cNvSpPr txBox="1">
            <a:spLocks noChangeArrowheads="1"/>
          </p:cNvSpPr>
          <p:nvPr/>
        </p:nvSpPr>
        <p:spPr bwMode="auto">
          <a:xfrm>
            <a:off x="2851150" y="3717925"/>
            <a:ext cx="24415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nl-NL" altLang="nl-BE" sz="1100" dirty="0">
                <a:latin typeface="Calibri" panose="020F0502020204030204" pitchFamily="34" charset="0"/>
                <a:cs typeface="Calibri" panose="020F0502020204030204" pitchFamily="34" charset="0"/>
              </a:rPr>
              <a:t>Turbo sale</a:t>
            </a: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Ailettes</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collées</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a:latin typeface="Calibri" panose="020F0502020204030204" pitchFamily="34" charset="0"/>
                <a:cs typeface="Calibri" panose="020F0502020204030204" pitchFamily="34" charset="0"/>
              </a:rPr>
              <a:t>EGR sale</a:t>
            </a:r>
          </a:p>
        </p:txBody>
      </p:sp>
      <p:sp>
        <p:nvSpPr>
          <p:cNvPr id="10256" name="TextBox 1">
            <a:extLst>
              <a:ext uri="{FF2B5EF4-FFF2-40B4-BE49-F238E27FC236}">
                <a16:creationId xmlns:a16="http://schemas.microsoft.com/office/drawing/2014/main" id="{B341D637-7D2A-435F-AE27-D8B54A157AE4}"/>
              </a:ext>
            </a:extLst>
          </p:cNvPr>
          <p:cNvSpPr txBox="1">
            <a:spLocks noChangeArrowheads="1"/>
          </p:cNvSpPr>
          <p:nvPr/>
        </p:nvSpPr>
        <p:spPr bwMode="auto">
          <a:xfrm>
            <a:off x="6911975" y="3536950"/>
            <a:ext cx="1270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10257" name="TextBox 1">
            <a:extLst>
              <a:ext uri="{FF2B5EF4-FFF2-40B4-BE49-F238E27FC236}">
                <a16:creationId xmlns:a16="http://schemas.microsoft.com/office/drawing/2014/main" id="{5693093E-7FD1-4DC7-98F1-40B05CF787D7}"/>
              </a:ext>
            </a:extLst>
          </p:cNvPr>
          <p:cNvSpPr txBox="1">
            <a:spLocks noChangeArrowheads="1"/>
          </p:cNvSpPr>
          <p:nvPr/>
        </p:nvSpPr>
        <p:spPr bwMode="auto">
          <a:xfrm>
            <a:off x="6927850" y="3716338"/>
            <a:ext cx="203676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ü"/>
            </a:pPr>
            <a:r>
              <a:rPr lang="fr-FR" altLang="nl-BE" sz="1100" dirty="0">
                <a:latin typeface="Calibri" panose="020F0502020204030204" pitchFamily="34" charset="0"/>
                <a:cs typeface="Calibri" panose="020F0502020204030204" pitchFamily="34" charset="0"/>
              </a:rPr>
              <a:t>Il suffit juste de verser le contenu d’un flacon dans le réservoir à carburant !</a:t>
            </a:r>
            <a:endParaRPr lang="nl-NL" altLang="nl-BE" sz="1100" dirty="0">
              <a:latin typeface="Calibri" panose="020F0502020204030204" pitchFamily="34" charset="0"/>
              <a:cs typeface="Calibri" panose="020F0502020204030204" pitchFamily="34" charset="0"/>
            </a:endParaRPr>
          </a:p>
        </p:txBody>
      </p:sp>
      <p:pic>
        <p:nvPicPr>
          <p:cNvPr id="10258" name="Afbeelding 28">
            <a:extLst>
              <a:ext uri="{FF2B5EF4-FFF2-40B4-BE49-F238E27FC236}">
                <a16:creationId xmlns:a16="http://schemas.microsoft.com/office/drawing/2014/main" id="{2F8D5ECF-2474-43B4-AA77-8F51EABFF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862" t="11490" r="6628" b="6032"/>
          <a:stretch>
            <a:fillRect/>
          </a:stretch>
        </p:blipFill>
        <p:spPr bwMode="auto">
          <a:xfrm>
            <a:off x="6246813" y="3573463"/>
            <a:ext cx="7366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9" name="Afbeelding 1">
            <a:extLst>
              <a:ext uri="{FF2B5EF4-FFF2-40B4-BE49-F238E27FC236}">
                <a16:creationId xmlns:a16="http://schemas.microsoft.com/office/drawing/2014/main" id="{D62555AC-9935-4CED-A6AF-E6B5005EB2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064"/>
          <a:stretch/>
        </p:blipFill>
        <p:spPr bwMode="auto">
          <a:xfrm>
            <a:off x="3051175" y="4365104"/>
            <a:ext cx="2389188" cy="1167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ep 26">
            <a:extLst>
              <a:ext uri="{FF2B5EF4-FFF2-40B4-BE49-F238E27FC236}">
                <a16:creationId xmlns:a16="http://schemas.microsoft.com/office/drawing/2014/main" id="{F87CCAAD-3764-4D50-897B-2B6E3300BC05}"/>
              </a:ext>
            </a:extLst>
          </p:cNvPr>
          <p:cNvGrpSpPr>
            <a:grpSpLocks/>
          </p:cNvGrpSpPr>
          <p:nvPr/>
        </p:nvGrpSpPr>
        <p:grpSpPr bwMode="auto">
          <a:xfrm>
            <a:off x="6227763" y="5590828"/>
            <a:ext cx="1419225" cy="246062"/>
            <a:chOff x="6228184" y="5630258"/>
            <a:chExt cx="1419299" cy="247015"/>
          </a:xfrm>
        </p:grpSpPr>
        <p:sp>
          <p:nvSpPr>
            <p:cNvPr id="28" name="Rechthoek: afgeronde hoeken 27">
              <a:hlinkClick r:id="rId5" action="ppaction://hlinksldjump"/>
              <a:extLst>
                <a:ext uri="{FF2B5EF4-FFF2-40B4-BE49-F238E27FC236}">
                  <a16:creationId xmlns:a16="http://schemas.microsoft.com/office/drawing/2014/main" id="{7EADCA18-0A08-4E6F-ACB0-6F72BD72E79D}"/>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9" name="TextBox 1">
              <a:hlinkClick r:id="rId5" action="ppaction://hlinksldjump"/>
              <a:extLst>
                <a:ext uri="{FF2B5EF4-FFF2-40B4-BE49-F238E27FC236}">
                  <a16:creationId xmlns:a16="http://schemas.microsoft.com/office/drawing/2014/main" id="{A7FD1860-1398-4FEB-844B-1E9B63300E5C}"/>
                </a:ext>
              </a:extLst>
            </p:cNvPr>
            <p:cNvSpPr txBox="1">
              <a:spLocks noChangeArrowheads="1"/>
            </p:cNvSpPr>
            <p:nvPr/>
          </p:nvSpPr>
          <p:spPr bwMode="auto">
            <a:xfrm>
              <a:off x="6358829" y="5631051"/>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carburant</a:t>
              </a:r>
              <a:endParaRPr lang="nl-BE" altLang="nl-BE" sz="1000" b="1" dirty="0">
                <a:solidFill>
                  <a:schemeClr val="bg1"/>
                </a:solidFill>
                <a:latin typeface="Calibri" panose="020F0502020204030204" pitchFamily="34" charset="0"/>
              </a:endParaRPr>
            </a:p>
          </p:txBody>
        </p:sp>
        <p:sp>
          <p:nvSpPr>
            <p:cNvPr id="30" name="Gelijkbenige driehoek 3">
              <a:extLst>
                <a:ext uri="{FF2B5EF4-FFF2-40B4-BE49-F238E27FC236}">
                  <a16:creationId xmlns:a16="http://schemas.microsoft.com/office/drawing/2014/main" id="{BF9D346C-75D5-4BBD-875C-DE1796D92972}"/>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grpSp>
        <p:nvGrpSpPr>
          <p:cNvPr id="31" name="Groep 8">
            <a:extLst>
              <a:ext uri="{FF2B5EF4-FFF2-40B4-BE49-F238E27FC236}">
                <a16:creationId xmlns:a16="http://schemas.microsoft.com/office/drawing/2014/main" id="{54215A2A-D0AA-4639-B5A4-E97543513358}"/>
              </a:ext>
            </a:extLst>
          </p:cNvPr>
          <p:cNvGrpSpPr>
            <a:grpSpLocks/>
          </p:cNvGrpSpPr>
          <p:nvPr/>
        </p:nvGrpSpPr>
        <p:grpSpPr bwMode="auto">
          <a:xfrm>
            <a:off x="7694613" y="5589240"/>
            <a:ext cx="1341437" cy="247650"/>
            <a:chOff x="7694316" y="5629464"/>
            <a:chExt cx="1342180" cy="247015"/>
          </a:xfrm>
        </p:grpSpPr>
        <p:sp>
          <p:nvSpPr>
            <p:cNvPr id="32" name="Rechthoek: afgeronde hoeken 31">
              <a:hlinkClick r:id="rId6" action="ppaction://hlinksldjump"/>
              <a:extLst>
                <a:ext uri="{FF2B5EF4-FFF2-40B4-BE49-F238E27FC236}">
                  <a16:creationId xmlns:a16="http://schemas.microsoft.com/office/drawing/2014/main" id="{F975513E-EC0B-4EA9-A71D-46494D631EB4}"/>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3" name="TextBox 1">
              <a:hlinkClick r:id="rId6" action="ppaction://hlinksldjump"/>
              <a:extLst>
                <a:ext uri="{FF2B5EF4-FFF2-40B4-BE49-F238E27FC236}">
                  <a16:creationId xmlns:a16="http://schemas.microsoft.com/office/drawing/2014/main" id="{3CC8739F-800B-471D-B04F-2F75AEDE1106}"/>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4" name="Gelijkbenige driehoek 38">
              <a:extLst>
                <a:ext uri="{FF2B5EF4-FFF2-40B4-BE49-F238E27FC236}">
                  <a16:creationId xmlns:a16="http://schemas.microsoft.com/office/drawing/2014/main" id="{6DFC3CF4-65FE-4FF4-8CE2-B7EE70241C42}"/>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5" name="TextBox 1">
            <a:extLst>
              <a:ext uri="{FF2B5EF4-FFF2-40B4-BE49-F238E27FC236}">
                <a16:creationId xmlns:a16="http://schemas.microsoft.com/office/drawing/2014/main" id="{EB2022EE-DB63-4AA4-893D-2AB6A737E70F}"/>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Professionnels</a:t>
            </a:r>
            <a:r>
              <a:rPr lang="nl-BE" b="1" dirty="0">
                <a:solidFill>
                  <a:schemeClr val="bg2">
                    <a:lumMod val="25000"/>
                  </a:schemeClr>
                </a:solidFill>
                <a:latin typeface="Calibri" panose="020F0502020204030204" pitchFamily="34" charset="0"/>
              </a:rPr>
              <a:t>: CARBURANT</a:t>
            </a:r>
          </a:p>
        </p:txBody>
      </p:sp>
      <p:sp>
        <p:nvSpPr>
          <p:cNvPr id="36" name="Tekstballon: rechthoek met afgeronde hoeken 35">
            <a:extLst>
              <a:ext uri="{FF2B5EF4-FFF2-40B4-BE49-F238E27FC236}">
                <a16:creationId xmlns:a16="http://schemas.microsoft.com/office/drawing/2014/main" id="{537549E5-3FB3-4F14-A890-E4AC5E480F7D}"/>
              </a:ext>
            </a:extLst>
          </p:cNvPr>
          <p:cNvSpPr/>
          <p:nvPr/>
        </p:nvSpPr>
        <p:spPr bwMode="auto">
          <a:xfrm>
            <a:off x="1835696" y="1073150"/>
            <a:ext cx="1015454" cy="1315812"/>
          </a:xfrm>
          <a:prstGeom prst="wedgeRoundRectCallout">
            <a:avLst>
              <a:gd name="adj1" fmla="val -48172"/>
              <a:gd name="adj2" fmla="val 88044"/>
              <a:gd name="adj3" fmla="val 16667"/>
            </a:avLst>
          </a:prstGeom>
          <a:noFill/>
          <a:ln w="28575" cap="flat" cmpd="sng" algn="ctr">
            <a:solidFill>
              <a:srgbClr val="92D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fr-FR" sz="1100" dirty="0">
                <a:solidFill>
                  <a:srgbClr val="92D050"/>
                </a:solidFill>
                <a:latin typeface="Calibri" panose="020F0502020204030204" pitchFamily="34" charset="0"/>
                <a:ea typeface="ＭＳ Ｐゴシック" charset="0"/>
                <a:cs typeface="Calibri" panose="020F0502020204030204" pitchFamily="34" charset="0"/>
              </a:rPr>
              <a:t>Le flacon convient aussi pour les réservoirs sans bouchon.</a:t>
            </a:r>
            <a:endParaRPr kumimoji="0" lang="nl-BE" sz="1200" b="0" i="0" u="none" strike="noStrike" cap="none" normalizeH="0" baseline="0" dirty="0">
              <a:ln>
                <a:noFill/>
              </a:ln>
              <a:solidFill>
                <a:srgbClr val="92D050"/>
              </a:solidFill>
              <a:effectLst/>
              <a:latin typeface="Calibri" panose="020F0502020204030204" pitchFamily="34" charset="0"/>
              <a:ea typeface="ＭＳ Ｐゴシック"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7"/>
                                        </p:tgtEl>
                                      </p:cBhvr>
                                    </p:animEffect>
                                    <p:animScale>
                                      <p:cBhvr>
                                        <p:cTn id="7" dur="250" autoRev="1" fill="hold"/>
                                        <p:tgtEl>
                                          <p:spTgt spid="27"/>
                                        </p:tgtEl>
                                      </p:cBhvr>
                                      <p:by x="105000" y="105000"/>
                                    </p:animScale>
                                  </p:childTnLst>
                                </p:cTn>
                              </p:par>
                            </p:childTnLst>
                          </p:cTn>
                        </p:par>
                      </p:childTnLst>
                    </p:cTn>
                  </p:par>
                </p:childTnLst>
              </p:cTn>
              <p:nextCondLst>
                <p:cond evt="onClick" delay="0">
                  <p:tgtEl>
                    <p:spTgt spid="2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Afbeelding 41">
            <a:extLst>
              <a:ext uri="{FF2B5EF4-FFF2-40B4-BE49-F238E27FC236}">
                <a16:creationId xmlns:a16="http://schemas.microsoft.com/office/drawing/2014/main" id="{483E3880-5BE7-44AB-84E1-91F0922ADC46}"/>
              </a:ext>
            </a:extLst>
          </p:cNvPr>
          <p:cNvPicPr>
            <a:picLocks noChangeAspect="1"/>
          </p:cNvPicPr>
          <p:nvPr/>
        </p:nvPicPr>
        <p:blipFill>
          <a:blip r:embed="rId2"/>
          <a:stretch>
            <a:fillRect/>
          </a:stretch>
        </p:blipFill>
        <p:spPr>
          <a:xfrm>
            <a:off x="952751" y="801814"/>
            <a:ext cx="1674648" cy="4883818"/>
          </a:xfrm>
          <a:prstGeom prst="rect">
            <a:avLst/>
          </a:prstGeom>
        </p:spPr>
      </p:pic>
      <p:sp>
        <p:nvSpPr>
          <p:cNvPr id="10243" name="Rechthoek 15">
            <a:extLst>
              <a:ext uri="{FF2B5EF4-FFF2-40B4-BE49-F238E27FC236}">
                <a16:creationId xmlns:a16="http://schemas.microsoft.com/office/drawing/2014/main" id="{76E8BB32-2B7A-465F-B3FC-E088AF9CCF91}"/>
              </a:ext>
            </a:extLst>
          </p:cNvPr>
          <p:cNvSpPr>
            <a:spLocks noChangeArrowheads="1"/>
          </p:cNvSpPr>
          <p:nvPr/>
        </p:nvSpPr>
        <p:spPr bwMode="auto">
          <a:xfrm>
            <a:off x="398463" y="749300"/>
            <a:ext cx="428625" cy="5127625"/>
          </a:xfrm>
          <a:prstGeom prst="rect">
            <a:avLst/>
          </a:prstGeom>
          <a:solidFill>
            <a:srgbClr val="F5D90B"/>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50" name="TextBox 1">
            <a:extLst>
              <a:ext uri="{FF2B5EF4-FFF2-40B4-BE49-F238E27FC236}">
                <a16:creationId xmlns:a16="http://schemas.microsoft.com/office/drawing/2014/main" id="{25EDB55C-7C42-4876-9157-C71ED8BB478B}"/>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DIESEL</a:t>
            </a:r>
          </a:p>
        </p:txBody>
      </p:sp>
      <p:sp>
        <p:nvSpPr>
          <p:cNvPr id="10248" name="TextBox 1">
            <a:extLst>
              <a:ext uri="{FF2B5EF4-FFF2-40B4-BE49-F238E27FC236}">
                <a16:creationId xmlns:a16="http://schemas.microsoft.com/office/drawing/2014/main" id="{4B9C6918-830B-4B82-8180-5DFE130C3EB1}"/>
              </a:ext>
            </a:extLst>
          </p:cNvPr>
          <p:cNvSpPr txBox="1">
            <a:spLocks noChangeArrowheads="1"/>
          </p:cNvSpPr>
          <p:nvPr/>
        </p:nvSpPr>
        <p:spPr bwMode="auto">
          <a:xfrm>
            <a:off x="2806700" y="765175"/>
            <a:ext cx="4141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dirty="0">
                <a:solidFill>
                  <a:srgbClr val="7030A0"/>
                </a:solidFill>
                <a:latin typeface="Calibri" panose="020F0502020204030204" pitchFamily="34" charset="0"/>
              </a:rPr>
              <a:t>WYNN’S DIESEL PRE-EMISSION TEST TREATMENT</a:t>
            </a:r>
          </a:p>
        </p:txBody>
      </p:sp>
      <p:sp>
        <p:nvSpPr>
          <p:cNvPr id="10249" name="TextBox 1">
            <a:extLst>
              <a:ext uri="{FF2B5EF4-FFF2-40B4-BE49-F238E27FC236}">
                <a16:creationId xmlns:a16="http://schemas.microsoft.com/office/drawing/2014/main" id="{0A3D09EC-6C8F-4434-8AF2-0342B5899F00}"/>
              </a:ext>
            </a:extLst>
          </p:cNvPr>
          <p:cNvSpPr txBox="1">
            <a:spLocks noChangeArrowheads="1"/>
          </p:cNvSpPr>
          <p:nvPr/>
        </p:nvSpPr>
        <p:spPr bwMode="auto">
          <a:xfrm>
            <a:off x="2822575" y="992188"/>
            <a:ext cx="59229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i="1" dirty="0">
                <a:solidFill>
                  <a:srgbClr val="7030A0"/>
                </a:solidFill>
                <a:latin typeface="Calibri" panose="020F0502020204030204" pitchFamily="34" charset="0"/>
              </a:rPr>
              <a:t>Traitement Diesel</a:t>
            </a:r>
            <a:r>
              <a:rPr lang="nl-BE" sz="1200" i="1" dirty="0">
                <a:solidFill>
                  <a:srgbClr val="7030A0"/>
                </a:solidFill>
                <a:latin typeface="Calibri" panose="020F0502020204030204" pitchFamily="34" charset="0"/>
              </a:rPr>
              <a:t> </a:t>
            </a:r>
            <a:r>
              <a:rPr lang="fr-FR" sz="1200" i="1" dirty="0">
                <a:solidFill>
                  <a:srgbClr val="7030A0"/>
                </a:solidFill>
                <a:latin typeface="Calibri" panose="020F0502020204030204" pitchFamily="34" charset="0"/>
              </a:rPr>
              <a:t>Spécial Contrôle Technique</a:t>
            </a:r>
            <a:r>
              <a:rPr lang="nl-BE" sz="1200" i="1" dirty="0">
                <a:solidFill>
                  <a:srgbClr val="7030A0"/>
                </a:solidFill>
                <a:latin typeface="Calibri" panose="020F0502020204030204" pitchFamily="34" charset="0"/>
              </a:rPr>
              <a:t> </a:t>
            </a:r>
            <a:r>
              <a:rPr lang="fr-FR" sz="1200" i="1" dirty="0">
                <a:solidFill>
                  <a:srgbClr val="7030A0"/>
                </a:solidFill>
                <a:latin typeface="Calibri" panose="020F0502020204030204" pitchFamily="34" charset="0"/>
              </a:rPr>
              <a:t>Action rapide</a:t>
            </a:r>
            <a:endParaRPr lang="nl-BE" altLang="nl-BE" sz="1200" i="1" dirty="0">
              <a:solidFill>
                <a:srgbClr val="7030A0"/>
              </a:solidFill>
              <a:latin typeface="Calibri" panose="020F0502020204030204" pitchFamily="34" charset="0"/>
            </a:endParaRPr>
          </a:p>
        </p:txBody>
      </p:sp>
      <p:sp>
        <p:nvSpPr>
          <p:cNvPr id="10250" name="TextBox 1">
            <a:extLst>
              <a:ext uri="{FF2B5EF4-FFF2-40B4-BE49-F238E27FC236}">
                <a16:creationId xmlns:a16="http://schemas.microsoft.com/office/drawing/2014/main" id="{CC06B462-D1FC-403B-8BE2-017CE82E21BD}"/>
              </a:ext>
            </a:extLst>
          </p:cNvPr>
          <p:cNvSpPr txBox="1">
            <a:spLocks noChangeArrowheads="1"/>
          </p:cNvSpPr>
          <p:nvPr/>
        </p:nvSpPr>
        <p:spPr bwMode="auto">
          <a:xfrm>
            <a:off x="2822575" y="1311275"/>
            <a:ext cx="5853881"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100" dirty="0" err="1">
                <a:latin typeface="Calibri" panose="020F0502020204030204" pitchFamily="34" charset="0"/>
                <a:cs typeface="Calibri" panose="020F0502020204030204" pitchFamily="34" charset="0"/>
              </a:rPr>
              <a:t>Wynn’s</a:t>
            </a:r>
            <a:r>
              <a:rPr lang="fr-FR" sz="1100" dirty="0">
                <a:latin typeface="Calibri" panose="020F0502020204030204" pitchFamily="34" charset="0"/>
                <a:cs typeface="Calibri" panose="020F0502020204030204" pitchFamily="34" charset="0"/>
              </a:rPr>
              <a:t> Diesel Pre-Emission Test </a:t>
            </a:r>
            <a:r>
              <a:rPr lang="fr-FR" sz="1100" dirty="0" err="1">
                <a:latin typeface="Calibri" panose="020F0502020204030204" pitchFamily="34" charset="0"/>
                <a:cs typeface="Calibri" panose="020F0502020204030204" pitchFamily="34" charset="0"/>
              </a:rPr>
              <a:t>Treatment</a:t>
            </a:r>
            <a:r>
              <a:rPr lang="fr-FR" sz="1100" dirty="0">
                <a:latin typeface="Calibri" panose="020F0502020204030204" pitchFamily="34" charset="0"/>
                <a:cs typeface="Calibri" panose="020F0502020204030204" pitchFamily="34" charset="0"/>
              </a:rPr>
              <a:t> est un traitement fort qui a été spécialement développé pour pouvoir répondre aux normes sur les émissions. Il contient 4 éléments spécifiques réduisant les émissions, nettoyant tout le système d’alimentation avec une formule hautement concentrée pour rétablir l’efficacité de combustion, réduire l’émission de fumées noires, les émissions polluantes et les particules de suie.</a:t>
            </a:r>
            <a:endParaRPr lang="nl-BE" sz="1100" dirty="0">
              <a:latin typeface="Calibri" panose="020F0502020204030204" pitchFamily="34" charset="0"/>
              <a:cs typeface="Calibri" panose="020F0502020204030204" pitchFamily="34" charset="0"/>
            </a:endParaRPr>
          </a:p>
        </p:txBody>
      </p:sp>
      <p:sp>
        <p:nvSpPr>
          <p:cNvPr id="22" name="TextBox 1">
            <a:extLst>
              <a:ext uri="{FF2B5EF4-FFF2-40B4-BE49-F238E27FC236}">
                <a16:creationId xmlns:a16="http://schemas.microsoft.com/office/drawing/2014/main" id="{B856C35A-D244-4ACD-AE8C-3001F6D41F84}"/>
              </a:ext>
            </a:extLst>
          </p:cNvPr>
          <p:cNvSpPr txBox="1"/>
          <p:nvPr/>
        </p:nvSpPr>
        <p:spPr>
          <a:xfrm>
            <a:off x="915988" y="5661248"/>
            <a:ext cx="2935287" cy="630942"/>
          </a:xfrm>
          <a:prstGeom prst="rect">
            <a:avLst/>
          </a:prstGeom>
          <a:noFill/>
        </p:spPr>
        <p:txBody>
          <a:bodyPr>
            <a:spAutoFit/>
          </a:bodyPr>
          <a:lstStyle/>
          <a:p>
            <a:r>
              <a:rPr lang="nl-BE" sz="1100" dirty="0">
                <a:latin typeface="Calibri" panose="020F0502020204030204" pitchFamily="34" charset="0"/>
                <a:cs typeface="Calibri" panose="020F0502020204030204" pitchFamily="34" charset="0"/>
              </a:rPr>
              <a:t>PN 35392 - 12x500ML - EN/FR/DE/NL/IT/ES/PT </a:t>
            </a:r>
          </a:p>
          <a:p>
            <a:r>
              <a:rPr lang="nl-BE" dirty="0"/>
              <a:t>  </a:t>
            </a:r>
          </a:p>
        </p:txBody>
      </p:sp>
      <p:sp>
        <p:nvSpPr>
          <p:cNvPr id="10252" name="TextBox 1">
            <a:extLst>
              <a:ext uri="{FF2B5EF4-FFF2-40B4-BE49-F238E27FC236}">
                <a16:creationId xmlns:a16="http://schemas.microsoft.com/office/drawing/2014/main" id="{3B6055B6-D1F6-4CDE-89A9-EF770C65445E}"/>
              </a:ext>
            </a:extLst>
          </p:cNvPr>
          <p:cNvSpPr txBox="1">
            <a:spLocks noChangeArrowheads="1"/>
          </p:cNvSpPr>
          <p:nvPr/>
        </p:nvSpPr>
        <p:spPr bwMode="auto">
          <a:xfrm>
            <a:off x="2806700" y="2276872"/>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10253" name="TextBox 1">
            <a:extLst>
              <a:ext uri="{FF2B5EF4-FFF2-40B4-BE49-F238E27FC236}">
                <a16:creationId xmlns:a16="http://schemas.microsoft.com/office/drawing/2014/main" id="{892404DF-C924-45F8-BF36-26CB7299D236}"/>
              </a:ext>
            </a:extLst>
          </p:cNvPr>
          <p:cNvSpPr txBox="1">
            <a:spLocks noChangeArrowheads="1"/>
          </p:cNvSpPr>
          <p:nvPr/>
        </p:nvSpPr>
        <p:spPr bwMode="auto">
          <a:xfrm>
            <a:off x="2822576" y="2492772"/>
            <a:ext cx="3694028" cy="195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0">
              <a:buFont typeface="Wingdings" panose="05000000000000000000" pitchFamily="2" charset="2"/>
              <a:buChar char="ü"/>
            </a:pPr>
            <a:r>
              <a:rPr lang="fr-FR" sz="1100" dirty="0">
                <a:latin typeface="Calibri" panose="020F0502020204030204" pitchFamily="34" charset="0"/>
                <a:cs typeface="Calibri" panose="020F0502020204030204" pitchFamily="34" charset="0"/>
              </a:rPr>
              <a:t>Formule spéciale pour pouvoir répondre aux nouvelles normes sur les émissions.</a:t>
            </a:r>
            <a:endParaRPr lang="nl-BE" sz="1100" dirty="0">
              <a:latin typeface="Calibri" panose="020F0502020204030204" pitchFamily="34" charset="0"/>
              <a:cs typeface="Calibri" panose="020F0502020204030204" pitchFamily="34" charset="0"/>
            </a:endParaRPr>
          </a:p>
          <a:p>
            <a:pPr lvl="0">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Réduit les émissions polluantes et la suie.</a:t>
            </a:r>
            <a:endParaRPr lang="nl-BE" sz="1100" dirty="0">
              <a:latin typeface="Calibri" panose="020F0502020204030204" pitchFamily="34" charset="0"/>
              <a:cs typeface="Calibri" panose="020F0502020204030204" pitchFamily="34" charset="0"/>
            </a:endParaRPr>
          </a:p>
          <a:p>
            <a:pPr lvl="0">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Réduit les émissions de fumées noires. </a:t>
            </a:r>
            <a:endParaRPr lang="nl-BE" sz="1100" dirty="0">
              <a:latin typeface="Calibri" panose="020F0502020204030204" pitchFamily="34" charset="0"/>
              <a:cs typeface="Calibri" panose="020F0502020204030204" pitchFamily="34" charset="0"/>
            </a:endParaRPr>
          </a:p>
          <a:p>
            <a:pPr lvl="0">
              <a:buFont typeface="Wingdings" panose="05000000000000000000" pitchFamily="2" charset="2"/>
              <a:buChar char="ü"/>
            </a:pPr>
            <a:r>
              <a:rPr lang="fr-FR" sz="1100" dirty="0">
                <a:latin typeface="Calibri" panose="020F0502020204030204" pitchFamily="34" charset="0"/>
                <a:cs typeface="Calibri" panose="020F0502020204030204" pitchFamily="34" charset="0"/>
              </a:rPr>
              <a:t>Améliore la combustion, la performance du moteur et évite les surconsommations de carburant. </a:t>
            </a:r>
            <a:endParaRPr lang="nl-BE" sz="1100" dirty="0">
              <a:latin typeface="Calibri" panose="020F0502020204030204" pitchFamily="34" charset="0"/>
              <a:cs typeface="Calibri" panose="020F0502020204030204" pitchFamily="34" charset="0"/>
            </a:endParaRPr>
          </a:p>
          <a:p>
            <a:pPr lvl="0">
              <a:buFont typeface="Wingdings" panose="05000000000000000000" pitchFamily="2" charset="2"/>
              <a:buChar char="ü"/>
            </a:pPr>
            <a:r>
              <a:rPr lang="fr-FR" sz="1100" dirty="0">
                <a:latin typeface="Calibri" panose="020F0502020204030204" pitchFamily="34" charset="0"/>
                <a:cs typeface="Calibri" panose="020F0502020204030204" pitchFamily="34" charset="0"/>
              </a:rPr>
              <a:t>Nettoie les injecteurs et rétablit leur pulvérisation optimale. </a:t>
            </a:r>
            <a:endParaRPr lang="nl-BE" sz="1100" dirty="0">
              <a:latin typeface="Calibri" panose="020F0502020204030204" pitchFamily="34" charset="0"/>
              <a:cs typeface="Calibri" panose="020F0502020204030204" pitchFamily="34" charset="0"/>
            </a:endParaRPr>
          </a:p>
          <a:p>
            <a:pPr lvl="0">
              <a:buFont typeface="Wingdings" panose="05000000000000000000" pitchFamily="2" charset="2"/>
              <a:buChar char="ü"/>
            </a:pPr>
            <a:r>
              <a:rPr lang="fr-FR" sz="1100" dirty="0">
                <a:latin typeface="Calibri" panose="020F0502020204030204" pitchFamily="34" charset="0"/>
                <a:cs typeface="Calibri" panose="020F0502020204030204" pitchFamily="34" charset="0"/>
              </a:rPr>
              <a:t>Aide à nettoyer tout le système d’alimentation, y compris le catalyseur à oxydation diesel et le filtre à particules.  </a:t>
            </a:r>
            <a:endParaRPr lang="nl-BE" sz="1100" dirty="0">
              <a:latin typeface="Calibri" panose="020F0502020204030204" pitchFamily="34" charset="0"/>
              <a:cs typeface="Calibri" panose="020F0502020204030204" pitchFamily="34" charset="0"/>
            </a:endParaRPr>
          </a:p>
        </p:txBody>
      </p:sp>
      <p:sp>
        <p:nvSpPr>
          <p:cNvPr id="10254" name="TextBox 1">
            <a:extLst>
              <a:ext uri="{FF2B5EF4-FFF2-40B4-BE49-F238E27FC236}">
                <a16:creationId xmlns:a16="http://schemas.microsoft.com/office/drawing/2014/main" id="{A2832446-C078-4101-94B2-235561D600D2}"/>
              </a:ext>
            </a:extLst>
          </p:cNvPr>
          <p:cNvSpPr txBox="1">
            <a:spLocks noChangeArrowheads="1"/>
          </p:cNvSpPr>
          <p:nvPr/>
        </p:nvSpPr>
        <p:spPr bwMode="auto">
          <a:xfrm>
            <a:off x="2835275" y="4437112"/>
            <a:ext cx="2608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10255" name="TextBox 1">
            <a:extLst>
              <a:ext uri="{FF2B5EF4-FFF2-40B4-BE49-F238E27FC236}">
                <a16:creationId xmlns:a16="http://schemas.microsoft.com/office/drawing/2014/main" id="{352C8688-C1E0-4756-9BA6-FE04089B16ED}"/>
              </a:ext>
            </a:extLst>
          </p:cNvPr>
          <p:cNvSpPr txBox="1">
            <a:spLocks noChangeArrowheads="1"/>
          </p:cNvSpPr>
          <p:nvPr/>
        </p:nvSpPr>
        <p:spPr bwMode="auto">
          <a:xfrm>
            <a:off x="2851150" y="4606602"/>
            <a:ext cx="2441575"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nl-NL" altLang="nl-BE" sz="1100" dirty="0">
                <a:latin typeface="Calibri" panose="020F0502020204030204" pitchFamily="34" charset="0"/>
                <a:cs typeface="Calibri" panose="020F0502020204030204" pitchFamily="34" charset="0"/>
              </a:rPr>
              <a:t>Controle </a:t>
            </a:r>
            <a:r>
              <a:rPr lang="nl-NL" altLang="nl-BE" sz="1100" dirty="0" err="1">
                <a:latin typeface="Calibri" panose="020F0502020204030204" pitchFamily="34" charset="0"/>
                <a:cs typeface="Calibri" panose="020F0502020204030204" pitchFamily="34" charset="0"/>
              </a:rPr>
              <a:t>technique</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Résultats</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rapides</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requis</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Émissions</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d'échappement</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excessives</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Fumée</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d’échappement</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noire</a:t>
            </a:r>
            <a:endParaRPr lang="nl-NL" altLang="nl-BE" sz="1100" dirty="0">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00CC31C3-E16F-40B1-92EE-8AD0868909D7}"/>
              </a:ext>
            </a:extLst>
          </p:cNvPr>
          <p:cNvSpPr/>
          <p:nvPr/>
        </p:nvSpPr>
        <p:spPr bwMode="auto">
          <a:xfrm>
            <a:off x="7746072" y="404664"/>
            <a:ext cx="773113" cy="773113"/>
          </a:xfrm>
          <a:prstGeom prst="ellipse">
            <a:avLst/>
          </a:prstGeom>
          <a:solidFill>
            <a:srgbClr val="FF9933"/>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8" name="TextBox 1">
            <a:extLst>
              <a:ext uri="{FF2B5EF4-FFF2-40B4-BE49-F238E27FC236}">
                <a16:creationId xmlns:a16="http://schemas.microsoft.com/office/drawing/2014/main" id="{F279CB2F-6496-43FC-BCF3-AF1C0B27005E}"/>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Professionnels</a:t>
            </a:r>
            <a:r>
              <a:rPr lang="nl-BE" b="1" dirty="0">
                <a:solidFill>
                  <a:schemeClr val="bg2">
                    <a:lumMod val="25000"/>
                  </a:schemeClr>
                </a:solidFill>
                <a:latin typeface="Calibri" panose="020F0502020204030204" pitchFamily="34" charset="0"/>
              </a:rPr>
              <a:t>: CARBURANT</a:t>
            </a:r>
          </a:p>
        </p:txBody>
      </p:sp>
      <p:grpSp>
        <p:nvGrpSpPr>
          <p:cNvPr id="41" name="Groep 40">
            <a:extLst>
              <a:ext uri="{FF2B5EF4-FFF2-40B4-BE49-F238E27FC236}">
                <a16:creationId xmlns:a16="http://schemas.microsoft.com/office/drawing/2014/main" id="{423ECC1D-729E-4942-ADDB-8477B831C13C}"/>
              </a:ext>
            </a:extLst>
          </p:cNvPr>
          <p:cNvGrpSpPr>
            <a:grpSpLocks/>
          </p:cNvGrpSpPr>
          <p:nvPr/>
        </p:nvGrpSpPr>
        <p:grpSpPr bwMode="auto">
          <a:xfrm>
            <a:off x="6227763" y="5590828"/>
            <a:ext cx="1419225" cy="246062"/>
            <a:chOff x="6228184" y="5630258"/>
            <a:chExt cx="1419299" cy="247015"/>
          </a:xfrm>
        </p:grpSpPr>
        <p:sp>
          <p:nvSpPr>
            <p:cNvPr id="45" name="Rechthoek: afgeronde hoeken 44">
              <a:hlinkClick r:id="rId3" action="ppaction://hlinksldjump"/>
              <a:extLst>
                <a:ext uri="{FF2B5EF4-FFF2-40B4-BE49-F238E27FC236}">
                  <a16:creationId xmlns:a16="http://schemas.microsoft.com/office/drawing/2014/main" id="{EFC48ADF-2D31-4F19-AB01-7F52223B6D9A}"/>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46" name="TextBox 1">
              <a:hlinkClick r:id="rId3" action="ppaction://hlinksldjump"/>
              <a:extLst>
                <a:ext uri="{FF2B5EF4-FFF2-40B4-BE49-F238E27FC236}">
                  <a16:creationId xmlns:a16="http://schemas.microsoft.com/office/drawing/2014/main" id="{3089F36C-F1E8-45D6-9F8E-3361CDC201C5}"/>
                </a:ext>
              </a:extLst>
            </p:cNvPr>
            <p:cNvSpPr txBox="1">
              <a:spLocks noChangeArrowheads="1"/>
            </p:cNvSpPr>
            <p:nvPr/>
          </p:nvSpPr>
          <p:spPr bwMode="auto">
            <a:xfrm>
              <a:off x="6358829" y="5631051"/>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carburant</a:t>
              </a:r>
              <a:endParaRPr lang="nl-BE" altLang="nl-BE" sz="1000" b="1" dirty="0">
                <a:solidFill>
                  <a:schemeClr val="bg1"/>
                </a:solidFill>
                <a:latin typeface="Calibri" panose="020F0502020204030204" pitchFamily="34" charset="0"/>
              </a:endParaRPr>
            </a:p>
          </p:txBody>
        </p:sp>
        <p:sp>
          <p:nvSpPr>
            <p:cNvPr id="47" name="Gelijkbenige driehoek 3">
              <a:extLst>
                <a:ext uri="{FF2B5EF4-FFF2-40B4-BE49-F238E27FC236}">
                  <a16:creationId xmlns:a16="http://schemas.microsoft.com/office/drawing/2014/main" id="{CB530ABB-2395-421B-A85C-42B97EA25333}"/>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grpSp>
        <p:nvGrpSpPr>
          <p:cNvPr id="48" name="Groep 8">
            <a:extLst>
              <a:ext uri="{FF2B5EF4-FFF2-40B4-BE49-F238E27FC236}">
                <a16:creationId xmlns:a16="http://schemas.microsoft.com/office/drawing/2014/main" id="{BC43B4F7-D9A0-44FE-82DF-B27944714B1D}"/>
              </a:ext>
            </a:extLst>
          </p:cNvPr>
          <p:cNvGrpSpPr>
            <a:grpSpLocks/>
          </p:cNvGrpSpPr>
          <p:nvPr/>
        </p:nvGrpSpPr>
        <p:grpSpPr bwMode="auto">
          <a:xfrm>
            <a:off x="7694613" y="5589240"/>
            <a:ext cx="1341437" cy="247650"/>
            <a:chOff x="7694316" y="5629464"/>
            <a:chExt cx="1342180" cy="247015"/>
          </a:xfrm>
        </p:grpSpPr>
        <p:sp>
          <p:nvSpPr>
            <p:cNvPr id="49" name="Rechthoek: afgeronde hoeken 48">
              <a:hlinkClick r:id="rId4" action="ppaction://hlinksldjump"/>
              <a:extLst>
                <a:ext uri="{FF2B5EF4-FFF2-40B4-BE49-F238E27FC236}">
                  <a16:creationId xmlns:a16="http://schemas.microsoft.com/office/drawing/2014/main" id="{BA53E96B-6EB5-4CA4-8DA2-E1845D2A4FDC}"/>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51" name="TextBox 1">
              <a:hlinkClick r:id="rId4" action="ppaction://hlinksldjump"/>
              <a:extLst>
                <a:ext uri="{FF2B5EF4-FFF2-40B4-BE49-F238E27FC236}">
                  <a16:creationId xmlns:a16="http://schemas.microsoft.com/office/drawing/2014/main" id="{04821A55-3A4F-47EE-911B-EFE2459F81A1}"/>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52" name="Gelijkbenige driehoek 38">
              <a:extLst>
                <a:ext uri="{FF2B5EF4-FFF2-40B4-BE49-F238E27FC236}">
                  <a16:creationId xmlns:a16="http://schemas.microsoft.com/office/drawing/2014/main" id="{7A3B7CA7-05E8-4DED-BB4B-7CA1C3DD5520}"/>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55" name="Tekstvak 54">
            <a:extLst>
              <a:ext uri="{FF2B5EF4-FFF2-40B4-BE49-F238E27FC236}">
                <a16:creationId xmlns:a16="http://schemas.microsoft.com/office/drawing/2014/main" id="{557C87BC-560F-42C9-BBA4-59CB4445854B}"/>
              </a:ext>
            </a:extLst>
          </p:cNvPr>
          <p:cNvSpPr txBox="1"/>
          <p:nvPr/>
        </p:nvSpPr>
        <p:spPr>
          <a:xfrm>
            <a:off x="7709114" y="657416"/>
            <a:ext cx="847027" cy="276999"/>
          </a:xfrm>
          <a:prstGeom prst="rect">
            <a:avLst/>
          </a:prstGeom>
          <a:noFill/>
        </p:spPr>
        <p:txBody>
          <a:bodyPr wrap="none" rtlCol="0">
            <a:spAutoFit/>
          </a:bodyPr>
          <a:lstStyle/>
          <a:p>
            <a:r>
              <a:rPr lang="nl-BE" sz="1200" b="1" dirty="0">
                <a:solidFill>
                  <a:schemeClr val="bg1"/>
                </a:solidFill>
                <a:latin typeface="Calibri" panose="020F0502020204030204" pitchFamily="34" charset="0"/>
                <a:cs typeface="Calibri" panose="020F0502020204030204" pitchFamily="34" charset="0"/>
              </a:rPr>
              <a:t>NOUVEAU</a:t>
            </a:r>
          </a:p>
        </p:txBody>
      </p:sp>
      <p:pic>
        <p:nvPicPr>
          <p:cNvPr id="4" name="Afbeelding 3">
            <a:extLst>
              <a:ext uri="{FF2B5EF4-FFF2-40B4-BE49-F238E27FC236}">
                <a16:creationId xmlns:a16="http://schemas.microsoft.com/office/drawing/2014/main" id="{4B180B91-8B94-4E60-816E-282E532F8D45}"/>
              </a:ext>
            </a:extLst>
          </p:cNvPr>
          <p:cNvPicPr>
            <a:picLocks noChangeAspect="1"/>
          </p:cNvPicPr>
          <p:nvPr/>
        </p:nvPicPr>
        <p:blipFill>
          <a:blip r:embed="rId5"/>
          <a:stretch>
            <a:fillRect/>
          </a:stretch>
        </p:blipFill>
        <p:spPr>
          <a:xfrm>
            <a:off x="6792412" y="2420372"/>
            <a:ext cx="1867729" cy="1920825"/>
          </a:xfrm>
          <a:prstGeom prst="rect">
            <a:avLst/>
          </a:prstGeom>
        </p:spPr>
      </p:pic>
      <p:sp>
        <p:nvSpPr>
          <p:cNvPr id="56" name="TextBox 1">
            <a:extLst>
              <a:ext uri="{FF2B5EF4-FFF2-40B4-BE49-F238E27FC236}">
                <a16:creationId xmlns:a16="http://schemas.microsoft.com/office/drawing/2014/main" id="{96DC1730-3200-45FC-B9BD-B4DF66E41628}"/>
              </a:ext>
            </a:extLst>
          </p:cNvPr>
          <p:cNvSpPr txBox="1">
            <a:spLocks noChangeArrowheads="1"/>
          </p:cNvSpPr>
          <p:nvPr/>
        </p:nvSpPr>
        <p:spPr bwMode="auto">
          <a:xfrm>
            <a:off x="6533306" y="4509120"/>
            <a:ext cx="1270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57" name="TextBox 1">
            <a:extLst>
              <a:ext uri="{FF2B5EF4-FFF2-40B4-BE49-F238E27FC236}">
                <a16:creationId xmlns:a16="http://schemas.microsoft.com/office/drawing/2014/main" id="{4278767A-C132-4EF5-8449-0089C462AADF}"/>
              </a:ext>
            </a:extLst>
          </p:cNvPr>
          <p:cNvSpPr txBox="1">
            <a:spLocks noChangeArrowheads="1"/>
          </p:cNvSpPr>
          <p:nvPr/>
        </p:nvSpPr>
        <p:spPr bwMode="auto">
          <a:xfrm>
            <a:off x="6549181" y="4688508"/>
            <a:ext cx="203676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ü"/>
            </a:pPr>
            <a:r>
              <a:rPr lang="fr-FR" altLang="nl-BE" sz="1100" dirty="0">
                <a:latin typeface="Calibri" panose="020F0502020204030204" pitchFamily="34" charset="0"/>
                <a:cs typeface="Calibri" panose="020F0502020204030204" pitchFamily="34" charset="0"/>
              </a:rPr>
              <a:t>Il suffit juste de verser le contenu d’un flacon dans le réservoir à carburant !</a:t>
            </a:r>
            <a:endParaRPr lang="nl-NL" altLang="nl-BE" sz="1100" dirty="0">
              <a:latin typeface="Calibri" panose="020F0502020204030204" pitchFamily="34" charset="0"/>
              <a:cs typeface="Calibri" panose="020F0502020204030204" pitchFamily="34" charset="0"/>
            </a:endParaRPr>
          </a:p>
        </p:txBody>
      </p:sp>
      <p:pic>
        <p:nvPicPr>
          <p:cNvPr id="58" name="Afbeelding 28">
            <a:extLst>
              <a:ext uri="{FF2B5EF4-FFF2-40B4-BE49-F238E27FC236}">
                <a16:creationId xmlns:a16="http://schemas.microsoft.com/office/drawing/2014/main" id="{0655F402-4B6C-42D3-AFC5-16F6B4514F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862" t="11490" r="6628" b="6032"/>
          <a:stretch>
            <a:fillRect/>
          </a:stretch>
        </p:blipFill>
        <p:spPr bwMode="auto">
          <a:xfrm>
            <a:off x="5868144" y="4545633"/>
            <a:ext cx="7366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Tekstballon: rechthoek met afgeronde hoeken 58">
            <a:extLst>
              <a:ext uri="{FF2B5EF4-FFF2-40B4-BE49-F238E27FC236}">
                <a16:creationId xmlns:a16="http://schemas.microsoft.com/office/drawing/2014/main" id="{E4D03AFC-0ABB-4E87-81BB-8F38A4BCDA76}"/>
              </a:ext>
            </a:extLst>
          </p:cNvPr>
          <p:cNvSpPr/>
          <p:nvPr/>
        </p:nvSpPr>
        <p:spPr bwMode="auto">
          <a:xfrm>
            <a:off x="1835696" y="1073150"/>
            <a:ext cx="1015454" cy="1315812"/>
          </a:xfrm>
          <a:prstGeom prst="wedgeRoundRectCallout">
            <a:avLst>
              <a:gd name="adj1" fmla="val -48172"/>
              <a:gd name="adj2" fmla="val 88044"/>
              <a:gd name="adj3" fmla="val 16667"/>
            </a:avLst>
          </a:prstGeom>
          <a:noFill/>
          <a:ln w="28575" cap="flat" cmpd="sng" algn="ctr">
            <a:solidFill>
              <a:srgbClr val="92D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fr-FR" sz="1100" dirty="0">
                <a:solidFill>
                  <a:srgbClr val="92D050"/>
                </a:solidFill>
                <a:latin typeface="Calibri" panose="020F0502020204030204" pitchFamily="34" charset="0"/>
                <a:ea typeface="ＭＳ Ｐゴシック" charset="0"/>
                <a:cs typeface="Calibri" panose="020F0502020204030204" pitchFamily="34" charset="0"/>
              </a:rPr>
              <a:t>Le flacon convient aussi pour les réservoirs sans bouchon.</a:t>
            </a:r>
            <a:endParaRPr kumimoji="0" lang="nl-BE" sz="1200" b="0" i="0" u="none" strike="noStrike" cap="none" normalizeH="0" baseline="0" dirty="0">
              <a:ln>
                <a:noFill/>
              </a:ln>
              <a:solidFill>
                <a:srgbClr val="92D050"/>
              </a:solidFill>
              <a:effectLst/>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1591446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1"/>
                                        </p:tgtEl>
                                      </p:cBhvr>
                                    </p:animEffect>
                                    <p:animScale>
                                      <p:cBhvr>
                                        <p:cTn id="7" dur="250" autoRev="1" fill="hold"/>
                                        <p:tgtEl>
                                          <p:spTgt spid="41"/>
                                        </p:tgtEl>
                                      </p:cBhvr>
                                      <p:by x="105000" y="105000"/>
                                    </p:animScale>
                                  </p:childTnLst>
                                </p:cTn>
                              </p:par>
                            </p:childTnLst>
                          </p:cTn>
                        </p:par>
                      </p:childTnLst>
                    </p:cTn>
                  </p:par>
                </p:childTnLst>
              </p:cTn>
              <p:nextCondLst>
                <p:cond evt="onClick" delay="0">
                  <p:tgtEl>
                    <p:spTgt spid="41"/>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Afbeelding 29">
            <a:extLst>
              <a:ext uri="{FF2B5EF4-FFF2-40B4-BE49-F238E27FC236}">
                <a16:creationId xmlns:a16="http://schemas.microsoft.com/office/drawing/2014/main" id="{B26BABBF-07CD-4F5D-81A4-886E1E2141A6}"/>
              </a:ext>
            </a:extLst>
          </p:cNvPr>
          <p:cNvPicPr>
            <a:picLocks noChangeAspect="1"/>
          </p:cNvPicPr>
          <p:nvPr/>
        </p:nvPicPr>
        <p:blipFill>
          <a:blip r:embed="rId2"/>
          <a:stretch>
            <a:fillRect/>
          </a:stretch>
        </p:blipFill>
        <p:spPr>
          <a:xfrm>
            <a:off x="931183" y="732030"/>
            <a:ext cx="1712091" cy="4982689"/>
          </a:xfrm>
          <a:prstGeom prst="rect">
            <a:avLst/>
          </a:prstGeom>
        </p:spPr>
      </p:pic>
      <p:sp>
        <p:nvSpPr>
          <p:cNvPr id="10243" name="Rechthoek 15">
            <a:extLst>
              <a:ext uri="{FF2B5EF4-FFF2-40B4-BE49-F238E27FC236}">
                <a16:creationId xmlns:a16="http://schemas.microsoft.com/office/drawing/2014/main" id="{76E8BB32-2B7A-465F-B3FC-E088AF9CCF91}"/>
              </a:ext>
            </a:extLst>
          </p:cNvPr>
          <p:cNvSpPr>
            <a:spLocks noChangeArrowheads="1"/>
          </p:cNvSpPr>
          <p:nvPr/>
        </p:nvSpPr>
        <p:spPr bwMode="auto">
          <a:xfrm>
            <a:off x="398463" y="749300"/>
            <a:ext cx="428625" cy="5127625"/>
          </a:xfrm>
          <a:prstGeom prst="rect">
            <a:avLst/>
          </a:prstGeom>
          <a:solidFill>
            <a:srgbClr val="F5D90B"/>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50" name="TextBox 1">
            <a:extLst>
              <a:ext uri="{FF2B5EF4-FFF2-40B4-BE49-F238E27FC236}">
                <a16:creationId xmlns:a16="http://schemas.microsoft.com/office/drawing/2014/main" id="{25EDB55C-7C42-4876-9157-C71ED8BB478B}"/>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DIESEL</a:t>
            </a:r>
          </a:p>
        </p:txBody>
      </p:sp>
      <p:sp>
        <p:nvSpPr>
          <p:cNvPr id="10248" name="TextBox 1">
            <a:extLst>
              <a:ext uri="{FF2B5EF4-FFF2-40B4-BE49-F238E27FC236}">
                <a16:creationId xmlns:a16="http://schemas.microsoft.com/office/drawing/2014/main" id="{4B9C6918-830B-4B82-8180-5DFE130C3EB1}"/>
              </a:ext>
            </a:extLst>
          </p:cNvPr>
          <p:cNvSpPr txBox="1">
            <a:spLocks noChangeArrowheads="1"/>
          </p:cNvSpPr>
          <p:nvPr/>
        </p:nvSpPr>
        <p:spPr bwMode="auto">
          <a:xfrm>
            <a:off x="2806700" y="765175"/>
            <a:ext cx="4141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dirty="0">
                <a:solidFill>
                  <a:srgbClr val="7030A0"/>
                </a:solidFill>
                <a:latin typeface="Calibri" panose="020F0502020204030204" pitchFamily="34" charset="0"/>
              </a:rPr>
              <a:t>WYNN’S DIESEL TOTAL ACTION TREATMENT</a:t>
            </a:r>
          </a:p>
        </p:txBody>
      </p:sp>
      <p:sp>
        <p:nvSpPr>
          <p:cNvPr id="10249" name="TextBox 1">
            <a:extLst>
              <a:ext uri="{FF2B5EF4-FFF2-40B4-BE49-F238E27FC236}">
                <a16:creationId xmlns:a16="http://schemas.microsoft.com/office/drawing/2014/main" id="{0A3D09EC-6C8F-4434-8AF2-0342B5899F00}"/>
              </a:ext>
            </a:extLst>
          </p:cNvPr>
          <p:cNvSpPr txBox="1">
            <a:spLocks noChangeArrowheads="1"/>
          </p:cNvSpPr>
          <p:nvPr/>
        </p:nvSpPr>
        <p:spPr bwMode="auto">
          <a:xfrm>
            <a:off x="2822575" y="992188"/>
            <a:ext cx="59229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i="1" dirty="0">
                <a:solidFill>
                  <a:srgbClr val="7030A0"/>
                </a:solidFill>
                <a:latin typeface="Calibri" panose="020F0502020204030204" pitchFamily="34" charset="0"/>
              </a:rPr>
              <a:t>édition spéciale</a:t>
            </a:r>
            <a:r>
              <a:rPr lang="nl-BE" sz="1200" i="1" dirty="0">
                <a:solidFill>
                  <a:srgbClr val="7030A0"/>
                </a:solidFill>
                <a:latin typeface="Calibri" panose="020F0502020204030204" pitchFamily="34" charset="0"/>
              </a:rPr>
              <a:t> </a:t>
            </a:r>
            <a:r>
              <a:rPr lang="fr-FR" sz="1200" i="1" dirty="0">
                <a:solidFill>
                  <a:srgbClr val="7030A0"/>
                </a:solidFill>
                <a:latin typeface="Calibri" panose="020F0502020204030204" pitchFamily="34" charset="0"/>
              </a:rPr>
              <a:t>80ème anniversaire</a:t>
            </a:r>
            <a:endParaRPr lang="nl-BE" altLang="nl-BE" sz="1200" i="1" dirty="0">
              <a:solidFill>
                <a:srgbClr val="7030A0"/>
              </a:solidFill>
              <a:latin typeface="Calibri" panose="020F0502020204030204" pitchFamily="34" charset="0"/>
            </a:endParaRPr>
          </a:p>
        </p:txBody>
      </p:sp>
      <p:sp>
        <p:nvSpPr>
          <p:cNvPr id="10250" name="TextBox 1">
            <a:extLst>
              <a:ext uri="{FF2B5EF4-FFF2-40B4-BE49-F238E27FC236}">
                <a16:creationId xmlns:a16="http://schemas.microsoft.com/office/drawing/2014/main" id="{CC06B462-D1FC-403B-8BE2-017CE82E21BD}"/>
              </a:ext>
            </a:extLst>
          </p:cNvPr>
          <p:cNvSpPr txBox="1">
            <a:spLocks noChangeArrowheads="1"/>
          </p:cNvSpPr>
          <p:nvPr/>
        </p:nvSpPr>
        <p:spPr bwMode="auto">
          <a:xfrm>
            <a:off x="2822575" y="1311275"/>
            <a:ext cx="482441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100" dirty="0" err="1">
                <a:latin typeface="Calibri" panose="020F0502020204030204" pitchFamily="34" charset="0"/>
                <a:cs typeface="Calibri" panose="020F0502020204030204" pitchFamily="34" charset="0"/>
              </a:rPr>
              <a:t>Wynn's</a:t>
            </a:r>
            <a:r>
              <a:rPr lang="fr-FR" sz="1100" dirty="0">
                <a:latin typeface="Calibri" panose="020F0502020204030204" pitchFamily="34" charset="0"/>
                <a:cs typeface="Calibri" panose="020F0502020204030204" pitchFamily="34" charset="0"/>
              </a:rPr>
              <a:t> Diesel Total Action </a:t>
            </a:r>
            <a:r>
              <a:rPr lang="fr-FR" sz="1100" dirty="0" err="1">
                <a:latin typeface="Calibri" panose="020F0502020204030204" pitchFamily="34" charset="0"/>
                <a:cs typeface="Calibri" panose="020F0502020204030204" pitchFamily="34" charset="0"/>
              </a:rPr>
              <a:t>Treatment</a:t>
            </a:r>
            <a:r>
              <a:rPr lang="fr-FR" sz="1100" dirty="0">
                <a:latin typeface="Calibri" panose="020F0502020204030204" pitchFamily="34" charset="0"/>
                <a:cs typeface="Calibri" panose="020F0502020204030204" pitchFamily="34" charset="0"/>
              </a:rPr>
              <a:t> est un traitement très concentré pour moteurs diesel qui nettoie tout le système d’alimentation, rétablit l’efficacité de la combustion et aide à régénérer le filtre à particules.</a:t>
            </a:r>
            <a:endParaRPr lang="nl-BE" sz="1100" dirty="0">
              <a:latin typeface="Calibri" panose="020F0502020204030204" pitchFamily="34" charset="0"/>
              <a:cs typeface="Calibri" panose="020F0502020204030204" pitchFamily="34" charset="0"/>
            </a:endParaRPr>
          </a:p>
        </p:txBody>
      </p:sp>
      <p:sp>
        <p:nvSpPr>
          <p:cNvPr id="22" name="TextBox 1">
            <a:extLst>
              <a:ext uri="{FF2B5EF4-FFF2-40B4-BE49-F238E27FC236}">
                <a16:creationId xmlns:a16="http://schemas.microsoft.com/office/drawing/2014/main" id="{B856C35A-D244-4ACD-AE8C-3001F6D41F84}"/>
              </a:ext>
            </a:extLst>
          </p:cNvPr>
          <p:cNvSpPr txBox="1"/>
          <p:nvPr/>
        </p:nvSpPr>
        <p:spPr>
          <a:xfrm>
            <a:off x="915988" y="5661248"/>
            <a:ext cx="3495589" cy="630942"/>
          </a:xfrm>
          <a:prstGeom prst="rect">
            <a:avLst/>
          </a:prstGeom>
          <a:noFill/>
        </p:spPr>
        <p:txBody>
          <a:bodyPr wrap="square">
            <a:spAutoFit/>
          </a:bodyPr>
          <a:lstStyle/>
          <a:p>
            <a:r>
              <a:rPr lang="es-ES_tradnl" sz="1100" dirty="0">
                <a:latin typeface="Calibri" panose="020F0502020204030204" pitchFamily="34" charset="0"/>
                <a:cs typeface="Calibri" panose="020F0502020204030204" pitchFamily="34" charset="0"/>
              </a:rPr>
              <a:t>PN 33092 – 12x500 ml – EN/FR/DE/IT/ES/NL</a:t>
            </a:r>
            <a:endParaRPr lang="nl-BE" sz="1100" dirty="0">
              <a:latin typeface="Calibri" panose="020F0502020204030204" pitchFamily="34" charset="0"/>
              <a:cs typeface="Calibri" panose="020F0502020204030204" pitchFamily="34" charset="0"/>
            </a:endParaRPr>
          </a:p>
          <a:p>
            <a:r>
              <a:rPr lang="nl-BE" dirty="0"/>
              <a:t>  </a:t>
            </a:r>
          </a:p>
        </p:txBody>
      </p:sp>
      <p:sp>
        <p:nvSpPr>
          <p:cNvPr id="10252" name="TextBox 1">
            <a:extLst>
              <a:ext uri="{FF2B5EF4-FFF2-40B4-BE49-F238E27FC236}">
                <a16:creationId xmlns:a16="http://schemas.microsoft.com/office/drawing/2014/main" id="{3B6055B6-D1F6-4CDE-89A9-EF770C65445E}"/>
              </a:ext>
            </a:extLst>
          </p:cNvPr>
          <p:cNvSpPr txBox="1">
            <a:spLocks noChangeArrowheads="1"/>
          </p:cNvSpPr>
          <p:nvPr/>
        </p:nvSpPr>
        <p:spPr bwMode="auto">
          <a:xfrm>
            <a:off x="2806700" y="1916832"/>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10253" name="TextBox 1">
            <a:extLst>
              <a:ext uri="{FF2B5EF4-FFF2-40B4-BE49-F238E27FC236}">
                <a16:creationId xmlns:a16="http://schemas.microsoft.com/office/drawing/2014/main" id="{892404DF-C924-45F8-BF36-26CB7299D236}"/>
              </a:ext>
            </a:extLst>
          </p:cNvPr>
          <p:cNvSpPr txBox="1">
            <a:spLocks noChangeArrowheads="1"/>
          </p:cNvSpPr>
          <p:nvPr/>
        </p:nvSpPr>
        <p:spPr bwMode="auto">
          <a:xfrm>
            <a:off x="2822576" y="2132731"/>
            <a:ext cx="2903322" cy="357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0">
              <a:buFont typeface="Wingdings" panose="05000000000000000000" pitchFamily="2" charset="2"/>
              <a:buChar char="ü"/>
            </a:pPr>
            <a:r>
              <a:rPr lang="fr-FR" sz="1100" dirty="0">
                <a:latin typeface="Calibri" panose="020F0502020204030204" pitchFamily="34" charset="0"/>
                <a:cs typeface="Calibri" panose="020F0502020204030204" pitchFamily="34" charset="0"/>
              </a:rPr>
              <a:t>Nettoyage triple action: avant, pendant et après la combustion. </a:t>
            </a:r>
            <a:endParaRPr lang="nl-BE" sz="1100" dirty="0">
              <a:latin typeface="Calibri" panose="020F0502020204030204" pitchFamily="34" charset="0"/>
              <a:cs typeface="Calibri" panose="020F0502020204030204" pitchFamily="34" charset="0"/>
            </a:endParaRPr>
          </a:p>
          <a:p>
            <a:pPr lvl="0">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Réduit les émissions polluantes et les fumées noires.</a:t>
            </a:r>
            <a:endParaRPr lang="nl-BE" sz="1100" dirty="0">
              <a:latin typeface="Calibri" panose="020F0502020204030204" pitchFamily="34" charset="0"/>
              <a:cs typeface="Calibri" panose="020F0502020204030204" pitchFamily="34" charset="0"/>
            </a:endParaRPr>
          </a:p>
          <a:p>
            <a:pPr lvl="0">
              <a:buFont typeface="Wingdings" panose="05000000000000000000" pitchFamily="2" charset="2"/>
              <a:buChar char="ü"/>
            </a:pPr>
            <a:r>
              <a:rPr lang="fr-FR" sz="1100" dirty="0">
                <a:latin typeface="Calibri" panose="020F0502020204030204" pitchFamily="34" charset="0"/>
                <a:cs typeface="Calibri" panose="020F0502020204030204" pitchFamily="34" charset="0"/>
              </a:rPr>
              <a:t>Améliore la combustion, la performance du moteur et évite les surconsommations de carburant. </a:t>
            </a:r>
            <a:endParaRPr lang="nl-BE" sz="1100" dirty="0">
              <a:latin typeface="Calibri" panose="020F0502020204030204" pitchFamily="34" charset="0"/>
              <a:cs typeface="Calibri" panose="020F0502020204030204" pitchFamily="34" charset="0"/>
            </a:endParaRPr>
          </a:p>
          <a:p>
            <a:pPr lvl="0">
              <a:buFont typeface="Wingdings" panose="05000000000000000000" pitchFamily="2" charset="2"/>
              <a:buChar char="ü"/>
            </a:pPr>
            <a:r>
              <a:rPr lang="fr-FR" sz="1100" dirty="0">
                <a:latin typeface="Calibri" panose="020F0502020204030204" pitchFamily="34" charset="0"/>
                <a:cs typeface="Calibri" panose="020F0502020204030204" pitchFamily="34" charset="0"/>
              </a:rPr>
              <a:t>Notre produit le plus rapide pour le nettoyage complet de tout le système d’alimentation.</a:t>
            </a:r>
            <a:endParaRPr lang="nl-BE" sz="1100" dirty="0">
              <a:latin typeface="Calibri" panose="020F0502020204030204" pitchFamily="34" charset="0"/>
              <a:cs typeface="Calibri" panose="020F0502020204030204" pitchFamily="34" charset="0"/>
            </a:endParaRPr>
          </a:p>
          <a:p>
            <a:pPr lvl="0">
              <a:buFont typeface="Wingdings" panose="05000000000000000000" pitchFamily="2" charset="2"/>
              <a:buChar char="ü"/>
            </a:pPr>
            <a:r>
              <a:rPr lang="fr-FR" sz="1100" dirty="0">
                <a:latin typeface="Calibri" panose="020F0502020204030204" pitchFamily="34" charset="0"/>
                <a:cs typeface="Calibri" panose="020F0502020204030204" pitchFamily="34" charset="0"/>
              </a:rPr>
              <a:t>Nettoie et protège instantanément les injecteurs, rétablit et maintient une pulvérisation optimale des injecteurs.</a:t>
            </a:r>
            <a:endParaRPr lang="nl-BE" sz="1100" dirty="0">
              <a:latin typeface="Calibri" panose="020F0502020204030204" pitchFamily="34" charset="0"/>
              <a:cs typeface="Calibri" panose="020F0502020204030204" pitchFamily="34" charset="0"/>
            </a:endParaRPr>
          </a:p>
          <a:p>
            <a:pPr lvl="0">
              <a:buFont typeface="Wingdings" panose="05000000000000000000" pitchFamily="2" charset="2"/>
              <a:buChar char="ü"/>
            </a:pPr>
            <a:r>
              <a:rPr lang="fr-FR" sz="1100" dirty="0">
                <a:latin typeface="Calibri" panose="020F0502020204030204" pitchFamily="34" charset="0"/>
                <a:cs typeface="Calibri" panose="020F0502020204030204" pitchFamily="34" charset="0"/>
              </a:rPr>
              <a:t>Prévient le colmatage de la vanne EGR. </a:t>
            </a:r>
            <a:endParaRPr lang="nl-BE" sz="1100" dirty="0">
              <a:latin typeface="Calibri" panose="020F0502020204030204" pitchFamily="34" charset="0"/>
              <a:cs typeface="Calibri" panose="020F0502020204030204" pitchFamily="34" charset="0"/>
            </a:endParaRPr>
          </a:p>
          <a:p>
            <a:pPr lvl="0">
              <a:buFont typeface="Wingdings" panose="05000000000000000000" pitchFamily="2" charset="2"/>
              <a:buChar char="ü"/>
            </a:pPr>
            <a:r>
              <a:rPr lang="fr-FR" sz="1100" dirty="0">
                <a:latin typeface="Calibri" panose="020F0502020204030204" pitchFamily="34" charset="0"/>
                <a:cs typeface="Calibri" panose="020F0502020204030204" pitchFamily="34" charset="0"/>
              </a:rPr>
              <a:t>Aide à régénérer le filtre à particules. </a:t>
            </a:r>
            <a:endParaRPr lang="nl-BE" sz="1100" dirty="0">
              <a:latin typeface="Calibri" panose="020F0502020204030204" pitchFamily="34" charset="0"/>
              <a:cs typeface="Calibri" panose="020F0502020204030204" pitchFamily="34" charset="0"/>
            </a:endParaRPr>
          </a:p>
          <a:p>
            <a:pPr lvl="0">
              <a:buFont typeface="Wingdings" panose="05000000000000000000" pitchFamily="2" charset="2"/>
              <a:buChar char="ü"/>
            </a:pPr>
            <a:r>
              <a:rPr lang="fr-FR" sz="1100" dirty="0">
                <a:latin typeface="Calibri" panose="020F0502020204030204" pitchFamily="34" charset="0"/>
                <a:cs typeface="Calibri" panose="020F0502020204030204" pitchFamily="34" charset="0"/>
              </a:rPr>
              <a:t>Aide à nettoyer le turbo.</a:t>
            </a:r>
            <a:endParaRPr lang="nl-BE" sz="1100" dirty="0">
              <a:latin typeface="Calibri" panose="020F0502020204030204" pitchFamily="34" charset="0"/>
              <a:cs typeface="Calibri" panose="020F0502020204030204" pitchFamily="34" charset="0"/>
            </a:endParaRPr>
          </a:p>
          <a:p>
            <a:pPr lvl="0">
              <a:buFont typeface="Wingdings" panose="05000000000000000000" pitchFamily="2" charset="2"/>
              <a:buChar char="ü"/>
            </a:pPr>
            <a:r>
              <a:rPr lang="fr-FR" sz="1100" dirty="0">
                <a:latin typeface="Calibri" panose="020F0502020204030204" pitchFamily="34" charset="0"/>
                <a:cs typeface="Calibri" panose="020F0502020204030204" pitchFamily="34" charset="0"/>
              </a:rPr>
              <a:t>Est compatible avec les composants du moteur diesel, y compris les catalyseurs, les filtres à particules et les systèmes SCR.</a:t>
            </a:r>
            <a:endParaRPr lang="nl-BE" sz="1100" dirty="0">
              <a:latin typeface="Calibri" panose="020F0502020204030204" pitchFamily="34" charset="0"/>
              <a:cs typeface="Calibri" panose="020F0502020204030204" pitchFamily="34" charset="0"/>
            </a:endParaRPr>
          </a:p>
        </p:txBody>
      </p:sp>
      <p:grpSp>
        <p:nvGrpSpPr>
          <p:cNvPr id="32" name="Groep 31">
            <a:extLst>
              <a:ext uri="{FF2B5EF4-FFF2-40B4-BE49-F238E27FC236}">
                <a16:creationId xmlns:a16="http://schemas.microsoft.com/office/drawing/2014/main" id="{CC7E9E82-5F84-4B79-A9B6-69D087EF5A4F}"/>
              </a:ext>
            </a:extLst>
          </p:cNvPr>
          <p:cNvGrpSpPr/>
          <p:nvPr/>
        </p:nvGrpSpPr>
        <p:grpSpPr>
          <a:xfrm>
            <a:off x="6242321" y="481608"/>
            <a:ext cx="847027" cy="773113"/>
            <a:chOff x="6372501" y="492201"/>
            <a:chExt cx="847027" cy="773113"/>
          </a:xfrm>
        </p:grpSpPr>
        <p:sp>
          <p:nvSpPr>
            <p:cNvPr id="33" name="Ovaal 32">
              <a:extLst>
                <a:ext uri="{FF2B5EF4-FFF2-40B4-BE49-F238E27FC236}">
                  <a16:creationId xmlns:a16="http://schemas.microsoft.com/office/drawing/2014/main" id="{377B38AC-675A-433B-9491-92471B678071}"/>
                </a:ext>
              </a:extLst>
            </p:cNvPr>
            <p:cNvSpPr/>
            <p:nvPr/>
          </p:nvSpPr>
          <p:spPr bwMode="auto">
            <a:xfrm>
              <a:off x="6425540" y="492201"/>
              <a:ext cx="773113" cy="773113"/>
            </a:xfrm>
            <a:prstGeom prst="ellipse">
              <a:avLst/>
            </a:prstGeom>
            <a:solidFill>
              <a:srgbClr val="FF9933"/>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4" name="Tekstvak 33">
              <a:extLst>
                <a:ext uri="{FF2B5EF4-FFF2-40B4-BE49-F238E27FC236}">
                  <a16:creationId xmlns:a16="http://schemas.microsoft.com/office/drawing/2014/main" id="{BBA84522-2767-4C13-838E-0B7DB947DC72}"/>
                </a:ext>
              </a:extLst>
            </p:cNvPr>
            <p:cNvSpPr txBox="1"/>
            <p:nvPr/>
          </p:nvSpPr>
          <p:spPr>
            <a:xfrm>
              <a:off x="6372501" y="740257"/>
              <a:ext cx="847027" cy="276999"/>
            </a:xfrm>
            <a:prstGeom prst="rect">
              <a:avLst/>
            </a:prstGeom>
            <a:noFill/>
          </p:spPr>
          <p:txBody>
            <a:bodyPr wrap="none" rtlCol="0">
              <a:spAutoFit/>
            </a:bodyPr>
            <a:lstStyle/>
            <a:p>
              <a:r>
                <a:rPr lang="nl-BE" sz="1200" b="1" dirty="0">
                  <a:solidFill>
                    <a:schemeClr val="bg1"/>
                  </a:solidFill>
                  <a:latin typeface="Calibri" panose="020F0502020204030204" pitchFamily="34" charset="0"/>
                  <a:cs typeface="Calibri" panose="020F0502020204030204" pitchFamily="34" charset="0"/>
                </a:rPr>
                <a:t>NOUVEAU</a:t>
              </a:r>
            </a:p>
          </p:txBody>
        </p:sp>
      </p:grpSp>
      <p:pic>
        <p:nvPicPr>
          <p:cNvPr id="35" name="Afbeelding 34">
            <a:extLst>
              <a:ext uri="{FF2B5EF4-FFF2-40B4-BE49-F238E27FC236}">
                <a16:creationId xmlns:a16="http://schemas.microsoft.com/office/drawing/2014/main" id="{2B03352A-F809-4584-AE23-86302D19665E}"/>
              </a:ext>
            </a:extLst>
          </p:cNvPr>
          <p:cNvPicPr>
            <a:picLocks noChangeAspect="1"/>
          </p:cNvPicPr>
          <p:nvPr/>
        </p:nvPicPr>
        <p:blipFill>
          <a:blip r:embed="rId3"/>
          <a:stretch>
            <a:fillRect/>
          </a:stretch>
        </p:blipFill>
        <p:spPr>
          <a:xfrm>
            <a:off x="7552819" y="-63794"/>
            <a:ext cx="1474438" cy="2388962"/>
          </a:xfrm>
          <a:prstGeom prst="rect">
            <a:avLst/>
          </a:prstGeom>
        </p:spPr>
      </p:pic>
      <p:sp>
        <p:nvSpPr>
          <p:cNvPr id="41" name="TextBox 1">
            <a:extLst>
              <a:ext uri="{FF2B5EF4-FFF2-40B4-BE49-F238E27FC236}">
                <a16:creationId xmlns:a16="http://schemas.microsoft.com/office/drawing/2014/main" id="{A59498FE-A0C7-4E39-BE76-35EAA4835A4E}"/>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Professionnels</a:t>
            </a:r>
            <a:r>
              <a:rPr lang="nl-BE" b="1" dirty="0">
                <a:solidFill>
                  <a:schemeClr val="bg2">
                    <a:lumMod val="25000"/>
                  </a:schemeClr>
                </a:solidFill>
                <a:latin typeface="Calibri" panose="020F0502020204030204" pitchFamily="34" charset="0"/>
              </a:rPr>
              <a:t>: CARBURANT</a:t>
            </a:r>
          </a:p>
        </p:txBody>
      </p:sp>
      <p:grpSp>
        <p:nvGrpSpPr>
          <p:cNvPr id="43" name="Groep 42">
            <a:extLst>
              <a:ext uri="{FF2B5EF4-FFF2-40B4-BE49-F238E27FC236}">
                <a16:creationId xmlns:a16="http://schemas.microsoft.com/office/drawing/2014/main" id="{1F6E8EB0-2526-4C1D-9158-0E28587692DA}"/>
              </a:ext>
            </a:extLst>
          </p:cNvPr>
          <p:cNvGrpSpPr>
            <a:grpSpLocks/>
          </p:cNvGrpSpPr>
          <p:nvPr/>
        </p:nvGrpSpPr>
        <p:grpSpPr bwMode="auto">
          <a:xfrm>
            <a:off x="6227763" y="5590828"/>
            <a:ext cx="1419225" cy="246062"/>
            <a:chOff x="6228184" y="5630258"/>
            <a:chExt cx="1419299" cy="247015"/>
          </a:xfrm>
        </p:grpSpPr>
        <p:sp>
          <p:nvSpPr>
            <p:cNvPr id="44" name="Rechthoek: afgeronde hoeken 43">
              <a:hlinkClick r:id="rId4" action="ppaction://hlinksldjump"/>
              <a:extLst>
                <a:ext uri="{FF2B5EF4-FFF2-40B4-BE49-F238E27FC236}">
                  <a16:creationId xmlns:a16="http://schemas.microsoft.com/office/drawing/2014/main" id="{FFB10262-D59E-4C21-B2A8-BBBEBDD4F42A}"/>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45" name="TextBox 1">
              <a:hlinkClick r:id="rId4" action="ppaction://hlinksldjump"/>
              <a:extLst>
                <a:ext uri="{FF2B5EF4-FFF2-40B4-BE49-F238E27FC236}">
                  <a16:creationId xmlns:a16="http://schemas.microsoft.com/office/drawing/2014/main" id="{49E9EA22-6692-443D-972A-BCFAD1D5FC6B}"/>
                </a:ext>
              </a:extLst>
            </p:cNvPr>
            <p:cNvSpPr txBox="1">
              <a:spLocks noChangeArrowheads="1"/>
            </p:cNvSpPr>
            <p:nvPr/>
          </p:nvSpPr>
          <p:spPr bwMode="auto">
            <a:xfrm>
              <a:off x="6358829" y="5631051"/>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carburant</a:t>
              </a:r>
              <a:endParaRPr lang="nl-BE" altLang="nl-BE" sz="1000" b="1" dirty="0">
                <a:solidFill>
                  <a:schemeClr val="bg1"/>
                </a:solidFill>
                <a:latin typeface="Calibri" panose="020F0502020204030204" pitchFamily="34" charset="0"/>
              </a:endParaRPr>
            </a:p>
          </p:txBody>
        </p:sp>
        <p:sp>
          <p:nvSpPr>
            <p:cNvPr id="46" name="Gelijkbenige driehoek 3">
              <a:extLst>
                <a:ext uri="{FF2B5EF4-FFF2-40B4-BE49-F238E27FC236}">
                  <a16:creationId xmlns:a16="http://schemas.microsoft.com/office/drawing/2014/main" id="{4F676EF1-24B8-4F5A-B36A-0D084449CB01}"/>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grpSp>
        <p:nvGrpSpPr>
          <p:cNvPr id="47" name="Groep 8">
            <a:extLst>
              <a:ext uri="{FF2B5EF4-FFF2-40B4-BE49-F238E27FC236}">
                <a16:creationId xmlns:a16="http://schemas.microsoft.com/office/drawing/2014/main" id="{5FB5940F-EE3C-47D9-8222-489D029DFC2F}"/>
              </a:ext>
            </a:extLst>
          </p:cNvPr>
          <p:cNvGrpSpPr>
            <a:grpSpLocks/>
          </p:cNvGrpSpPr>
          <p:nvPr/>
        </p:nvGrpSpPr>
        <p:grpSpPr bwMode="auto">
          <a:xfrm>
            <a:off x="7694613" y="5589240"/>
            <a:ext cx="1341437" cy="247650"/>
            <a:chOff x="7694316" y="5629464"/>
            <a:chExt cx="1342180" cy="247015"/>
          </a:xfrm>
        </p:grpSpPr>
        <p:sp>
          <p:nvSpPr>
            <p:cNvPr id="48" name="Rechthoek: afgeronde hoeken 47">
              <a:hlinkClick r:id="rId5" action="ppaction://hlinksldjump"/>
              <a:extLst>
                <a:ext uri="{FF2B5EF4-FFF2-40B4-BE49-F238E27FC236}">
                  <a16:creationId xmlns:a16="http://schemas.microsoft.com/office/drawing/2014/main" id="{24FA2C83-10F0-47A5-9DDD-64910C28005B}"/>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49" name="TextBox 1">
              <a:hlinkClick r:id="rId5" action="ppaction://hlinksldjump"/>
              <a:extLst>
                <a:ext uri="{FF2B5EF4-FFF2-40B4-BE49-F238E27FC236}">
                  <a16:creationId xmlns:a16="http://schemas.microsoft.com/office/drawing/2014/main" id="{3B703FDA-31FB-47BA-B408-8FBFFE97EB5A}"/>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51" name="Gelijkbenige driehoek 38">
              <a:extLst>
                <a:ext uri="{FF2B5EF4-FFF2-40B4-BE49-F238E27FC236}">
                  <a16:creationId xmlns:a16="http://schemas.microsoft.com/office/drawing/2014/main" id="{C432F4E3-166E-48EC-9258-C7AE0B40F03A}"/>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52" name="Tekstballon: rechthoek met afgeronde hoeken 51">
            <a:extLst>
              <a:ext uri="{FF2B5EF4-FFF2-40B4-BE49-F238E27FC236}">
                <a16:creationId xmlns:a16="http://schemas.microsoft.com/office/drawing/2014/main" id="{9E021FA4-4FC9-49FE-8890-2C3B90F91798}"/>
              </a:ext>
            </a:extLst>
          </p:cNvPr>
          <p:cNvSpPr/>
          <p:nvPr/>
        </p:nvSpPr>
        <p:spPr bwMode="auto">
          <a:xfrm>
            <a:off x="1835696" y="1073150"/>
            <a:ext cx="1015454" cy="1315812"/>
          </a:xfrm>
          <a:prstGeom prst="wedgeRoundRectCallout">
            <a:avLst>
              <a:gd name="adj1" fmla="val -48172"/>
              <a:gd name="adj2" fmla="val 88044"/>
              <a:gd name="adj3" fmla="val 16667"/>
            </a:avLst>
          </a:prstGeom>
          <a:noFill/>
          <a:ln w="28575" cap="flat" cmpd="sng" algn="ctr">
            <a:solidFill>
              <a:srgbClr val="92D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fr-FR" sz="1100" dirty="0">
                <a:solidFill>
                  <a:srgbClr val="92D050"/>
                </a:solidFill>
                <a:latin typeface="Calibri" panose="020F0502020204030204" pitchFamily="34" charset="0"/>
                <a:ea typeface="ＭＳ Ｐゴシック" charset="0"/>
                <a:cs typeface="Calibri" panose="020F0502020204030204" pitchFamily="34" charset="0"/>
              </a:rPr>
              <a:t>Le flacon convient aussi pour les réservoirs sans bouchon.</a:t>
            </a:r>
            <a:endParaRPr kumimoji="0" lang="nl-BE" sz="1200" b="0" i="0" u="none" strike="noStrike" cap="none" normalizeH="0" baseline="0" dirty="0">
              <a:ln>
                <a:noFill/>
              </a:ln>
              <a:solidFill>
                <a:srgbClr val="92D050"/>
              </a:solidFill>
              <a:effectLst/>
              <a:latin typeface="Calibri" panose="020F0502020204030204" pitchFamily="34" charset="0"/>
              <a:ea typeface="ＭＳ Ｐゴシック" charset="0"/>
              <a:cs typeface="Calibri" panose="020F0502020204030204" pitchFamily="34" charset="0"/>
            </a:endParaRPr>
          </a:p>
        </p:txBody>
      </p:sp>
      <p:pic>
        <p:nvPicPr>
          <p:cNvPr id="2" name="Afbeelding 1">
            <a:extLst>
              <a:ext uri="{FF2B5EF4-FFF2-40B4-BE49-F238E27FC236}">
                <a16:creationId xmlns:a16="http://schemas.microsoft.com/office/drawing/2014/main" id="{1C752038-2CA8-4A76-826B-B5B8735D7C9B}"/>
              </a:ext>
            </a:extLst>
          </p:cNvPr>
          <p:cNvPicPr>
            <a:picLocks noChangeAspect="1"/>
          </p:cNvPicPr>
          <p:nvPr/>
        </p:nvPicPr>
        <p:blipFill>
          <a:blip r:embed="rId6"/>
          <a:stretch>
            <a:fillRect/>
          </a:stretch>
        </p:blipFill>
        <p:spPr>
          <a:xfrm>
            <a:off x="5737654" y="2310703"/>
            <a:ext cx="3301359" cy="2990505"/>
          </a:xfrm>
          <a:prstGeom prst="rect">
            <a:avLst/>
          </a:prstGeom>
        </p:spPr>
      </p:pic>
    </p:spTree>
    <p:extLst>
      <p:ext uri="{BB962C8B-B14F-4D97-AF65-F5344CB8AC3E}">
        <p14:creationId xmlns:p14="http://schemas.microsoft.com/office/powerpoint/2010/main" val="19080288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3"/>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3"/>
                                        </p:tgtEl>
                                      </p:cBhvr>
                                    </p:animEffect>
                                    <p:animScale>
                                      <p:cBhvr>
                                        <p:cTn id="7" dur="250" autoRev="1" fill="hold"/>
                                        <p:tgtEl>
                                          <p:spTgt spid="43"/>
                                        </p:tgtEl>
                                      </p:cBhvr>
                                      <p:by x="105000" y="105000"/>
                                    </p:animScale>
                                  </p:childTnLst>
                                </p:cTn>
                              </p:par>
                            </p:childTnLst>
                          </p:cTn>
                        </p:par>
                      </p:childTnLst>
                    </p:cTn>
                  </p:par>
                </p:childTnLst>
              </p:cTn>
              <p:nextCondLst>
                <p:cond evt="onClick" delay="0">
                  <p:tgtEl>
                    <p:spTgt spid="4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Afbeelding 24">
            <a:extLst>
              <a:ext uri="{FF2B5EF4-FFF2-40B4-BE49-F238E27FC236}">
                <a16:creationId xmlns:a16="http://schemas.microsoft.com/office/drawing/2014/main" id="{68E7FD63-0124-419B-95ED-95BA574BCB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413" y="1268760"/>
            <a:ext cx="1644650" cy="437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hthoek 15">
            <a:extLst>
              <a:ext uri="{FF2B5EF4-FFF2-40B4-BE49-F238E27FC236}">
                <a16:creationId xmlns:a16="http://schemas.microsoft.com/office/drawing/2014/main" id="{7C69F128-A54A-41C4-B804-E86A991B8502}"/>
              </a:ext>
            </a:extLst>
          </p:cNvPr>
          <p:cNvSpPr>
            <a:spLocks noChangeArrowheads="1"/>
          </p:cNvSpPr>
          <p:nvPr/>
        </p:nvSpPr>
        <p:spPr bwMode="auto">
          <a:xfrm>
            <a:off x="398463" y="749300"/>
            <a:ext cx="428625" cy="5127625"/>
          </a:xfrm>
          <a:prstGeom prst="rect">
            <a:avLst/>
          </a:prstGeom>
          <a:solidFill>
            <a:srgbClr val="F5D90B"/>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50" name="TextBox 1">
            <a:extLst>
              <a:ext uri="{FF2B5EF4-FFF2-40B4-BE49-F238E27FC236}">
                <a16:creationId xmlns:a16="http://schemas.microsoft.com/office/drawing/2014/main" id="{25EDB55C-7C42-4876-9157-C71ED8BB478B}"/>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DIESEL</a:t>
            </a:r>
          </a:p>
        </p:txBody>
      </p:sp>
      <p:sp>
        <p:nvSpPr>
          <p:cNvPr id="11272" name="TextBox 1">
            <a:extLst>
              <a:ext uri="{FF2B5EF4-FFF2-40B4-BE49-F238E27FC236}">
                <a16:creationId xmlns:a16="http://schemas.microsoft.com/office/drawing/2014/main" id="{42724477-8EB0-46E8-B2FB-C46AEF9DAFE4}"/>
              </a:ext>
            </a:extLst>
          </p:cNvPr>
          <p:cNvSpPr txBox="1">
            <a:spLocks noChangeArrowheads="1"/>
          </p:cNvSpPr>
          <p:nvPr/>
        </p:nvSpPr>
        <p:spPr bwMode="auto">
          <a:xfrm>
            <a:off x="2806700" y="765175"/>
            <a:ext cx="4141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a:solidFill>
                  <a:srgbClr val="7030A0"/>
                </a:solidFill>
                <a:latin typeface="Calibri" panose="020F0502020204030204" pitchFamily="34" charset="0"/>
              </a:rPr>
              <a:t>WYNN’S DIESEL SYSTEM CLEANER</a:t>
            </a:r>
          </a:p>
        </p:txBody>
      </p:sp>
      <p:sp>
        <p:nvSpPr>
          <p:cNvPr id="11273" name="TextBox 1">
            <a:extLst>
              <a:ext uri="{FF2B5EF4-FFF2-40B4-BE49-F238E27FC236}">
                <a16:creationId xmlns:a16="http://schemas.microsoft.com/office/drawing/2014/main" id="{0FA28738-B2DD-4F6F-89AA-43CC24CE48AD}"/>
              </a:ext>
            </a:extLst>
          </p:cNvPr>
          <p:cNvSpPr txBox="1">
            <a:spLocks noChangeArrowheads="1"/>
          </p:cNvSpPr>
          <p:nvPr/>
        </p:nvSpPr>
        <p:spPr bwMode="auto">
          <a:xfrm>
            <a:off x="2822575" y="1311275"/>
            <a:ext cx="607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Diesel System Cleaner est un traitement pour gasoil élaboré pour nettoyer et lubrifier la pompe et les </a:t>
            </a:r>
            <a:r>
              <a:rPr lang="nl-BE" sz="1200" dirty="0" err="1">
                <a:latin typeface="Calibri" panose="020F0502020204030204" pitchFamily="34" charset="0"/>
                <a:cs typeface="Calibri" panose="020F0502020204030204" pitchFamily="34" charset="0"/>
              </a:rPr>
              <a:t>injecteurs</a:t>
            </a:r>
            <a:r>
              <a:rPr lang="nl-BE" sz="1200" dirty="0">
                <a:latin typeface="Calibri" panose="020F0502020204030204" pitchFamily="34" charset="0"/>
                <a:cs typeface="Calibri" panose="020F0502020204030204" pitchFamily="34" charset="0"/>
              </a:rPr>
              <a:t>.</a:t>
            </a:r>
            <a:endParaRPr lang="nl-BE" altLang="nl-BE" sz="1200" dirty="0">
              <a:latin typeface="Calibri" panose="020F0502020204030204" pitchFamily="34" charset="0"/>
              <a:cs typeface="Calibri" panose="020F0502020204030204" pitchFamily="34" charset="0"/>
            </a:endParaRPr>
          </a:p>
        </p:txBody>
      </p:sp>
      <p:sp>
        <p:nvSpPr>
          <p:cNvPr id="21" name="TextBox 1">
            <a:extLst>
              <a:ext uri="{FF2B5EF4-FFF2-40B4-BE49-F238E27FC236}">
                <a16:creationId xmlns:a16="http://schemas.microsoft.com/office/drawing/2014/main" id="{30663BC4-BF46-4510-B32E-19943102457F}"/>
              </a:ext>
            </a:extLst>
          </p:cNvPr>
          <p:cNvSpPr txBox="1"/>
          <p:nvPr/>
        </p:nvSpPr>
        <p:spPr>
          <a:xfrm>
            <a:off x="915988" y="5661248"/>
            <a:ext cx="3871912" cy="261938"/>
          </a:xfrm>
          <a:prstGeom prst="rect">
            <a:avLst/>
          </a:prstGeom>
          <a:noFill/>
        </p:spPr>
        <p:txBody>
          <a:bodyPr>
            <a:spAutoFit/>
          </a:bodyPr>
          <a:lstStyle/>
          <a:p>
            <a:pPr>
              <a:defRPr/>
            </a:pPr>
            <a:r>
              <a:rPr lang="nl-BE" sz="1100" dirty="0">
                <a:latin typeface="Calibri" panose="020F0502020204030204" pitchFamily="34" charset="0"/>
                <a:cs typeface="Calibri" panose="020F0502020204030204" pitchFamily="34" charset="0"/>
              </a:rPr>
              <a:t>PN 46751 – 12x325 ml – FR/NL/IT/DE/DA/TR</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11275" name="TextBox 1">
            <a:extLst>
              <a:ext uri="{FF2B5EF4-FFF2-40B4-BE49-F238E27FC236}">
                <a16:creationId xmlns:a16="http://schemas.microsoft.com/office/drawing/2014/main" id="{AE116C12-80E6-46DC-8638-766B06020781}"/>
              </a:ext>
            </a:extLst>
          </p:cNvPr>
          <p:cNvSpPr txBox="1">
            <a:spLocks noChangeArrowheads="1"/>
          </p:cNvSpPr>
          <p:nvPr/>
        </p:nvSpPr>
        <p:spPr bwMode="auto">
          <a:xfrm>
            <a:off x="2806700" y="1884363"/>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11276" name="TextBox 1">
            <a:extLst>
              <a:ext uri="{FF2B5EF4-FFF2-40B4-BE49-F238E27FC236}">
                <a16:creationId xmlns:a16="http://schemas.microsoft.com/office/drawing/2014/main" id="{F6A73FBE-7E1E-4443-9142-EE2CB1E40F25}"/>
              </a:ext>
            </a:extLst>
          </p:cNvPr>
          <p:cNvSpPr txBox="1">
            <a:spLocks noChangeArrowheads="1"/>
          </p:cNvSpPr>
          <p:nvPr/>
        </p:nvSpPr>
        <p:spPr bwMode="auto">
          <a:xfrm>
            <a:off x="2822575" y="2101850"/>
            <a:ext cx="6070600" cy="168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Nettoie la pompe et les injecteurs.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Rétablit la forme originale des jets résultant dans une meilleure combustion.</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Réduit la fumée d’échappement noire (particules de suie) grâce au système d’injection </a:t>
            </a:r>
            <a:r>
              <a:rPr lang="nl-BE" sz="1100" dirty="0">
                <a:latin typeface="Calibri" panose="020F0502020204030204" pitchFamily="34" charset="0"/>
                <a:cs typeface="Calibri" panose="020F0502020204030204" pitchFamily="34" charset="0"/>
              </a:rPr>
              <a:t>plus </a:t>
            </a:r>
            <a:r>
              <a:rPr lang="nl-BE" sz="1100" dirty="0" err="1">
                <a:latin typeface="Calibri" panose="020F0502020204030204" pitchFamily="34" charset="0"/>
                <a:cs typeface="Calibri" panose="020F0502020204030204" pitchFamily="34" charset="0"/>
              </a:rPr>
              <a:t>propre</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Prévient l’encrassement du filtre à carburant.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Protège de la rouille et de la corrosion.</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Réduit le cognement du moteur diesel.</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Lubrifie les injecteurs et la pompe à carburant.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N’altère pas les pots catalytiques ou les filtres de suie.</a:t>
            </a:r>
            <a:endParaRPr lang="nl-BE" altLang="nl-BE" sz="1100" dirty="0">
              <a:latin typeface="Calibri" panose="020F0502020204030204" pitchFamily="34" charset="0"/>
              <a:cs typeface="Calibri" panose="020F0502020204030204" pitchFamily="34" charset="0"/>
            </a:endParaRPr>
          </a:p>
        </p:txBody>
      </p:sp>
      <p:sp>
        <p:nvSpPr>
          <p:cNvPr id="11277" name="TextBox 1">
            <a:extLst>
              <a:ext uri="{FF2B5EF4-FFF2-40B4-BE49-F238E27FC236}">
                <a16:creationId xmlns:a16="http://schemas.microsoft.com/office/drawing/2014/main" id="{7BE5C9EB-27B5-4069-B4E9-C25A187DF259}"/>
              </a:ext>
            </a:extLst>
          </p:cNvPr>
          <p:cNvSpPr txBox="1">
            <a:spLocks noChangeArrowheads="1"/>
          </p:cNvSpPr>
          <p:nvPr/>
        </p:nvSpPr>
        <p:spPr bwMode="auto">
          <a:xfrm>
            <a:off x="2835275" y="4051300"/>
            <a:ext cx="2608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11278" name="TextBox 1">
            <a:extLst>
              <a:ext uri="{FF2B5EF4-FFF2-40B4-BE49-F238E27FC236}">
                <a16:creationId xmlns:a16="http://schemas.microsoft.com/office/drawing/2014/main" id="{4772E05C-0A4D-4CF6-9BCF-82E6D1BA37D9}"/>
              </a:ext>
            </a:extLst>
          </p:cNvPr>
          <p:cNvSpPr txBox="1">
            <a:spLocks noChangeArrowheads="1"/>
          </p:cNvSpPr>
          <p:nvPr/>
        </p:nvSpPr>
        <p:spPr bwMode="auto">
          <a:xfrm>
            <a:off x="2851150" y="4268788"/>
            <a:ext cx="2441575"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nl-NL" altLang="nl-BE" sz="1100" dirty="0">
                <a:latin typeface="Calibri" panose="020F0502020204030204" pitchFamily="34" charset="0"/>
                <a:cs typeface="Calibri" panose="020F0502020204030204" pitchFamily="34" charset="0"/>
              </a:rPr>
              <a:t>Perte de puissance</a:t>
            </a: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Problèmes</a:t>
            </a:r>
            <a:r>
              <a:rPr lang="nl-NL" altLang="nl-BE" sz="1100" dirty="0">
                <a:latin typeface="Calibri" panose="020F0502020204030204" pitchFamily="34" charset="0"/>
                <a:cs typeface="Calibri" panose="020F0502020204030204" pitchFamily="34" charset="0"/>
              </a:rPr>
              <a:t> de démarrage</a:t>
            </a: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Cognement</a:t>
            </a:r>
            <a:r>
              <a:rPr lang="nl-NL" altLang="nl-BE" sz="1100" dirty="0">
                <a:latin typeface="Calibri" panose="020F0502020204030204" pitchFamily="34" charset="0"/>
                <a:cs typeface="Calibri" panose="020F0502020204030204" pitchFamily="34" charset="0"/>
              </a:rPr>
              <a:t> du </a:t>
            </a:r>
            <a:r>
              <a:rPr lang="nl-NL" altLang="nl-BE" sz="1100" dirty="0" err="1">
                <a:latin typeface="Calibri" panose="020F0502020204030204" pitchFamily="34" charset="0"/>
                <a:cs typeface="Calibri" panose="020F0502020204030204" pitchFamily="34" charset="0"/>
              </a:rPr>
              <a:t>moteur</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Émissions</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d'échappement</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excessives</a:t>
            </a:r>
            <a:endParaRPr lang="nl-NL" altLang="nl-BE" sz="1100" dirty="0">
              <a:latin typeface="Calibri" panose="020F0502020204030204" pitchFamily="34" charset="0"/>
              <a:cs typeface="Calibri" panose="020F0502020204030204" pitchFamily="34" charset="0"/>
            </a:endParaRPr>
          </a:p>
        </p:txBody>
      </p:sp>
      <p:sp>
        <p:nvSpPr>
          <p:cNvPr id="11279" name="TextBox 1">
            <a:extLst>
              <a:ext uri="{FF2B5EF4-FFF2-40B4-BE49-F238E27FC236}">
                <a16:creationId xmlns:a16="http://schemas.microsoft.com/office/drawing/2014/main" id="{7FA26734-B4E6-4745-9025-B0384746ED9D}"/>
              </a:ext>
            </a:extLst>
          </p:cNvPr>
          <p:cNvSpPr txBox="1">
            <a:spLocks noChangeArrowheads="1"/>
          </p:cNvSpPr>
          <p:nvPr/>
        </p:nvSpPr>
        <p:spPr bwMode="auto">
          <a:xfrm>
            <a:off x="6911975" y="4087813"/>
            <a:ext cx="121761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11280" name="TextBox 1">
            <a:extLst>
              <a:ext uri="{FF2B5EF4-FFF2-40B4-BE49-F238E27FC236}">
                <a16:creationId xmlns:a16="http://schemas.microsoft.com/office/drawing/2014/main" id="{573175AA-859B-4A84-B860-561BA9342C94}"/>
              </a:ext>
            </a:extLst>
          </p:cNvPr>
          <p:cNvSpPr txBox="1">
            <a:spLocks noChangeArrowheads="1"/>
          </p:cNvSpPr>
          <p:nvPr/>
        </p:nvSpPr>
        <p:spPr bwMode="auto">
          <a:xfrm>
            <a:off x="6927850" y="4267200"/>
            <a:ext cx="203676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ü"/>
            </a:pPr>
            <a:r>
              <a:rPr lang="fr-FR" altLang="nl-BE" sz="1100" dirty="0">
                <a:latin typeface="Calibri" panose="020F0502020204030204" pitchFamily="34" charset="0"/>
                <a:cs typeface="Calibri" panose="020F0502020204030204" pitchFamily="34" charset="0"/>
              </a:rPr>
              <a:t>Il suffit juste de verser le contenu d’un flacon dans le réservoir à carburant !</a:t>
            </a:r>
            <a:endParaRPr lang="nl-NL" altLang="nl-BE" sz="1100" dirty="0">
              <a:latin typeface="Calibri" panose="020F0502020204030204" pitchFamily="34" charset="0"/>
              <a:cs typeface="Calibri" panose="020F0502020204030204" pitchFamily="34" charset="0"/>
            </a:endParaRPr>
          </a:p>
        </p:txBody>
      </p:sp>
      <p:pic>
        <p:nvPicPr>
          <p:cNvPr id="11281" name="Afbeelding 27">
            <a:extLst>
              <a:ext uri="{FF2B5EF4-FFF2-40B4-BE49-F238E27FC236}">
                <a16:creationId xmlns:a16="http://schemas.microsoft.com/office/drawing/2014/main" id="{96EF843E-2D10-484E-97AA-0FE7617ABB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862" t="11490" r="6628" b="6032"/>
          <a:stretch>
            <a:fillRect/>
          </a:stretch>
        </p:blipFill>
        <p:spPr bwMode="auto">
          <a:xfrm>
            <a:off x="6246813" y="4124325"/>
            <a:ext cx="7366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2" name="TextBox 1">
            <a:extLst>
              <a:ext uri="{FF2B5EF4-FFF2-40B4-BE49-F238E27FC236}">
                <a16:creationId xmlns:a16="http://schemas.microsoft.com/office/drawing/2014/main" id="{300D4448-1005-466E-A4F1-F4602DDD9BFF}"/>
              </a:ext>
            </a:extLst>
          </p:cNvPr>
          <p:cNvSpPr txBox="1">
            <a:spLocks noChangeArrowheads="1"/>
          </p:cNvSpPr>
          <p:nvPr/>
        </p:nvSpPr>
        <p:spPr bwMode="auto">
          <a:xfrm>
            <a:off x="2822575" y="992188"/>
            <a:ext cx="533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sz="1200" i="1" dirty="0" err="1">
                <a:solidFill>
                  <a:srgbClr val="7030A0"/>
                </a:solidFill>
                <a:latin typeface="Calibri" panose="020F0502020204030204" pitchFamily="34" charset="0"/>
              </a:rPr>
              <a:t>Nettoyant</a:t>
            </a:r>
            <a:r>
              <a:rPr lang="nl-BE" sz="1200" i="1" dirty="0">
                <a:solidFill>
                  <a:srgbClr val="7030A0"/>
                </a:solidFill>
                <a:latin typeface="Calibri" panose="020F0502020204030204" pitchFamily="34" charset="0"/>
              </a:rPr>
              <a:t> </a:t>
            </a:r>
            <a:r>
              <a:rPr lang="nl-BE" sz="1200" i="1" dirty="0" err="1">
                <a:solidFill>
                  <a:srgbClr val="7030A0"/>
                </a:solidFill>
                <a:latin typeface="Calibri" panose="020F0502020204030204" pitchFamily="34" charset="0"/>
              </a:rPr>
              <a:t>Injecteurs</a:t>
            </a:r>
            <a:r>
              <a:rPr lang="nl-BE" sz="1200" i="1" dirty="0">
                <a:solidFill>
                  <a:srgbClr val="7030A0"/>
                </a:solidFill>
                <a:latin typeface="Calibri" panose="020F0502020204030204" pitchFamily="34" charset="0"/>
              </a:rPr>
              <a:t> Diesel</a:t>
            </a:r>
            <a:endParaRPr lang="nl-BE" altLang="nl-BE" sz="1200" i="1" dirty="0">
              <a:solidFill>
                <a:srgbClr val="7030A0"/>
              </a:solidFill>
              <a:latin typeface="Calibri" panose="020F0502020204030204" pitchFamily="34" charset="0"/>
            </a:endParaRPr>
          </a:p>
        </p:txBody>
      </p:sp>
      <p:grpSp>
        <p:nvGrpSpPr>
          <p:cNvPr id="26" name="Groep 25">
            <a:extLst>
              <a:ext uri="{FF2B5EF4-FFF2-40B4-BE49-F238E27FC236}">
                <a16:creationId xmlns:a16="http://schemas.microsoft.com/office/drawing/2014/main" id="{02A8DB89-B00D-4B32-815B-D99680F37212}"/>
              </a:ext>
            </a:extLst>
          </p:cNvPr>
          <p:cNvGrpSpPr>
            <a:grpSpLocks/>
          </p:cNvGrpSpPr>
          <p:nvPr/>
        </p:nvGrpSpPr>
        <p:grpSpPr bwMode="auto">
          <a:xfrm>
            <a:off x="6227763" y="5590828"/>
            <a:ext cx="1419225" cy="246062"/>
            <a:chOff x="6228184" y="5630258"/>
            <a:chExt cx="1419299" cy="247015"/>
          </a:xfrm>
        </p:grpSpPr>
        <p:sp>
          <p:nvSpPr>
            <p:cNvPr id="27" name="Rechthoek: afgeronde hoeken 26">
              <a:hlinkClick r:id="rId4" action="ppaction://hlinksldjump"/>
              <a:extLst>
                <a:ext uri="{FF2B5EF4-FFF2-40B4-BE49-F238E27FC236}">
                  <a16:creationId xmlns:a16="http://schemas.microsoft.com/office/drawing/2014/main" id="{29E3E44C-521C-4980-987F-28676DAA00D2}"/>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8" name="TextBox 1">
              <a:hlinkClick r:id="rId4" action="ppaction://hlinksldjump"/>
              <a:extLst>
                <a:ext uri="{FF2B5EF4-FFF2-40B4-BE49-F238E27FC236}">
                  <a16:creationId xmlns:a16="http://schemas.microsoft.com/office/drawing/2014/main" id="{17635E04-6B89-4ADF-8F3A-6DA698F8F0AA}"/>
                </a:ext>
              </a:extLst>
            </p:cNvPr>
            <p:cNvSpPr txBox="1">
              <a:spLocks noChangeArrowheads="1"/>
            </p:cNvSpPr>
            <p:nvPr/>
          </p:nvSpPr>
          <p:spPr bwMode="auto">
            <a:xfrm>
              <a:off x="6358829" y="5631051"/>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carburant</a:t>
              </a:r>
              <a:endParaRPr lang="nl-BE" altLang="nl-BE" sz="1000" b="1" dirty="0">
                <a:solidFill>
                  <a:schemeClr val="bg1"/>
                </a:solidFill>
                <a:latin typeface="Calibri" panose="020F0502020204030204" pitchFamily="34" charset="0"/>
              </a:endParaRPr>
            </a:p>
          </p:txBody>
        </p:sp>
        <p:sp>
          <p:nvSpPr>
            <p:cNvPr id="29" name="Gelijkbenige driehoek 3">
              <a:extLst>
                <a:ext uri="{FF2B5EF4-FFF2-40B4-BE49-F238E27FC236}">
                  <a16:creationId xmlns:a16="http://schemas.microsoft.com/office/drawing/2014/main" id="{8945B0D3-D44B-424B-873F-E2332BEA0B24}"/>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grpSp>
        <p:nvGrpSpPr>
          <p:cNvPr id="30" name="Groep 8">
            <a:extLst>
              <a:ext uri="{FF2B5EF4-FFF2-40B4-BE49-F238E27FC236}">
                <a16:creationId xmlns:a16="http://schemas.microsoft.com/office/drawing/2014/main" id="{60FF6FBD-D366-45E8-8E80-55D72B17748B}"/>
              </a:ext>
            </a:extLst>
          </p:cNvPr>
          <p:cNvGrpSpPr>
            <a:grpSpLocks/>
          </p:cNvGrpSpPr>
          <p:nvPr/>
        </p:nvGrpSpPr>
        <p:grpSpPr bwMode="auto">
          <a:xfrm>
            <a:off x="7694613" y="5589240"/>
            <a:ext cx="1341437" cy="247650"/>
            <a:chOff x="7694316" y="5629464"/>
            <a:chExt cx="1342180" cy="247015"/>
          </a:xfrm>
        </p:grpSpPr>
        <p:sp>
          <p:nvSpPr>
            <p:cNvPr id="31" name="Rechthoek: afgeronde hoeken 30">
              <a:hlinkClick r:id="rId5" action="ppaction://hlinksldjump"/>
              <a:extLst>
                <a:ext uri="{FF2B5EF4-FFF2-40B4-BE49-F238E27FC236}">
                  <a16:creationId xmlns:a16="http://schemas.microsoft.com/office/drawing/2014/main" id="{B46D1A53-5F12-4729-868C-003544B73FB2}"/>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2" name="TextBox 1">
              <a:hlinkClick r:id="rId5" action="ppaction://hlinksldjump"/>
              <a:extLst>
                <a:ext uri="{FF2B5EF4-FFF2-40B4-BE49-F238E27FC236}">
                  <a16:creationId xmlns:a16="http://schemas.microsoft.com/office/drawing/2014/main" id="{1EA55464-87AF-41D1-B5D6-66338C16EF1D}"/>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3" name="Gelijkbenige driehoek 38">
              <a:extLst>
                <a:ext uri="{FF2B5EF4-FFF2-40B4-BE49-F238E27FC236}">
                  <a16:creationId xmlns:a16="http://schemas.microsoft.com/office/drawing/2014/main" id="{BA906F64-A870-4396-A635-5D0D29B30BDC}"/>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4" name="TextBox 1">
            <a:extLst>
              <a:ext uri="{FF2B5EF4-FFF2-40B4-BE49-F238E27FC236}">
                <a16:creationId xmlns:a16="http://schemas.microsoft.com/office/drawing/2014/main" id="{DD310901-0E92-4AE6-8E4A-BB2FE925F804}"/>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Professionnels</a:t>
            </a:r>
            <a:r>
              <a:rPr lang="nl-BE" b="1" dirty="0">
                <a:solidFill>
                  <a:schemeClr val="bg2">
                    <a:lumMod val="25000"/>
                  </a:schemeClr>
                </a:solidFill>
                <a:latin typeface="Calibri" panose="020F0502020204030204" pitchFamily="34" charset="0"/>
              </a:rPr>
              <a:t>: CARBURANT</a:t>
            </a:r>
          </a:p>
        </p:txBody>
      </p:sp>
      <p:sp>
        <p:nvSpPr>
          <p:cNvPr id="35" name="Tekstballon: rechthoek met afgeronde hoeken 34">
            <a:extLst>
              <a:ext uri="{FF2B5EF4-FFF2-40B4-BE49-F238E27FC236}">
                <a16:creationId xmlns:a16="http://schemas.microsoft.com/office/drawing/2014/main" id="{4FCE65DE-422B-4F8A-9142-F71A6168D0DA}"/>
              </a:ext>
            </a:extLst>
          </p:cNvPr>
          <p:cNvSpPr/>
          <p:nvPr/>
        </p:nvSpPr>
        <p:spPr bwMode="auto">
          <a:xfrm>
            <a:off x="1835696" y="1073150"/>
            <a:ext cx="1015454" cy="1315812"/>
          </a:xfrm>
          <a:prstGeom prst="wedgeRoundRectCallout">
            <a:avLst>
              <a:gd name="adj1" fmla="val -48172"/>
              <a:gd name="adj2" fmla="val 88044"/>
              <a:gd name="adj3" fmla="val 16667"/>
            </a:avLst>
          </a:prstGeom>
          <a:noFill/>
          <a:ln w="28575" cap="flat" cmpd="sng" algn="ctr">
            <a:solidFill>
              <a:srgbClr val="92D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fr-FR" sz="1100" dirty="0">
                <a:solidFill>
                  <a:srgbClr val="92D050"/>
                </a:solidFill>
                <a:latin typeface="Calibri" panose="020F0502020204030204" pitchFamily="34" charset="0"/>
                <a:ea typeface="ＭＳ Ｐゴシック" charset="0"/>
                <a:cs typeface="Calibri" panose="020F0502020204030204" pitchFamily="34" charset="0"/>
              </a:rPr>
              <a:t>Le flacon convient aussi pour les réservoirs sans bouchon.</a:t>
            </a:r>
            <a:endParaRPr kumimoji="0" lang="nl-BE" sz="1200" b="0" i="0" u="none" strike="noStrike" cap="none" normalizeH="0" baseline="0" dirty="0">
              <a:ln>
                <a:noFill/>
              </a:ln>
              <a:solidFill>
                <a:srgbClr val="92D050"/>
              </a:solidFill>
              <a:effectLst/>
              <a:latin typeface="Calibri" panose="020F0502020204030204" pitchFamily="34" charset="0"/>
              <a:ea typeface="ＭＳ Ｐゴシック"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6"/>
                                        </p:tgtEl>
                                      </p:cBhvr>
                                    </p:animEffect>
                                    <p:animScale>
                                      <p:cBhvr>
                                        <p:cTn id="7" dur="250" autoRev="1" fill="hold"/>
                                        <p:tgtEl>
                                          <p:spTgt spid="26"/>
                                        </p:tgtEl>
                                      </p:cBhvr>
                                      <p:by x="105000" y="105000"/>
                                    </p:animScale>
                                  </p:childTnLst>
                                </p:cTn>
                              </p:par>
                            </p:childTnLst>
                          </p:cTn>
                        </p:par>
                      </p:childTnLst>
                    </p:cTn>
                  </p:par>
                </p:childTnLst>
              </p:cTn>
              <p:nextCondLst>
                <p:cond evt="onClick" delay="0">
                  <p:tgtEl>
                    <p:spTgt spid="2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ep 6">
            <a:extLst>
              <a:ext uri="{FF2B5EF4-FFF2-40B4-BE49-F238E27FC236}">
                <a16:creationId xmlns:a16="http://schemas.microsoft.com/office/drawing/2014/main" id="{A3D1B48B-4674-4A27-AAC7-84A6C137B5AF}"/>
              </a:ext>
            </a:extLst>
          </p:cNvPr>
          <p:cNvGrpSpPr>
            <a:grpSpLocks/>
          </p:cNvGrpSpPr>
          <p:nvPr/>
        </p:nvGrpSpPr>
        <p:grpSpPr bwMode="auto">
          <a:xfrm>
            <a:off x="985838" y="1268760"/>
            <a:ext cx="1644650" cy="4376737"/>
            <a:chOff x="4931383" y="1231883"/>
            <a:chExt cx="774555" cy="2061990"/>
          </a:xfrm>
        </p:grpSpPr>
        <p:pic>
          <p:nvPicPr>
            <p:cNvPr id="12312" name="Afbeelding 13">
              <a:extLst>
                <a:ext uri="{FF2B5EF4-FFF2-40B4-BE49-F238E27FC236}">
                  <a16:creationId xmlns:a16="http://schemas.microsoft.com/office/drawing/2014/main" id="{A7DA5C07-7852-4E9F-AAB0-1763212C1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1383" y="1231883"/>
              <a:ext cx="774555" cy="2061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3" name="Afbeelding 24">
              <a:extLst>
                <a:ext uri="{FF2B5EF4-FFF2-40B4-BE49-F238E27FC236}">
                  <a16:creationId xmlns:a16="http://schemas.microsoft.com/office/drawing/2014/main" id="{41D53234-44A4-4C17-B7FA-AE45A5E8BA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336" t="20695" r="53944" b="59151"/>
            <a:stretch>
              <a:fillRect/>
            </a:stretch>
          </p:blipFill>
          <p:spPr bwMode="auto">
            <a:xfrm>
              <a:off x="5099394" y="1665407"/>
              <a:ext cx="191013" cy="41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291" name="Rechthoek 15">
            <a:extLst>
              <a:ext uri="{FF2B5EF4-FFF2-40B4-BE49-F238E27FC236}">
                <a16:creationId xmlns:a16="http://schemas.microsoft.com/office/drawing/2014/main" id="{7FA2C500-5383-4830-8BC8-899E603A98E1}"/>
              </a:ext>
            </a:extLst>
          </p:cNvPr>
          <p:cNvSpPr>
            <a:spLocks noChangeArrowheads="1"/>
          </p:cNvSpPr>
          <p:nvPr/>
        </p:nvSpPr>
        <p:spPr bwMode="auto">
          <a:xfrm>
            <a:off x="398463" y="749300"/>
            <a:ext cx="428625" cy="5127625"/>
          </a:xfrm>
          <a:prstGeom prst="rect">
            <a:avLst/>
          </a:prstGeom>
          <a:solidFill>
            <a:srgbClr val="F5D90B"/>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50" name="TextBox 1">
            <a:extLst>
              <a:ext uri="{FF2B5EF4-FFF2-40B4-BE49-F238E27FC236}">
                <a16:creationId xmlns:a16="http://schemas.microsoft.com/office/drawing/2014/main" id="{25EDB55C-7C42-4876-9157-C71ED8BB478B}"/>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DIESEL</a:t>
            </a:r>
          </a:p>
        </p:txBody>
      </p:sp>
      <p:sp>
        <p:nvSpPr>
          <p:cNvPr id="12296" name="TextBox 1">
            <a:extLst>
              <a:ext uri="{FF2B5EF4-FFF2-40B4-BE49-F238E27FC236}">
                <a16:creationId xmlns:a16="http://schemas.microsoft.com/office/drawing/2014/main" id="{2A0FFEA6-C1E9-4A13-A03F-438C023D8CCB}"/>
              </a:ext>
            </a:extLst>
          </p:cNvPr>
          <p:cNvSpPr txBox="1">
            <a:spLocks noChangeArrowheads="1"/>
          </p:cNvSpPr>
          <p:nvPr/>
        </p:nvSpPr>
        <p:spPr bwMode="auto">
          <a:xfrm>
            <a:off x="2806700" y="765175"/>
            <a:ext cx="4141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a:solidFill>
                  <a:srgbClr val="7030A0"/>
                </a:solidFill>
                <a:latin typeface="Calibri" panose="020F0502020204030204" pitchFamily="34" charset="0"/>
              </a:rPr>
              <a:t>WYNN’S DIESEL CLEAN-UP</a:t>
            </a:r>
          </a:p>
        </p:txBody>
      </p:sp>
      <p:sp>
        <p:nvSpPr>
          <p:cNvPr id="12297" name="TextBox 1">
            <a:extLst>
              <a:ext uri="{FF2B5EF4-FFF2-40B4-BE49-F238E27FC236}">
                <a16:creationId xmlns:a16="http://schemas.microsoft.com/office/drawing/2014/main" id="{F6D2336C-3343-44EC-B2ED-817788ABE9E6}"/>
              </a:ext>
            </a:extLst>
          </p:cNvPr>
          <p:cNvSpPr txBox="1">
            <a:spLocks noChangeArrowheads="1"/>
          </p:cNvSpPr>
          <p:nvPr/>
        </p:nvSpPr>
        <p:spPr bwMode="auto">
          <a:xfrm>
            <a:off x="2822575" y="1311275"/>
            <a:ext cx="607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Diesel Clean-Up est un produit concentré pour nettoyer le système d’alimentation de moteurs diesel qui s’ajoute pur au filtre à carburant.</a:t>
            </a:r>
            <a:endParaRPr lang="nl-BE" altLang="nl-BE" sz="1200" dirty="0">
              <a:latin typeface="Calibri" panose="020F0502020204030204" pitchFamily="34" charset="0"/>
              <a:cs typeface="Calibri" panose="020F0502020204030204" pitchFamily="34" charset="0"/>
            </a:endParaRPr>
          </a:p>
        </p:txBody>
      </p:sp>
      <p:sp>
        <p:nvSpPr>
          <p:cNvPr id="22" name="TextBox 1">
            <a:extLst>
              <a:ext uri="{FF2B5EF4-FFF2-40B4-BE49-F238E27FC236}">
                <a16:creationId xmlns:a16="http://schemas.microsoft.com/office/drawing/2014/main" id="{D430A1EA-7340-419F-8DC0-CB2C7917B707}"/>
              </a:ext>
            </a:extLst>
          </p:cNvPr>
          <p:cNvSpPr txBox="1"/>
          <p:nvPr/>
        </p:nvSpPr>
        <p:spPr>
          <a:xfrm>
            <a:off x="915988" y="5661248"/>
            <a:ext cx="3871912" cy="261938"/>
          </a:xfrm>
          <a:prstGeom prst="rect">
            <a:avLst/>
          </a:prstGeom>
          <a:noFill/>
        </p:spPr>
        <p:txBody>
          <a:bodyPr>
            <a:spAutoFit/>
          </a:bodyPr>
          <a:lstStyle/>
          <a:p>
            <a:pPr>
              <a:defRPr/>
            </a:pPr>
            <a:r>
              <a:rPr lang="nl-BE" sz="1100" dirty="0">
                <a:latin typeface="Calibri" panose="020F0502020204030204" pitchFamily="34" charset="0"/>
                <a:cs typeface="Calibri" panose="020F0502020204030204" pitchFamily="34" charset="0"/>
              </a:rPr>
              <a:t>PN 25241 – 12x325 ml – EN/FR/NL/IT/DE/RU</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12299" name="TextBox 1">
            <a:extLst>
              <a:ext uri="{FF2B5EF4-FFF2-40B4-BE49-F238E27FC236}">
                <a16:creationId xmlns:a16="http://schemas.microsoft.com/office/drawing/2014/main" id="{20A2C37C-67F1-47CA-B88F-7E2B058C7A36}"/>
              </a:ext>
            </a:extLst>
          </p:cNvPr>
          <p:cNvSpPr txBox="1">
            <a:spLocks noChangeArrowheads="1"/>
          </p:cNvSpPr>
          <p:nvPr/>
        </p:nvSpPr>
        <p:spPr bwMode="auto">
          <a:xfrm>
            <a:off x="2806700" y="2032000"/>
            <a:ext cx="60690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12300" name="TextBox 1">
            <a:extLst>
              <a:ext uri="{FF2B5EF4-FFF2-40B4-BE49-F238E27FC236}">
                <a16:creationId xmlns:a16="http://schemas.microsoft.com/office/drawing/2014/main" id="{9A1C54FD-5A0B-43D4-88CD-FF826B2012DF}"/>
              </a:ext>
            </a:extLst>
          </p:cNvPr>
          <p:cNvSpPr txBox="1">
            <a:spLocks noChangeArrowheads="1"/>
          </p:cNvSpPr>
          <p:nvPr/>
        </p:nvSpPr>
        <p:spPr bwMode="auto">
          <a:xfrm>
            <a:off x="2822575" y="2249488"/>
            <a:ext cx="607060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Réduit les fumées noires, la suie et les gaz d’échappement.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Rétablit la forme des jets des injecteurs.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Décalamine la chambre de combustion.</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Rétablit la compression et améliore la combustion.</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Nettoie la pompe d’injection de carburant et les conduits de carburant.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Lubrifie la pompe à carburant.</a:t>
            </a:r>
            <a:endParaRPr lang="nl-BE" altLang="nl-BE" sz="1100" dirty="0">
              <a:latin typeface="Calibri" panose="020F0502020204030204" pitchFamily="34" charset="0"/>
              <a:cs typeface="Calibri" panose="020F0502020204030204" pitchFamily="34" charset="0"/>
            </a:endParaRPr>
          </a:p>
        </p:txBody>
      </p:sp>
      <p:sp>
        <p:nvSpPr>
          <p:cNvPr id="12301" name="TextBox 1">
            <a:extLst>
              <a:ext uri="{FF2B5EF4-FFF2-40B4-BE49-F238E27FC236}">
                <a16:creationId xmlns:a16="http://schemas.microsoft.com/office/drawing/2014/main" id="{EFF49EFE-1155-4A00-BAEB-0DEAA9ABBBF4}"/>
              </a:ext>
            </a:extLst>
          </p:cNvPr>
          <p:cNvSpPr txBox="1">
            <a:spLocks noChangeArrowheads="1"/>
          </p:cNvSpPr>
          <p:nvPr/>
        </p:nvSpPr>
        <p:spPr bwMode="auto">
          <a:xfrm>
            <a:off x="2835275" y="3789363"/>
            <a:ext cx="2608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12302" name="TextBox 1">
            <a:extLst>
              <a:ext uri="{FF2B5EF4-FFF2-40B4-BE49-F238E27FC236}">
                <a16:creationId xmlns:a16="http://schemas.microsoft.com/office/drawing/2014/main" id="{B3DB8517-3B0F-42DF-8330-F3523C0FEAC9}"/>
              </a:ext>
            </a:extLst>
          </p:cNvPr>
          <p:cNvSpPr txBox="1">
            <a:spLocks noChangeArrowheads="1"/>
          </p:cNvSpPr>
          <p:nvPr/>
        </p:nvSpPr>
        <p:spPr bwMode="auto">
          <a:xfrm>
            <a:off x="2851150" y="4005263"/>
            <a:ext cx="2441575"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Fumée</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d’échappement</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noire</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Consommation</a:t>
            </a:r>
            <a:r>
              <a:rPr lang="nl-NL" altLang="nl-BE" sz="1100" dirty="0">
                <a:latin typeface="Calibri" panose="020F0502020204030204" pitchFamily="34" charset="0"/>
                <a:cs typeface="Calibri" panose="020F0502020204030204" pitchFamily="34" charset="0"/>
              </a:rPr>
              <a:t> de </a:t>
            </a:r>
            <a:r>
              <a:rPr lang="nl-NL" altLang="nl-BE" sz="1100" dirty="0" err="1">
                <a:latin typeface="Calibri" panose="020F0502020204030204" pitchFamily="34" charset="0"/>
                <a:cs typeface="Calibri" panose="020F0502020204030204" pitchFamily="34" charset="0"/>
              </a:rPr>
              <a:t>carburant</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excessive</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Problèmes</a:t>
            </a:r>
            <a:r>
              <a:rPr lang="nl-NL" altLang="nl-BE" sz="1100" dirty="0">
                <a:latin typeface="Calibri" panose="020F0502020204030204" pitchFamily="34" charset="0"/>
                <a:cs typeface="Calibri" panose="020F0502020204030204" pitchFamily="34" charset="0"/>
              </a:rPr>
              <a:t> de démarrage</a:t>
            </a:r>
          </a:p>
          <a:p>
            <a:pPr>
              <a:spcBef>
                <a:spcPct val="0"/>
              </a:spcBef>
              <a:buFont typeface="Wingdings" panose="05000000000000000000" pitchFamily="2" charset="2"/>
              <a:buChar char="§"/>
            </a:pPr>
            <a:r>
              <a:rPr lang="nl-NL" altLang="nl-BE" sz="1100" dirty="0">
                <a:latin typeface="Calibri" panose="020F0502020204030204" pitchFamily="34" charset="0"/>
                <a:cs typeface="Calibri" panose="020F0502020204030204" pitchFamily="34" charset="0"/>
              </a:rPr>
              <a:t>Perte de puissance</a:t>
            </a:r>
          </a:p>
        </p:txBody>
      </p:sp>
      <p:sp>
        <p:nvSpPr>
          <p:cNvPr id="12303" name="TextBox 1">
            <a:extLst>
              <a:ext uri="{FF2B5EF4-FFF2-40B4-BE49-F238E27FC236}">
                <a16:creationId xmlns:a16="http://schemas.microsoft.com/office/drawing/2014/main" id="{DEAD2D4C-805E-483F-A039-37C0EC836F31}"/>
              </a:ext>
            </a:extLst>
          </p:cNvPr>
          <p:cNvSpPr txBox="1">
            <a:spLocks noChangeArrowheads="1"/>
          </p:cNvSpPr>
          <p:nvPr/>
        </p:nvSpPr>
        <p:spPr bwMode="auto">
          <a:xfrm>
            <a:off x="6191250" y="3789363"/>
            <a:ext cx="14557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12304" name="TextBox 1">
            <a:extLst>
              <a:ext uri="{FF2B5EF4-FFF2-40B4-BE49-F238E27FC236}">
                <a16:creationId xmlns:a16="http://schemas.microsoft.com/office/drawing/2014/main" id="{B6440455-0319-4848-AC76-BC0A9DCCF29E}"/>
              </a:ext>
            </a:extLst>
          </p:cNvPr>
          <p:cNvSpPr txBox="1">
            <a:spLocks noChangeArrowheads="1"/>
          </p:cNvSpPr>
          <p:nvPr/>
        </p:nvSpPr>
        <p:spPr bwMode="auto">
          <a:xfrm>
            <a:off x="6207125" y="3970338"/>
            <a:ext cx="2441575" cy="972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Ajouter le contenu du flacon au filtre à carburant ou au corps (ne pas verser dans le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réservoir à carburant). Si nécessaire ajouter du carburant.</a:t>
            </a:r>
            <a:endParaRPr lang="nl-NL" altLang="nl-BE" sz="1100" dirty="0">
              <a:latin typeface="Calibri" panose="020F0502020204030204" pitchFamily="34" charset="0"/>
              <a:cs typeface="Calibri" panose="020F0502020204030204" pitchFamily="34" charset="0"/>
            </a:endParaRPr>
          </a:p>
        </p:txBody>
      </p:sp>
      <p:sp>
        <p:nvSpPr>
          <p:cNvPr id="12305" name="TextBox 1">
            <a:extLst>
              <a:ext uri="{FF2B5EF4-FFF2-40B4-BE49-F238E27FC236}">
                <a16:creationId xmlns:a16="http://schemas.microsoft.com/office/drawing/2014/main" id="{526E08B8-292C-4C7F-A9FC-67225A7F1B01}"/>
              </a:ext>
            </a:extLst>
          </p:cNvPr>
          <p:cNvSpPr txBox="1">
            <a:spLocks noChangeArrowheads="1"/>
          </p:cNvSpPr>
          <p:nvPr/>
        </p:nvSpPr>
        <p:spPr bwMode="auto">
          <a:xfrm>
            <a:off x="2822575" y="992188"/>
            <a:ext cx="533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i="1" dirty="0">
                <a:solidFill>
                  <a:srgbClr val="7030A0"/>
                </a:solidFill>
                <a:latin typeface="Calibri" panose="020F0502020204030204" pitchFamily="34" charset="0"/>
              </a:rPr>
              <a:t>Réduit la fumée et les émissions. </a:t>
            </a:r>
            <a:r>
              <a:rPr lang="nl-BE" sz="1200" i="1" dirty="0">
                <a:solidFill>
                  <a:srgbClr val="7030A0"/>
                </a:solidFill>
                <a:latin typeface="Calibri" panose="020F0502020204030204" pitchFamily="34" charset="0"/>
              </a:rPr>
              <a:t>Application directe.</a:t>
            </a:r>
            <a:endParaRPr lang="nl-BE" altLang="nl-BE" sz="1200" i="1" dirty="0">
              <a:solidFill>
                <a:srgbClr val="7030A0"/>
              </a:solidFill>
              <a:latin typeface="Calibri" panose="020F0502020204030204" pitchFamily="34" charset="0"/>
            </a:endParaRPr>
          </a:p>
        </p:txBody>
      </p:sp>
      <p:grpSp>
        <p:nvGrpSpPr>
          <p:cNvPr id="26" name="Groep 25">
            <a:extLst>
              <a:ext uri="{FF2B5EF4-FFF2-40B4-BE49-F238E27FC236}">
                <a16:creationId xmlns:a16="http://schemas.microsoft.com/office/drawing/2014/main" id="{405C1715-5EC5-4A28-BE3A-DC858C7AF4A6}"/>
              </a:ext>
            </a:extLst>
          </p:cNvPr>
          <p:cNvGrpSpPr>
            <a:grpSpLocks/>
          </p:cNvGrpSpPr>
          <p:nvPr/>
        </p:nvGrpSpPr>
        <p:grpSpPr bwMode="auto">
          <a:xfrm>
            <a:off x="6227763" y="5590828"/>
            <a:ext cx="1419225" cy="246062"/>
            <a:chOff x="6228184" y="5630258"/>
            <a:chExt cx="1419299" cy="247015"/>
          </a:xfrm>
        </p:grpSpPr>
        <p:sp>
          <p:nvSpPr>
            <p:cNvPr id="27" name="Rechthoek: afgeronde hoeken 26">
              <a:hlinkClick r:id="rId4" action="ppaction://hlinksldjump"/>
              <a:extLst>
                <a:ext uri="{FF2B5EF4-FFF2-40B4-BE49-F238E27FC236}">
                  <a16:creationId xmlns:a16="http://schemas.microsoft.com/office/drawing/2014/main" id="{AECE524B-4B35-4EBE-8D14-CB62F2251341}"/>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8" name="TextBox 1">
              <a:hlinkClick r:id="rId4" action="ppaction://hlinksldjump"/>
              <a:extLst>
                <a:ext uri="{FF2B5EF4-FFF2-40B4-BE49-F238E27FC236}">
                  <a16:creationId xmlns:a16="http://schemas.microsoft.com/office/drawing/2014/main" id="{72345BD8-AB62-428C-8063-37A654A051A4}"/>
                </a:ext>
              </a:extLst>
            </p:cNvPr>
            <p:cNvSpPr txBox="1">
              <a:spLocks noChangeArrowheads="1"/>
            </p:cNvSpPr>
            <p:nvPr/>
          </p:nvSpPr>
          <p:spPr bwMode="auto">
            <a:xfrm>
              <a:off x="6358829" y="5631051"/>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carburant</a:t>
              </a:r>
              <a:endParaRPr lang="nl-BE" altLang="nl-BE" sz="1000" b="1" dirty="0">
                <a:solidFill>
                  <a:schemeClr val="bg1"/>
                </a:solidFill>
                <a:latin typeface="Calibri" panose="020F0502020204030204" pitchFamily="34" charset="0"/>
              </a:endParaRPr>
            </a:p>
          </p:txBody>
        </p:sp>
        <p:sp>
          <p:nvSpPr>
            <p:cNvPr id="29" name="Gelijkbenige driehoek 3">
              <a:extLst>
                <a:ext uri="{FF2B5EF4-FFF2-40B4-BE49-F238E27FC236}">
                  <a16:creationId xmlns:a16="http://schemas.microsoft.com/office/drawing/2014/main" id="{F788EA71-7FC4-4C26-8CA9-FF2362A782D8}"/>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grpSp>
        <p:nvGrpSpPr>
          <p:cNvPr id="30" name="Groep 8">
            <a:extLst>
              <a:ext uri="{FF2B5EF4-FFF2-40B4-BE49-F238E27FC236}">
                <a16:creationId xmlns:a16="http://schemas.microsoft.com/office/drawing/2014/main" id="{9281AA72-A267-4992-85C5-BFC7E42281E2}"/>
              </a:ext>
            </a:extLst>
          </p:cNvPr>
          <p:cNvGrpSpPr>
            <a:grpSpLocks/>
          </p:cNvGrpSpPr>
          <p:nvPr/>
        </p:nvGrpSpPr>
        <p:grpSpPr bwMode="auto">
          <a:xfrm>
            <a:off x="7694613" y="5589240"/>
            <a:ext cx="1341437" cy="247650"/>
            <a:chOff x="7694316" y="5629464"/>
            <a:chExt cx="1342180" cy="247015"/>
          </a:xfrm>
        </p:grpSpPr>
        <p:sp>
          <p:nvSpPr>
            <p:cNvPr id="31" name="Rechthoek: afgeronde hoeken 30">
              <a:hlinkClick r:id="rId5" action="ppaction://hlinksldjump"/>
              <a:extLst>
                <a:ext uri="{FF2B5EF4-FFF2-40B4-BE49-F238E27FC236}">
                  <a16:creationId xmlns:a16="http://schemas.microsoft.com/office/drawing/2014/main" id="{E9D8B11A-8F6A-4598-9C2F-7C4EDBCDD118}"/>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2" name="TextBox 1">
              <a:hlinkClick r:id="rId5" action="ppaction://hlinksldjump"/>
              <a:extLst>
                <a:ext uri="{FF2B5EF4-FFF2-40B4-BE49-F238E27FC236}">
                  <a16:creationId xmlns:a16="http://schemas.microsoft.com/office/drawing/2014/main" id="{7979B69B-9261-424D-9F98-67A95C4F0A46}"/>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3" name="Gelijkbenige driehoek 38">
              <a:extLst>
                <a:ext uri="{FF2B5EF4-FFF2-40B4-BE49-F238E27FC236}">
                  <a16:creationId xmlns:a16="http://schemas.microsoft.com/office/drawing/2014/main" id="{7E07462F-B8D9-4540-94A4-BDC02F6F7FD0}"/>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4" name="TextBox 1">
            <a:extLst>
              <a:ext uri="{FF2B5EF4-FFF2-40B4-BE49-F238E27FC236}">
                <a16:creationId xmlns:a16="http://schemas.microsoft.com/office/drawing/2014/main" id="{B6D8F46D-1F43-4446-A873-308E0C01B98C}"/>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Professionnels</a:t>
            </a:r>
            <a:r>
              <a:rPr lang="nl-BE" b="1" dirty="0">
                <a:solidFill>
                  <a:schemeClr val="bg2">
                    <a:lumMod val="25000"/>
                  </a:schemeClr>
                </a:solidFill>
                <a:latin typeface="Calibri" panose="020F0502020204030204" pitchFamily="34" charset="0"/>
              </a:rPr>
              <a:t>: CARBURANT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6"/>
                                        </p:tgtEl>
                                      </p:cBhvr>
                                    </p:animEffect>
                                    <p:animScale>
                                      <p:cBhvr>
                                        <p:cTn id="7" dur="250" autoRev="1" fill="hold"/>
                                        <p:tgtEl>
                                          <p:spTgt spid="26"/>
                                        </p:tgtEl>
                                      </p:cBhvr>
                                      <p:by x="105000" y="105000"/>
                                    </p:animScale>
                                  </p:childTnLst>
                                </p:cTn>
                              </p:par>
                            </p:childTnLst>
                          </p:cTn>
                        </p:par>
                      </p:childTnLst>
                    </p:cTn>
                  </p:par>
                </p:childTnLst>
              </p:cTn>
              <p:nextCondLst>
                <p:cond evt="onClick" delay="0">
                  <p:tgtEl>
                    <p:spTgt spid="2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Afbeelding 8">
            <a:extLst>
              <a:ext uri="{FF2B5EF4-FFF2-40B4-BE49-F238E27FC236}">
                <a16:creationId xmlns:a16="http://schemas.microsoft.com/office/drawing/2014/main" id="{6F99B1B2-6837-40E0-A914-011BADC2FC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025" y="1773238"/>
            <a:ext cx="1041400" cy="392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hthoek 15">
            <a:extLst>
              <a:ext uri="{FF2B5EF4-FFF2-40B4-BE49-F238E27FC236}">
                <a16:creationId xmlns:a16="http://schemas.microsoft.com/office/drawing/2014/main" id="{9C0FF1C8-72E6-4C26-8047-05923633A051}"/>
              </a:ext>
            </a:extLst>
          </p:cNvPr>
          <p:cNvSpPr>
            <a:spLocks noChangeArrowheads="1"/>
          </p:cNvSpPr>
          <p:nvPr/>
        </p:nvSpPr>
        <p:spPr bwMode="auto">
          <a:xfrm>
            <a:off x="398463" y="749300"/>
            <a:ext cx="428625" cy="5127625"/>
          </a:xfrm>
          <a:prstGeom prst="rect">
            <a:avLst/>
          </a:prstGeom>
          <a:solidFill>
            <a:srgbClr val="F5D90B"/>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50" name="TextBox 1">
            <a:extLst>
              <a:ext uri="{FF2B5EF4-FFF2-40B4-BE49-F238E27FC236}">
                <a16:creationId xmlns:a16="http://schemas.microsoft.com/office/drawing/2014/main" id="{25EDB55C-7C42-4876-9157-C71ED8BB478B}"/>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DIESEL</a:t>
            </a:r>
          </a:p>
        </p:txBody>
      </p:sp>
      <p:sp>
        <p:nvSpPr>
          <p:cNvPr id="13320" name="TextBox 1">
            <a:extLst>
              <a:ext uri="{FF2B5EF4-FFF2-40B4-BE49-F238E27FC236}">
                <a16:creationId xmlns:a16="http://schemas.microsoft.com/office/drawing/2014/main" id="{71621CDD-1726-496B-B280-AEFB45690CE3}"/>
              </a:ext>
            </a:extLst>
          </p:cNvPr>
          <p:cNvSpPr txBox="1">
            <a:spLocks noChangeArrowheads="1"/>
          </p:cNvSpPr>
          <p:nvPr/>
        </p:nvSpPr>
        <p:spPr bwMode="auto">
          <a:xfrm>
            <a:off x="2806700" y="765175"/>
            <a:ext cx="4141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a:solidFill>
                  <a:srgbClr val="7030A0"/>
                </a:solidFill>
                <a:latin typeface="Calibri" panose="020F0502020204030204" pitchFamily="34" charset="0"/>
              </a:rPr>
              <a:t>WYNN’S FUEL BIOCIDE</a:t>
            </a:r>
          </a:p>
        </p:txBody>
      </p:sp>
      <p:sp>
        <p:nvSpPr>
          <p:cNvPr id="13321" name="TextBox 1">
            <a:extLst>
              <a:ext uri="{FF2B5EF4-FFF2-40B4-BE49-F238E27FC236}">
                <a16:creationId xmlns:a16="http://schemas.microsoft.com/office/drawing/2014/main" id="{9C55DECE-9E68-4637-A4B3-A96929ED43C0}"/>
              </a:ext>
            </a:extLst>
          </p:cNvPr>
          <p:cNvSpPr txBox="1">
            <a:spLocks noChangeArrowheads="1"/>
          </p:cNvSpPr>
          <p:nvPr/>
        </p:nvSpPr>
        <p:spPr bwMode="auto">
          <a:xfrm>
            <a:off x="2822575" y="1311275"/>
            <a:ext cx="607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Fuel Biocide est un traitement curatif et préventif contre les proliférations des micro-organismes dans les </a:t>
            </a:r>
            <a:r>
              <a:rPr lang="nl-BE" sz="1200" dirty="0">
                <a:latin typeface="Calibri" panose="020F0502020204030204" pitchFamily="34" charset="0"/>
                <a:cs typeface="Calibri" panose="020F0502020204030204" pitchFamily="34" charset="0"/>
              </a:rPr>
              <a:t>(bio)</a:t>
            </a:r>
            <a:r>
              <a:rPr lang="nl-BE" sz="1200" dirty="0" err="1">
                <a:latin typeface="Calibri" panose="020F0502020204030204" pitchFamily="34" charset="0"/>
                <a:cs typeface="Calibri" panose="020F0502020204030204" pitchFamily="34" charset="0"/>
              </a:rPr>
              <a:t>gazoles</a:t>
            </a:r>
            <a:r>
              <a:rPr lang="nl-BE" sz="1200" dirty="0">
                <a:latin typeface="Calibri" panose="020F0502020204030204" pitchFamily="34" charset="0"/>
                <a:cs typeface="Calibri" panose="020F0502020204030204" pitchFamily="34" charset="0"/>
              </a:rPr>
              <a:t>.</a:t>
            </a:r>
            <a:endParaRPr lang="nl-BE" altLang="nl-BE" sz="1200" dirty="0">
              <a:latin typeface="Calibri" panose="020F0502020204030204" pitchFamily="34" charset="0"/>
              <a:cs typeface="Calibri" panose="020F0502020204030204" pitchFamily="34" charset="0"/>
            </a:endParaRPr>
          </a:p>
        </p:txBody>
      </p:sp>
      <p:sp>
        <p:nvSpPr>
          <p:cNvPr id="20" name="TextBox 1">
            <a:extLst>
              <a:ext uri="{FF2B5EF4-FFF2-40B4-BE49-F238E27FC236}">
                <a16:creationId xmlns:a16="http://schemas.microsoft.com/office/drawing/2014/main" id="{7B568E96-CBE8-489D-BE53-6CC9C65B57C1}"/>
              </a:ext>
            </a:extLst>
          </p:cNvPr>
          <p:cNvSpPr txBox="1"/>
          <p:nvPr/>
        </p:nvSpPr>
        <p:spPr>
          <a:xfrm>
            <a:off x="915988" y="5661248"/>
            <a:ext cx="3871912" cy="261938"/>
          </a:xfrm>
          <a:prstGeom prst="rect">
            <a:avLst/>
          </a:prstGeom>
          <a:noFill/>
        </p:spPr>
        <p:txBody>
          <a:bodyPr>
            <a:spAutoFit/>
          </a:bodyPr>
          <a:lstStyle/>
          <a:p>
            <a:pPr>
              <a:defRPr/>
            </a:pPr>
            <a:r>
              <a:rPr lang="nl-BE" sz="1100" dirty="0">
                <a:latin typeface="Calibri" panose="020F0502020204030204" pitchFamily="34" charset="0"/>
                <a:cs typeface="Calibri" panose="020F0502020204030204" pitchFamily="34" charset="0"/>
              </a:rPr>
              <a:t>PN 10601 – 12x250 ml – EN/FR/DE/NL/IT</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13323" name="TextBox 1">
            <a:extLst>
              <a:ext uri="{FF2B5EF4-FFF2-40B4-BE49-F238E27FC236}">
                <a16:creationId xmlns:a16="http://schemas.microsoft.com/office/drawing/2014/main" id="{C2A434CB-91C2-4D02-95AF-F789720F3B3B}"/>
              </a:ext>
            </a:extLst>
          </p:cNvPr>
          <p:cNvSpPr txBox="1">
            <a:spLocks noChangeArrowheads="1"/>
          </p:cNvSpPr>
          <p:nvPr/>
        </p:nvSpPr>
        <p:spPr bwMode="auto">
          <a:xfrm>
            <a:off x="2806700" y="2032000"/>
            <a:ext cx="60690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13324" name="TextBox 1">
            <a:extLst>
              <a:ext uri="{FF2B5EF4-FFF2-40B4-BE49-F238E27FC236}">
                <a16:creationId xmlns:a16="http://schemas.microsoft.com/office/drawing/2014/main" id="{821E1EC5-8A69-4779-B140-DD370E032328}"/>
              </a:ext>
            </a:extLst>
          </p:cNvPr>
          <p:cNvSpPr txBox="1">
            <a:spLocks noChangeArrowheads="1"/>
          </p:cNvSpPr>
          <p:nvPr/>
        </p:nvSpPr>
        <p:spPr bwMode="auto">
          <a:xfrm>
            <a:off x="2822575" y="2249488"/>
            <a:ext cx="6070600" cy="1480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Détruit les bactéries, algues et moisissures.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Prévient la nouvelle prolifération microbienne.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Est soluble dans les hydrocarbures et l'eau résiduelle.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N'altère pas la qualité des carburants, est complètement combustible.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Neutralise les acides qui pourraient être produits par les micro-organismes.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Prévient le colmatage du filtre par les organismes.</a:t>
            </a:r>
          </a:p>
          <a:p>
            <a:pPr>
              <a:buFont typeface="Wingdings" panose="05000000000000000000" pitchFamily="2" charset="2"/>
              <a:buChar char="ü"/>
            </a:pPr>
            <a:r>
              <a:rPr lang="nl-BE" sz="1100" dirty="0">
                <a:latin typeface="Calibri" panose="020F0502020204030204" pitchFamily="34" charset="0"/>
                <a:cs typeface="Calibri" panose="020F0502020204030204" pitchFamily="34" charset="0"/>
              </a:rPr>
              <a:t>Flacon </a:t>
            </a:r>
            <a:r>
              <a:rPr lang="nl-BE" sz="1100" dirty="0" err="1">
                <a:latin typeface="Calibri" panose="020F0502020204030204" pitchFamily="34" charset="0"/>
                <a:cs typeface="Calibri" panose="020F0502020204030204" pitchFamily="34" charset="0"/>
              </a:rPr>
              <a:t>pratique</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avec</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doseur</a:t>
            </a:r>
            <a:r>
              <a:rPr lang="nl-BE" sz="1100" dirty="0">
                <a:latin typeface="Calibri" panose="020F0502020204030204" pitchFamily="34" charset="0"/>
                <a:cs typeface="Calibri" panose="020F0502020204030204" pitchFamily="34" charset="0"/>
              </a:rPr>
              <a:t>.</a:t>
            </a:r>
            <a:endParaRPr lang="nl-BE" altLang="nl-BE" sz="1100" dirty="0">
              <a:latin typeface="Calibri" panose="020F0502020204030204" pitchFamily="34" charset="0"/>
              <a:cs typeface="Calibri" panose="020F0502020204030204" pitchFamily="34" charset="0"/>
            </a:endParaRPr>
          </a:p>
        </p:txBody>
      </p:sp>
      <p:sp>
        <p:nvSpPr>
          <p:cNvPr id="13325" name="TextBox 1">
            <a:extLst>
              <a:ext uri="{FF2B5EF4-FFF2-40B4-BE49-F238E27FC236}">
                <a16:creationId xmlns:a16="http://schemas.microsoft.com/office/drawing/2014/main" id="{A97DEDEF-C162-41F5-AA89-6232A9AB62BD}"/>
              </a:ext>
            </a:extLst>
          </p:cNvPr>
          <p:cNvSpPr txBox="1">
            <a:spLocks noChangeArrowheads="1"/>
          </p:cNvSpPr>
          <p:nvPr/>
        </p:nvSpPr>
        <p:spPr bwMode="auto">
          <a:xfrm>
            <a:off x="2835275" y="3838089"/>
            <a:ext cx="2608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13326" name="TextBox 1">
            <a:extLst>
              <a:ext uri="{FF2B5EF4-FFF2-40B4-BE49-F238E27FC236}">
                <a16:creationId xmlns:a16="http://schemas.microsoft.com/office/drawing/2014/main" id="{AD092042-F659-4DB9-B313-6EA55E623C2F}"/>
              </a:ext>
            </a:extLst>
          </p:cNvPr>
          <p:cNvSpPr txBox="1">
            <a:spLocks noChangeArrowheads="1"/>
          </p:cNvSpPr>
          <p:nvPr/>
        </p:nvSpPr>
        <p:spPr bwMode="auto">
          <a:xfrm>
            <a:off x="2851150" y="4055576"/>
            <a:ext cx="24415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Croissance</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microbienne</a:t>
            </a:r>
            <a:endParaRPr lang="nl-NL" altLang="nl-BE" sz="1100" dirty="0">
              <a:latin typeface="Calibri" panose="020F0502020204030204" pitchFamily="34" charset="0"/>
              <a:cs typeface="Calibri" panose="020F0502020204030204" pitchFamily="34" charset="0"/>
            </a:endParaRPr>
          </a:p>
        </p:txBody>
      </p:sp>
      <p:pic>
        <p:nvPicPr>
          <p:cNvPr id="13327" name="Afbeelding 1">
            <a:extLst>
              <a:ext uri="{FF2B5EF4-FFF2-40B4-BE49-F238E27FC236}">
                <a16:creationId xmlns:a16="http://schemas.microsoft.com/office/drawing/2014/main" id="{A304B75E-8C9A-4FF2-A5F0-AC629D4E2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2338" y="3741251"/>
            <a:ext cx="900112"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8" name="TextBox 1">
            <a:extLst>
              <a:ext uri="{FF2B5EF4-FFF2-40B4-BE49-F238E27FC236}">
                <a16:creationId xmlns:a16="http://schemas.microsoft.com/office/drawing/2014/main" id="{E38F3C57-43CC-4839-8594-954072EDCA35}"/>
              </a:ext>
            </a:extLst>
          </p:cNvPr>
          <p:cNvSpPr txBox="1">
            <a:spLocks noChangeArrowheads="1"/>
          </p:cNvSpPr>
          <p:nvPr/>
        </p:nvSpPr>
        <p:spPr bwMode="auto">
          <a:xfrm>
            <a:off x="6911975" y="3801576"/>
            <a:ext cx="124618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13329" name="TextBox 1">
            <a:extLst>
              <a:ext uri="{FF2B5EF4-FFF2-40B4-BE49-F238E27FC236}">
                <a16:creationId xmlns:a16="http://schemas.microsoft.com/office/drawing/2014/main" id="{E474345C-497B-4796-9F0A-3B02DE83AD41}"/>
              </a:ext>
            </a:extLst>
          </p:cNvPr>
          <p:cNvSpPr txBox="1">
            <a:spLocks noChangeArrowheads="1"/>
          </p:cNvSpPr>
          <p:nvPr/>
        </p:nvSpPr>
        <p:spPr bwMode="auto">
          <a:xfrm>
            <a:off x="6927850" y="3980964"/>
            <a:ext cx="203676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ü"/>
            </a:pPr>
            <a:r>
              <a:rPr lang="fr-FR" altLang="nl-BE" sz="1100" dirty="0">
                <a:latin typeface="Calibri" panose="020F0502020204030204" pitchFamily="34" charset="0"/>
                <a:cs typeface="Calibri" panose="020F0502020204030204" pitchFamily="34" charset="0"/>
              </a:rPr>
              <a:t>Il suffit juste de verser le contenu d’un flacon dans le réservoir à carburant !</a:t>
            </a:r>
            <a:endParaRPr lang="nl-NL" altLang="nl-BE" sz="1100" dirty="0">
              <a:latin typeface="Calibri" panose="020F0502020204030204" pitchFamily="34" charset="0"/>
              <a:cs typeface="Calibri" panose="020F0502020204030204" pitchFamily="34" charset="0"/>
            </a:endParaRPr>
          </a:p>
        </p:txBody>
      </p:sp>
      <p:sp>
        <p:nvSpPr>
          <p:cNvPr id="13330" name="TextBox 1">
            <a:extLst>
              <a:ext uri="{FF2B5EF4-FFF2-40B4-BE49-F238E27FC236}">
                <a16:creationId xmlns:a16="http://schemas.microsoft.com/office/drawing/2014/main" id="{ED833A64-BC7C-4F14-9D15-4F464AA3986A}"/>
              </a:ext>
            </a:extLst>
          </p:cNvPr>
          <p:cNvSpPr txBox="1">
            <a:spLocks noChangeArrowheads="1"/>
          </p:cNvSpPr>
          <p:nvPr/>
        </p:nvSpPr>
        <p:spPr bwMode="auto">
          <a:xfrm>
            <a:off x="2835275" y="4725144"/>
            <a:ext cx="60690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800" i="1" dirty="0">
                <a:latin typeface="Calibri" panose="020F0502020204030204" pitchFamily="34" charset="0"/>
                <a:cs typeface="Calibri" panose="020F0502020204030204" pitchFamily="34" charset="0"/>
              </a:rPr>
              <a:t>Autorisation pour commercialiser ce produit en Belgique par SPF Santé Publique, Sécurité de la Chaîne Alimentaire et Environnement – Direction générale Environnement. Acceptation de notification / Numéro de notification: 4916B. Contient 3.3’-Methylènebis[5-methyloxazolidine] / </a:t>
            </a:r>
            <a:r>
              <a:rPr lang="fr-FR" sz="800" i="1" dirty="0" err="1">
                <a:latin typeface="Calibri" panose="020F0502020204030204" pitchFamily="34" charset="0"/>
                <a:cs typeface="Calibri" panose="020F0502020204030204" pitchFamily="34" charset="0"/>
              </a:rPr>
              <a:t>oxazolidine</a:t>
            </a:r>
            <a:r>
              <a:rPr lang="fr-FR" sz="800" i="1" dirty="0">
                <a:latin typeface="Calibri" panose="020F0502020204030204" pitchFamily="34" charset="0"/>
                <a:cs typeface="Calibri" panose="020F0502020204030204" pitchFamily="34" charset="0"/>
              </a:rPr>
              <a:t> (CAS 66204-44-2): 24 %. Type de produit: 6 Produit conservateur contre la formation de microorganismes dans carburant (additif pour carburants). Utilisez les biocides avec précaution. Avant toute utilisation, lisez l’étiquette et les informations concernant le produit. </a:t>
            </a:r>
            <a:endParaRPr lang="nl-BE" altLang="nl-BE" sz="800" dirty="0">
              <a:latin typeface="Calibri" panose="020F0502020204030204" pitchFamily="34" charset="0"/>
              <a:cs typeface="Calibri" panose="020F0502020204030204" pitchFamily="34" charset="0"/>
            </a:endParaRPr>
          </a:p>
        </p:txBody>
      </p:sp>
      <p:sp>
        <p:nvSpPr>
          <p:cNvPr id="13331" name="TextBox 1">
            <a:extLst>
              <a:ext uri="{FF2B5EF4-FFF2-40B4-BE49-F238E27FC236}">
                <a16:creationId xmlns:a16="http://schemas.microsoft.com/office/drawing/2014/main" id="{490D5CE0-25AA-4BF9-9AE6-D6EF1D430276}"/>
              </a:ext>
            </a:extLst>
          </p:cNvPr>
          <p:cNvSpPr txBox="1">
            <a:spLocks noChangeArrowheads="1"/>
          </p:cNvSpPr>
          <p:nvPr/>
        </p:nvSpPr>
        <p:spPr bwMode="auto">
          <a:xfrm>
            <a:off x="2822575" y="992188"/>
            <a:ext cx="5335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200" i="1" dirty="0" err="1">
                <a:solidFill>
                  <a:srgbClr val="7030A0"/>
                </a:solidFill>
                <a:latin typeface="Calibri" panose="020F0502020204030204" pitchFamily="34" charset="0"/>
              </a:rPr>
              <a:t>Un</a:t>
            </a:r>
            <a:r>
              <a:rPr lang="nl-BE" altLang="nl-BE" sz="1200" i="1" dirty="0">
                <a:solidFill>
                  <a:srgbClr val="7030A0"/>
                </a:solidFill>
                <a:latin typeface="Calibri" panose="020F0502020204030204" pitchFamily="34" charset="0"/>
              </a:rPr>
              <a:t> </a:t>
            </a:r>
            <a:r>
              <a:rPr lang="nl-BE" altLang="nl-BE" sz="1200" i="1" dirty="0" err="1">
                <a:solidFill>
                  <a:srgbClr val="7030A0"/>
                </a:solidFill>
                <a:latin typeface="Calibri" panose="020F0502020204030204" pitchFamily="34" charset="0"/>
              </a:rPr>
              <a:t>traitement</a:t>
            </a:r>
            <a:r>
              <a:rPr lang="nl-BE" altLang="nl-BE" sz="1200" i="1" dirty="0">
                <a:solidFill>
                  <a:srgbClr val="7030A0"/>
                </a:solidFill>
                <a:latin typeface="Calibri" panose="020F0502020204030204" pitchFamily="34" charset="0"/>
              </a:rPr>
              <a:t> </a:t>
            </a:r>
            <a:r>
              <a:rPr lang="nl-BE" altLang="nl-BE" sz="1200" i="1" dirty="0" err="1">
                <a:solidFill>
                  <a:srgbClr val="7030A0"/>
                </a:solidFill>
                <a:latin typeface="Calibri" panose="020F0502020204030204" pitchFamily="34" charset="0"/>
              </a:rPr>
              <a:t>contre</a:t>
            </a:r>
            <a:r>
              <a:rPr lang="nl-BE" altLang="nl-BE" sz="1200" i="1" dirty="0">
                <a:solidFill>
                  <a:srgbClr val="7030A0"/>
                </a:solidFill>
                <a:latin typeface="Calibri" panose="020F0502020204030204" pitchFamily="34" charset="0"/>
              </a:rPr>
              <a:t> les micro-organismes.</a:t>
            </a:r>
          </a:p>
        </p:txBody>
      </p:sp>
      <p:grpSp>
        <p:nvGrpSpPr>
          <p:cNvPr id="27" name="Groep 26">
            <a:extLst>
              <a:ext uri="{FF2B5EF4-FFF2-40B4-BE49-F238E27FC236}">
                <a16:creationId xmlns:a16="http://schemas.microsoft.com/office/drawing/2014/main" id="{C1F6EC3D-990F-414B-B3C8-25CF94A9EC03}"/>
              </a:ext>
            </a:extLst>
          </p:cNvPr>
          <p:cNvGrpSpPr>
            <a:grpSpLocks/>
          </p:cNvGrpSpPr>
          <p:nvPr/>
        </p:nvGrpSpPr>
        <p:grpSpPr bwMode="auto">
          <a:xfrm>
            <a:off x="6227763" y="5590828"/>
            <a:ext cx="1419225" cy="246062"/>
            <a:chOff x="6228184" y="5630258"/>
            <a:chExt cx="1419299" cy="247015"/>
          </a:xfrm>
        </p:grpSpPr>
        <p:sp>
          <p:nvSpPr>
            <p:cNvPr id="28" name="Rechthoek: afgeronde hoeken 27">
              <a:hlinkClick r:id="rId4" action="ppaction://hlinksldjump"/>
              <a:extLst>
                <a:ext uri="{FF2B5EF4-FFF2-40B4-BE49-F238E27FC236}">
                  <a16:creationId xmlns:a16="http://schemas.microsoft.com/office/drawing/2014/main" id="{3BBAC92B-7586-4C99-A3FD-AA3324007050}"/>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9" name="TextBox 1">
              <a:hlinkClick r:id="rId4" action="ppaction://hlinksldjump"/>
              <a:extLst>
                <a:ext uri="{FF2B5EF4-FFF2-40B4-BE49-F238E27FC236}">
                  <a16:creationId xmlns:a16="http://schemas.microsoft.com/office/drawing/2014/main" id="{183175C4-87D3-4D3D-B768-C51645B565B7}"/>
                </a:ext>
              </a:extLst>
            </p:cNvPr>
            <p:cNvSpPr txBox="1">
              <a:spLocks noChangeArrowheads="1"/>
            </p:cNvSpPr>
            <p:nvPr/>
          </p:nvSpPr>
          <p:spPr bwMode="auto">
            <a:xfrm>
              <a:off x="6358829" y="5631051"/>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carburant</a:t>
              </a:r>
              <a:endParaRPr lang="nl-BE" altLang="nl-BE" sz="1000" b="1" dirty="0">
                <a:solidFill>
                  <a:schemeClr val="bg1"/>
                </a:solidFill>
                <a:latin typeface="Calibri" panose="020F0502020204030204" pitchFamily="34" charset="0"/>
              </a:endParaRPr>
            </a:p>
          </p:txBody>
        </p:sp>
        <p:sp>
          <p:nvSpPr>
            <p:cNvPr id="30" name="Gelijkbenige driehoek 3">
              <a:extLst>
                <a:ext uri="{FF2B5EF4-FFF2-40B4-BE49-F238E27FC236}">
                  <a16:creationId xmlns:a16="http://schemas.microsoft.com/office/drawing/2014/main" id="{7B5FAB6D-62A7-40A2-9FD7-11922F7D83ED}"/>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grpSp>
        <p:nvGrpSpPr>
          <p:cNvPr id="31" name="Groep 8">
            <a:extLst>
              <a:ext uri="{FF2B5EF4-FFF2-40B4-BE49-F238E27FC236}">
                <a16:creationId xmlns:a16="http://schemas.microsoft.com/office/drawing/2014/main" id="{80248D85-62A5-4AAE-B10C-E968391FF407}"/>
              </a:ext>
            </a:extLst>
          </p:cNvPr>
          <p:cNvGrpSpPr>
            <a:grpSpLocks/>
          </p:cNvGrpSpPr>
          <p:nvPr/>
        </p:nvGrpSpPr>
        <p:grpSpPr bwMode="auto">
          <a:xfrm>
            <a:off x="7694613" y="5589240"/>
            <a:ext cx="1341437" cy="247650"/>
            <a:chOff x="7694316" y="5629464"/>
            <a:chExt cx="1342180" cy="247015"/>
          </a:xfrm>
        </p:grpSpPr>
        <p:sp>
          <p:nvSpPr>
            <p:cNvPr id="32" name="Rechthoek: afgeronde hoeken 31">
              <a:hlinkClick r:id="rId5" action="ppaction://hlinksldjump"/>
              <a:extLst>
                <a:ext uri="{FF2B5EF4-FFF2-40B4-BE49-F238E27FC236}">
                  <a16:creationId xmlns:a16="http://schemas.microsoft.com/office/drawing/2014/main" id="{D41D9588-42E0-472A-9948-F2C2A2449BEC}"/>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3" name="TextBox 1">
              <a:hlinkClick r:id="rId5" action="ppaction://hlinksldjump"/>
              <a:extLst>
                <a:ext uri="{FF2B5EF4-FFF2-40B4-BE49-F238E27FC236}">
                  <a16:creationId xmlns:a16="http://schemas.microsoft.com/office/drawing/2014/main" id="{A6AF8967-DDE0-497E-805B-DFA01C5C1F79}"/>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4" name="Gelijkbenige driehoek 38">
              <a:extLst>
                <a:ext uri="{FF2B5EF4-FFF2-40B4-BE49-F238E27FC236}">
                  <a16:creationId xmlns:a16="http://schemas.microsoft.com/office/drawing/2014/main" id="{89C86A8E-1A58-4E41-A259-664169C65BD0}"/>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5" name="TextBox 1">
            <a:extLst>
              <a:ext uri="{FF2B5EF4-FFF2-40B4-BE49-F238E27FC236}">
                <a16:creationId xmlns:a16="http://schemas.microsoft.com/office/drawing/2014/main" id="{71674B95-9513-4138-8EB6-2D6DD6A57FB6}"/>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Professionnels</a:t>
            </a:r>
            <a:r>
              <a:rPr lang="nl-BE" b="1" dirty="0">
                <a:solidFill>
                  <a:schemeClr val="bg2">
                    <a:lumMod val="25000"/>
                  </a:schemeClr>
                </a:solidFill>
                <a:latin typeface="Calibri" panose="020F0502020204030204" pitchFamily="34" charset="0"/>
              </a:rPr>
              <a:t>: CARBURANT</a:t>
            </a:r>
          </a:p>
        </p:txBody>
      </p:sp>
      <p:sp>
        <p:nvSpPr>
          <p:cNvPr id="36" name="Tekstballon: rechthoek met afgeronde hoeken 35">
            <a:extLst>
              <a:ext uri="{FF2B5EF4-FFF2-40B4-BE49-F238E27FC236}">
                <a16:creationId xmlns:a16="http://schemas.microsoft.com/office/drawing/2014/main" id="{73EB7903-93E1-40A1-8E0F-51E036BE905F}"/>
              </a:ext>
            </a:extLst>
          </p:cNvPr>
          <p:cNvSpPr/>
          <p:nvPr/>
        </p:nvSpPr>
        <p:spPr bwMode="auto">
          <a:xfrm>
            <a:off x="915988" y="980728"/>
            <a:ext cx="1495772" cy="531686"/>
          </a:xfrm>
          <a:prstGeom prst="wedgeRoundRectCallout">
            <a:avLst>
              <a:gd name="adj1" fmla="val -2551"/>
              <a:gd name="adj2" fmla="val 91312"/>
              <a:gd name="adj3" fmla="val 16667"/>
            </a:avLst>
          </a:prstGeom>
          <a:noFill/>
          <a:ln w="28575" cap="flat" cmpd="sng" algn="ctr">
            <a:solidFill>
              <a:srgbClr val="92D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nl-BE" sz="1400" b="0" i="0" u="none" strike="noStrike" cap="none" normalizeH="0" baseline="0" dirty="0">
                <a:ln>
                  <a:noFill/>
                </a:ln>
                <a:solidFill>
                  <a:srgbClr val="92D050"/>
                </a:solidFill>
                <a:effectLst/>
                <a:latin typeface="Calibri" panose="020F0502020204030204" pitchFamily="34" charset="0"/>
                <a:ea typeface="ＭＳ Ｐゴシック" charset="0"/>
                <a:cs typeface="Calibri" panose="020F0502020204030204" pitchFamily="34" charset="0"/>
              </a:rPr>
              <a:t>Le flacon-</a:t>
            </a:r>
            <a:r>
              <a:rPr kumimoji="0" lang="nl-BE" sz="1400" b="0" i="0" u="none" strike="noStrike" cap="none" normalizeH="0" baseline="0" dirty="0" err="1">
                <a:ln>
                  <a:noFill/>
                </a:ln>
                <a:solidFill>
                  <a:srgbClr val="92D050"/>
                </a:solidFill>
                <a:effectLst/>
                <a:latin typeface="Calibri" panose="020F0502020204030204" pitchFamily="34" charset="0"/>
                <a:ea typeface="ＭＳ Ｐゴシック" charset="0"/>
                <a:cs typeface="Calibri" panose="020F0502020204030204" pitchFamily="34" charset="0"/>
              </a:rPr>
              <a:t>doseur</a:t>
            </a:r>
            <a:r>
              <a:rPr kumimoji="0" lang="nl-BE" sz="1400" b="0" i="0" u="none" strike="noStrike" cap="none" normalizeH="0" baseline="0" dirty="0">
                <a:ln>
                  <a:noFill/>
                </a:ln>
                <a:solidFill>
                  <a:srgbClr val="92D050"/>
                </a:solidFill>
                <a:effectLst/>
                <a:latin typeface="Calibri" panose="020F0502020204030204" pitchFamily="34" charset="0"/>
                <a:ea typeface="ＭＳ Ｐゴシック" charset="0"/>
                <a:cs typeface="Calibri" panose="020F0502020204030204" pitchFamily="34" charset="0"/>
              </a:rPr>
              <a:t> </a:t>
            </a:r>
            <a:r>
              <a:rPr kumimoji="0" lang="nl-BE" sz="1400" b="0" i="0" u="none" strike="noStrike" cap="none" normalizeH="0" baseline="0" dirty="0" err="1">
                <a:ln>
                  <a:noFill/>
                </a:ln>
                <a:solidFill>
                  <a:srgbClr val="92D050"/>
                </a:solidFill>
                <a:effectLst/>
                <a:latin typeface="Calibri" panose="020F0502020204030204" pitchFamily="34" charset="0"/>
                <a:ea typeface="ＭＳ Ｐゴシック" charset="0"/>
                <a:cs typeface="Calibri" panose="020F0502020204030204" pitchFamily="34" charset="0"/>
              </a:rPr>
              <a:t>exclusif</a:t>
            </a:r>
            <a:r>
              <a:rPr kumimoji="0" lang="nl-BE" sz="1400" b="0" i="0" u="none" strike="noStrike" cap="none" normalizeH="0" baseline="0" dirty="0">
                <a:ln>
                  <a:noFill/>
                </a:ln>
                <a:solidFill>
                  <a:srgbClr val="92D050"/>
                </a:solidFill>
                <a:effectLst/>
                <a:latin typeface="Calibri" panose="020F0502020204030204" pitchFamily="34" charset="0"/>
                <a:ea typeface="ＭＳ Ｐゴシック" charset="0"/>
                <a:cs typeface="Calibri" panose="020F0502020204030204" pitchFamily="34" charset="0"/>
              </a:rPr>
              <a: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7"/>
                                        </p:tgtEl>
                                      </p:cBhvr>
                                    </p:animEffect>
                                    <p:animScale>
                                      <p:cBhvr>
                                        <p:cTn id="7" dur="250" autoRev="1" fill="hold"/>
                                        <p:tgtEl>
                                          <p:spTgt spid="27"/>
                                        </p:tgtEl>
                                      </p:cBhvr>
                                      <p:by x="105000" y="105000"/>
                                    </p:animScale>
                                  </p:childTnLst>
                                </p:cTn>
                              </p:par>
                            </p:childTnLst>
                          </p:cTn>
                        </p:par>
                      </p:childTnLst>
                    </p:cTn>
                  </p:par>
                </p:childTnLst>
              </p:cTn>
              <p:nextCondLst>
                <p:cond evt="onClick" delay="0">
                  <p:tgtEl>
                    <p:spTgt spid="2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hthoek 15">
            <a:extLst>
              <a:ext uri="{FF2B5EF4-FFF2-40B4-BE49-F238E27FC236}">
                <a16:creationId xmlns:a16="http://schemas.microsoft.com/office/drawing/2014/main" id="{F15BF490-63E1-4B79-903B-C3FEDF02B511}"/>
              </a:ext>
            </a:extLst>
          </p:cNvPr>
          <p:cNvSpPr>
            <a:spLocks noChangeArrowheads="1"/>
          </p:cNvSpPr>
          <p:nvPr/>
        </p:nvSpPr>
        <p:spPr bwMode="auto">
          <a:xfrm>
            <a:off x="398463" y="749300"/>
            <a:ext cx="428625" cy="5127625"/>
          </a:xfrm>
          <a:prstGeom prst="rect">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50" name="TextBox 1">
            <a:extLst>
              <a:ext uri="{FF2B5EF4-FFF2-40B4-BE49-F238E27FC236}">
                <a16:creationId xmlns:a16="http://schemas.microsoft.com/office/drawing/2014/main" id="{25EDB55C-7C42-4876-9157-C71ED8BB478B}"/>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ESSENCE</a:t>
            </a:r>
          </a:p>
        </p:txBody>
      </p:sp>
      <p:pic>
        <p:nvPicPr>
          <p:cNvPr id="15365" name="Afbeelding 12">
            <a:extLst>
              <a:ext uri="{FF2B5EF4-FFF2-40B4-BE49-F238E27FC236}">
                <a16:creationId xmlns:a16="http://schemas.microsoft.com/office/drawing/2014/main" id="{6E8104AB-4015-44D8-AF27-ECD53D46B6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488" y="796925"/>
            <a:ext cx="1679575" cy="49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TextBox 1">
            <a:extLst>
              <a:ext uri="{FF2B5EF4-FFF2-40B4-BE49-F238E27FC236}">
                <a16:creationId xmlns:a16="http://schemas.microsoft.com/office/drawing/2014/main" id="{AA72238C-648B-4BED-A953-6425BC989E9F}"/>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a:solidFill>
                  <a:srgbClr val="7030A0"/>
                </a:solidFill>
                <a:latin typeface="Calibri" panose="020F0502020204030204" pitchFamily="34" charset="0"/>
              </a:rPr>
              <a:t>WYNN’S CATALYTIC CONVERTER &amp; OXYGEN SENSOR CLEANER</a:t>
            </a:r>
          </a:p>
        </p:txBody>
      </p:sp>
      <p:sp>
        <p:nvSpPr>
          <p:cNvPr id="15369" name="TextBox 1">
            <a:extLst>
              <a:ext uri="{FF2B5EF4-FFF2-40B4-BE49-F238E27FC236}">
                <a16:creationId xmlns:a16="http://schemas.microsoft.com/office/drawing/2014/main" id="{F62AA3CE-EDA0-4FE2-B469-581A7C778D32}"/>
              </a:ext>
            </a:extLst>
          </p:cNvPr>
          <p:cNvSpPr txBox="1">
            <a:spLocks noChangeArrowheads="1"/>
          </p:cNvSpPr>
          <p:nvPr/>
        </p:nvSpPr>
        <p:spPr bwMode="auto">
          <a:xfrm>
            <a:off x="2822575" y="1311275"/>
            <a:ext cx="6070600"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nl-BE" sz="1200" dirty="0" err="1">
                <a:latin typeface="Calibri" panose="020F0502020204030204" pitchFamily="34" charset="0"/>
                <a:cs typeface="Calibri" panose="020F0502020204030204" pitchFamily="34" charset="0"/>
              </a:rPr>
              <a:t>Wynn's</a:t>
            </a:r>
            <a:r>
              <a:rPr lang="nl-BE" sz="1200" dirty="0">
                <a:latin typeface="Calibri" panose="020F0502020204030204" pitchFamily="34" charset="0"/>
                <a:cs typeface="Calibri" panose="020F0502020204030204" pitchFamily="34" charset="0"/>
              </a:rPr>
              <a:t> </a:t>
            </a:r>
            <a:r>
              <a:rPr lang="nl-BE" sz="1200" dirty="0" err="1">
                <a:latin typeface="Calibri" panose="020F0502020204030204" pitchFamily="34" charset="0"/>
                <a:cs typeface="Calibri" panose="020F0502020204030204" pitchFamily="34" charset="0"/>
              </a:rPr>
              <a:t>Catalytic</a:t>
            </a:r>
            <a:r>
              <a:rPr lang="nl-BE" sz="1200" dirty="0">
                <a:latin typeface="Calibri" panose="020F0502020204030204" pitchFamily="34" charset="0"/>
                <a:cs typeface="Calibri" panose="020F0502020204030204" pitchFamily="34" charset="0"/>
              </a:rPr>
              <a:t> Converter &amp; </a:t>
            </a:r>
            <a:r>
              <a:rPr lang="nl-BE" sz="1200" dirty="0" err="1">
                <a:latin typeface="Calibri" panose="020F0502020204030204" pitchFamily="34" charset="0"/>
                <a:cs typeface="Calibri" panose="020F0502020204030204" pitchFamily="34" charset="0"/>
              </a:rPr>
              <a:t>Oxygen</a:t>
            </a:r>
            <a:r>
              <a:rPr lang="nl-BE" sz="1200" dirty="0">
                <a:latin typeface="Calibri" panose="020F0502020204030204" pitchFamily="34" charset="0"/>
                <a:cs typeface="Calibri" panose="020F0502020204030204" pitchFamily="34" charset="0"/>
              </a:rPr>
              <a:t> Sensor Cleaner pour</a:t>
            </a:r>
            <a:r>
              <a:rPr lang="fr-FR" sz="1200" dirty="0">
                <a:latin typeface="Calibri" panose="020F0502020204030204" pitchFamily="34" charset="0"/>
                <a:cs typeface="Calibri" panose="020F0502020204030204" pitchFamily="34" charset="0"/>
              </a:rPr>
              <a:t>moteurs à essence et moteurs hybrides à essence optimise l’efficacité du catalyseur et assure le fonctionnement</a:t>
            </a:r>
          </a:p>
          <a:p>
            <a:pPr>
              <a:buNone/>
            </a:pPr>
            <a:r>
              <a:rPr lang="fr-FR" sz="1200" dirty="0">
                <a:latin typeface="Calibri" panose="020F0502020204030204" pitchFamily="34" charset="0"/>
                <a:cs typeface="Calibri" panose="020F0502020204030204" pitchFamily="34" charset="0"/>
              </a:rPr>
              <a:t>optimal du capteur à oxygène.</a:t>
            </a:r>
            <a:endParaRPr lang="nl-BE" altLang="nl-BE" sz="1200" dirty="0">
              <a:latin typeface="Calibri" panose="020F0502020204030204" pitchFamily="34" charset="0"/>
              <a:cs typeface="Calibri" panose="020F0502020204030204" pitchFamily="34" charset="0"/>
            </a:endParaRPr>
          </a:p>
        </p:txBody>
      </p:sp>
      <p:sp>
        <p:nvSpPr>
          <p:cNvPr id="27" name="TextBox 1">
            <a:extLst>
              <a:ext uri="{FF2B5EF4-FFF2-40B4-BE49-F238E27FC236}">
                <a16:creationId xmlns:a16="http://schemas.microsoft.com/office/drawing/2014/main" id="{0ED1572F-B8A6-4BC0-942F-CB71EC1C036D}"/>
              </a:ext>
            </a:extLst>
          </p:cNvPr>
          <p:cNvSpPr txBox="1"/>
          <p:nvPr/>
        </p:nvSpPr>
        <p:spPr>
          <a:xfrm>
            <a:off x="915988" y="5661248"/>
            <a:ext cx="3871912" cy="261938"/>
          </a:xfrm>
          <a:prstGeom prst="rect">
            <a:avLst/>
          </a:prstGeom>
          <a:noFill/>
        </p:spPr>
        <p:txBody>
          <a:bodyPr>
            <a:spAutoFit/>
          </a:bodyPr>
          <a:lstStyle/>
          <a:p>
            <a:pPr>
              <a:defRPr/>
            </a:pPr>
            <a:r>
              <a:rPr lang="nl-BE" sz="1100" dirty="0">
                <a:latin typeface="Calibri" panose="020F0502020204030204" pitchFamily="34" charset="0"/>
                <a:cs typeface="Calibri" panose="020F0502020204030204" pitchFamily="34" charset="0"/>
              </a:rPr>
              <a:t>PN 25692 – 12x500 ml – EN/FR/DE/NL/IT</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15371" name="TextBox 1">
            <a:extLst>
              <a:ext uri="{FF2B5EF4-FFF2-40B4-BE49-F238E27FC236}">
                <a16:creationId xmlns:a16="http://schemas.microsoft.com/office/drawing/2014/main" id="{2B30C6FA-8EE0-4FF8-B8A5-1AB143418FEA}"/>
              </a:ext>
            </a:extLst>
          </p:cNvPr>
          <p:cNvSpPr txBox="1">
            <a:spLocks noChangeArrowheads="1"/>
          </p:cNvSpPr>
          <p:nvPr/>
        </p:nvSpPr>
        <p:spPr bwMode="auto">
          <a:xfrm>
            <a:off x="2806700" y="2032000"/>
            <a:ext cx="60690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15372" name="TextBox 1">
            <a:extLst>
              <a:ext uri="{FF2B5EF4-FFF2-40B4-BE49-F238E27FC236}">
                <a16:creationId xmlns:a16="http://schemas.microsoft.com/office/drawing/2014/main" id="{052840B1-5757-453B-B047-E682D4898AA7}"/>
              </a:ext>
            </a:extLst>
          </p:cNvPr>
          <p:cNvSpPr txBox="1">
            <a:spLocks noChangeArrowheads="1"/>
          </p:cNvSpPr>
          <p:nvPr/>
        </p:nvSpPr>
        <p:spPr bwMode="auto">
          <a:xfrm>
            <a:off x="2822575" y="2249488"/>
            <a:ext cx="6070600" cy="168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Elimine les dépôts (huile et particules de carburant imbrûlées) et réduit les émissions.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Assure le fonctionnement optimal du catalyseur et des capteurs à oxygène.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Prolonge la durée de vie du catalyseur et des capteurs à oxygène.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Evite l’éclairage du témoin OBD.</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Evite les surconsommations de carburant en rétablissant le rapport air/carburant.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Rétablit la performance du moteur.</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Spécialement conçu pour les cycles de conduite urbaine.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Sans risque pour tous les systèmes de post-traitement des gaz d’échappement.</a:t>
            </a:r>
            <a:endParaRPr lang="nl-BE" altLang="nl-BE" sz="1100" dirty="0">
              <a:latin typeface="Calibri" panose="020F0502020204030204" pitchFamily="34" charset="0"/>
              <a:cs typeface="Calibri" panose="020F0502020204030204" pitchFamily="34" charset="0"/>
            </a:endParaRPr>
          </a:p>
        </p:txBody>
      </p:sp>
      <p:sp>
        <p:nvSpPr>
          <p:cNvPr id="15373" name="TextBox 1">
            <a:extLst>
              <a:ext uri="{FF2B5EF4-FFF2-40B4-BE49-F238E27FC236}">
                <a16:creationId xmlns:a16="http://schemas.microsoft.com/office/drawing/2014/main" id="{86CC0F6F-E613-41C7-A339-7A110BDCF106}"/>
              </a:ext>
            </a:extLst>
          </p:cNvPr>
          <p:cNvSpPr txBox="1">
            <a:spLocks noChangeArrowheads="1"/>
          </p:cNvSpPr>
          <p:nvPr/>
        </p:nvSpPr>
        <p:spPr bwMode="auto">
          <a:xfrm>
            <a:off x="2835275" y="4099967"/>
            <a:ext cx="15906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15374" name="TextBox 1">
            <a:extLst>
              <a:ext uri="{FF2B5EF4-FFF2-40B4-BE49-F238E27FC236}">
                <a16:creationId xmlns:a16="http://schemas.microsoft.com/office/drawing/2014/main" id="{EB82007C-3CDA-4326-84D6-EE5C75C6841D}"/>
              </a:ext>
            </a:extLst>
          </p:cNvPr>
          <p:cNvSpPr txBox="1">
            <a:spLocks noChangeArrowheads="1"/>
          </p:cNvSpPr>
          <p:nvPr/>
        </p:nvSpPr>
        <p:spPr bwMode="auto">
          <a:xfrm>
            <a:off x="2851150" y="4531767"/>
            <a:ext cx="140493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Catalyseur</a:t>
            </a:r>
            <a:r>
              <a:rPr lang="nl-NL" altLang="nl-BE" sz="1100" dirty="0">
                <a:latin typeface="Calibri" panose="020F0502020204030204" pitchFamily="34" charset="0"/>
                <a:cs typeface="Calibri" panose="020F0502020204030204" pitchFamily="34" charset="0"/>
              </a:rPr>
              <a:t> sale</a:t>
            </a: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Émissions</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d'échappement</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excessives</a:t>
            </a:r>
            <a:endParaRPr lang="nl-NL" altLang="nl-BE" sz="1100" dirty="0">
              <a:latin typeface="Calibri" panose="020F0502020204030204" pitchFamily="34" charset="0"/>
              <a:cs typeface="Calibri" panose="020F0502020204030204" pitchFamily="34" charset="0"/>
            </a:endParaRPr>
          </a:p>
        </p:txBody>
      </p:sp>
      <p:sp>
        <p:nvSpPr>
          <p:cNvPr id="15375" name="TextBox 1">
            <a:extLst>
              <a:ext uri="{FF2B5EF4-FFF2-40B4-BE49-F238E27FC236}">
                <a16:creationId xmlns:a16="http://schemas.microsoft.com/office/drawing/2014/main" id="{B1DA452F-BA6A-42A3-9A1C-45E27DFBF4AF}"/>
              </a:ext>
            </a:extLst>
          </p:cNvPr>
          <p:cNvSpPr txBox="1">
            <a:spLocks noChangeArrowheads="1"/>
          </p:cNvSpPr>
          <p:nvPr/>
        </p:nvSpPr>
        <p:spPr bwMode="auto">
          <a:xfrm>
            <a:off x="6911975" y="4136480"/>
            <a:ext cx="14414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15376" name="TextBox 1">
            <a:extLst>
              <a:ext uri="{FF2B5EF4-FFF2-40B4-BE49-F238E27FC236}">
                <a16:creationId xmlns:a16="http://schemas.microsoft.com/office/drawing/2014/main" id="{17C1F995-C1B2-4F5B-87C9-679356AD51DD}"/>
              </a:ext>
            </a:extLst>
          </p:cNvPr>
          <p:cNvSpPr txBox="1">
            <a:spLocks noChangeArrowheads="1"/>
          </p:cNvSpPr>
          <p:nvPr/>
        </p:nvSpPr>
        <p:spPr bwMode="auto">
          <a:xfrm>
            <a:off x="6927850" y="4317455"/>
            <a:ext cx="203676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ü"/>
            </a:pPr>
            <a:r>
              <a:rPr lang="fr-FR" altLang="nl-BE" sz="1100" dirty="0">
                <a:latin typeface="Calibri" panose="020F0502020204030204" pitchFamily="34" charset="0"/>
                <a:cs typeface="Calibri" panose="020F0502020204030204" pitchFamily="34" charset="0"/>
              </a:rPr>
              <a:t>Il suffit juste de verser le contenu d’un flacon dans le réservoir à carburant !</a:t>
            </a:r>
            <a:endParaRPr lang="nl-NL" altLang="nl-BE" sz="1100" dirty="0">
              <a:latin typeface="Calibri" panose="020F0502020204030204" pitchFamily="34" charset="0"/>
              <a:cs typeface="Calibri" panose="020F0502020204030204" pitchFamily="34" charset="0"/>
            </a:endParaRPr>
          </a:p>
        </p:txBody>
      </p:sp>
      <p:sp>
        <p:nvSpPr>
          <p:cNvPr id="15377" name="TextBox 1">
            <a:extLst>
              <a:ext uri="{FF2B5EF4-FFF2-40B4-BE49-F238E27FC236}">
                <a16:creationId xmlns:a16="http://schemas.microsoft.com/office/drawing/2014/main" id="{088D7C41-2021-4941-B956-67F74EEFF27E}"/>
              </a:ext>
            </a:extLst>
          </p:cNvPr>
          <p:cNvSpPr txBox="1">
            <a:spLocks noChangeArrowheads="1"/>
          </p:cNvSpPr>
          <p:nvPr/>
        </p:nvSpPr>
        <p:spPr bwMode="auto">
          <a:xfrm>
            <a:off x="2822575" y="992188"/>
            <a:ext cx="533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sz="1200" i="1" dirty="0">
                <a:solidFill>
                  <a:srgbClr val="7030A0"/>
                </a:solidFill>
                <a:latin typeface="Calibri" panose="020F0502020204030204" pitchFamily="34" charset="0"/>
              </a:rPr>
              <a:t>Nettoyant catalyseur &amp; capteur à oxygène</a:t>
            </a:r>
            <a:endParaRPr lang="nl-BE" altLang="nl-BE" sz="1200" i="1" dirty="0">
              <a:solidFill>
                <a:srgbClr val="7030A0"/>
              </a:solidFill>
              <a:latin typeface="Calibri" panose="020F0502020204030204" pitchFamily="34" charset="0"/>
            </a:endParaRPr>
          </a:p>
        </p:txBody>
      </p:sp>
      <p:pic>
        <p:nvPicPr>
          <p:cNvPr id="15378" name="Afbeelding 35">
            <a:extLst>
              <a:ext uri="{FF2B5EF4-FFF2-40B4-BE49-F238E27FC236}">
                <a16:creationId xmlns:a16="http://schemas.microsoft.com/office/drawing/2014/main" id="{C35A66DE-2CA1-40DF-AD26-C73AFAD3A2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862" t="11490" r="6628" b="6032"/>
          <a:stretch>
            <a:fillRect/>
          </a:stretch>
        </p:blipFill>
        <p:spPr bwMode="auto">
          <a:xfrm>
            <a:off x="6191250" y="4222030"/>
            <a:ext cx="7366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oep 27">
            <a:extLst>
              <a:ext uri="{FF2B5EF4-FFF2-40B4-BE49-F238E27FC236}">
                <a16:creationId xmlns:a16="http://schemas.microsoft.com/office/drawing/2014/main" id="{9E2D0EDA-B276-4E5A-9DF6-28F6BC23888C}"/>
              </a:ext>
            </a:extLst>
          </p:cNvPr>
          <p:cNvGrpSpPr>
            <a:grpSpLocks/>
          </p:cNvGrpSpPr>
          <p:nvPr/>
        </p:nvGrpSpPr>
        <p:grpSpPr bwMode="auto">
          <a:xfrm>
            <a:off x="6227763" y="5590828"/>
            <a:ext cx="1419225" cy="246062"/>
            <a:chOff x="6228184" y="5630258"/>
            <a:chExt cx="1419299" cy="247015"/>
          </a:xfrm>
        </p:grpSpPr>
        <p:sp>
          <p:nvSpPr>
            <p:cNvPr id="29" name="Rechthoek: afgeronde hoeken 28">
              <a:hlinkClick r:id="rId4" action="ppaction://hlinksldjump"/>
              <a:extLst>
                <a:ext uri="{FF2B5EF4-FFF2-40B4-BE49-F238E27FC236}">
                  <a16:creationId xmlns:a16="http://schemas.microsoft.com/office/drawing/2014/main" id="{62F93F29-DF0B-4879-9DF4-E5CB8A9D7696}"/>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0" name="TextBox 1">
              <a:hlinkClick r:id="rId4" action="ppaction://hlinksldjump"/>
              <a:extLst>
                <a:ext uri="{FF2B5EF4-FFF2-40B4-BE49-F238E27FC236}">
                  <a16:creationId xmlns:a16="http://schemas.microsoft.com/office/drawing/2014/main" id="{DF3E2610-70BA-4F63-9796-059F320EEB1E}"/>
                </a:ext>
              </a:extLst>
            </p:cNvPr>
            <p:cNvSpPr txBox="1">
              <a:spLocks noChangeArrowheads="1"/>
            </p:cNvSpPr>
            <p:nvPr/>
          </p:nvSpPr>
          <p:spPr bwMode="auto">
            <a:xfrm>
              <a:off x="6358829" y="5631051"/>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carburant</a:t>
              </a:r>
              <a:endParaRPr lang="nl-BE" altLang="nl-BE" sz="1000" b="1" dirty="0">
                <a:solidFill>
                  <a:schemeClr val="bg1"/>
                </a:solidFill>
                <a:latin typeface="Calibri" panose="020F0502020204030204" pitchFamily="34" charset="0"/>
              </a:endParaRPr>
            </a:p>
          </p:txBody>
        </p:sp>
        <p:sp>
          <p:nvSpPr>
            <p:cNvPr id="31" name="Gelijkbenige driehoek 3">
              <a:extLst>
                <a:ext uri="{FF2B5EF4-FFF2-40B4-BE49-F238E27FC236}">
                  <a16:creationId xmlns:a16="http://schemas.microsoft.com/office/drawing/2014/main" id="{9C6BFE72-CC59-4FD6-8178-0472CF95C486}"/>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grpSp>
        <p:nvGrpSpPr>
          <p:cNvPr id="32" name="Groep 8">
            <a:extLst>
              <a:ext uri="{FF2B5EF4-FFF2-40B4-BE49-F238E27FC236}">
                <a16:creationId xmlns:a16="http://schemas.microsoft.com/office/drawing/2014/main" id="{6DE4A87C-2EBA-4362-B2B6-688F8B16BF28}"/>
              </a:ext>
            </a:extLst>
          </p:cNvPr>
          <p:cNvGrpSpPr>
            <a:grpSpLocks/>
          </p:cNvGrpSpPr>
          <p:nvPr/>
        </p:nvGrpSpPr>
        <p:grpSpPr bwMode="auto">
          <a:xfrm>
            <a:off x="7694613" y="5589240"/>
            <a:ext cx="1341437" cy="247650"/>
            <a:chOff x="7694316" y="5629464"/>
            <a:chExt cx="1342180" cy="247015"/>
          </a:xfrm>
        </p:grpSpPr>
        <p:sp>
          <p:nvSpPr>
            <p:cNvPr id="33" name="Rechthoek: afgeronde hoeken 32">
              <a:hlinkClick r:id="rId5" action="ppaction://hlinksldjump"/>
              <a:extLst>
                <a:ext uri="{FF2B5EF4-FFF2-40B4-BE49-F238E27FC236}">
                  <a16:creationId xmlns:a16="http://schemas.microsoft.com/office/drawing/2014/main" id="{9AD4B092-4D7F-4C47-A3BA-65E4EC939AAF}"/>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4" name="TextBox 1">
              <a:hlinkClick r:id="rId5" action="ppaction://hlinksldjump"/>
              <a:extLst>
                <a:ext uri="{FF2B5EF4-FFF2-40B4-BE49-F238E27FC236}">
                  <a16:creationId xmlns:a16="http://schemas.microsoft.com/office/drawing/2014/main" id="{BACE57B8-A9F9-4086-BAC8-1C1D2C85B816}"/>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5" name="Gelijkbenige driehoek 38">
              <a:extLst>
                <a:ext uri="{FF2B5EF4-FFF2-40B4-BE49-F238E27FC236}">
                  <a16:creationId xmlns:a16="http://schemas.microsoft.com/office/drawing/2014/main" id="{F182FEA2-2CA7-452E-880C-032873A51318}"/>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6" name="TextBox 1">
            <a:extLst>
              <a:ext uri="{FF2B5EF4-FFF2-40B4-BE49-F238E27FC236}">
                <a16:creationId xmlns:a16="http://schemas.microsoft.com/office/drawing/2014/main" id="{3F71F29E-29EB-41BB-9DA7-05EA32B4B755}"/>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Professionnels</a:t>
            </a:r>
            <a:r>
              <a:rPr lang="nl-BE" b="1" dirty="0">
                <a:solidFill>
                  <a:schemeClr val="bg2">
                    <a:lumMod val="25000"/>
                  </a:schemeClr>
                </a:solidFill>
                <a:latin typeface="Calibri" panose="020F0502020204030204" pitchFamily="34" charset="0"/>
              </a:rPr>
              <a:t>: CARBURANT</a:t>
            </a:r>
          </a:p>
        </p:txBody>
      </p:sp>
      <p:sp>
        <p:nvSpPr>
          <p:cNvPr id="37" name="Tekstballon: rechthoek met afgeronde hoeken 36">
            <a:extLst>
              <a:ext uri="{FF2B5EF4-FFF2-40B4-BE49-F238E27FC236}">
                <a16:creationId xmlns:a16="http://schemas.microsoft.com/office/drawing/2014/main" id="{45AE5DA4-353A-4D4B-8783-837EBC38E5CE}"/>
              </a:ext>
            </a:extLst>
          </p:cNvPr>
          <p:cNvSpPr/>
          <p:nvPr/>
        </p:nvSpPr>
        <p:spPr bwMode="auto">
          <a:xfrm>
            <a:off x="1835696" y="1073150"/>
            <a:ext cx="1015454" cy="1315812"/>
          </a:xfrm>
          <a:prstGeom prst="wedgeRoundRectCallout">
            <a:avLst>
              <a:gd name="adj1" fmla="val -48172"/>
              <a:gd name="adj2" fmla="val 88044"/>
              <a:gd name="adj3" fmla="val 16667"/>
            </a:avLst>
          </a:prstGeom>
          <a:noFill/>
          <a:ln w="28575" cap="flat" cmpd="sng" algn="ctr">
            <a:solidFill>
              <a:srgbClr val="92D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fr-FR" sz="1100" dirty="0">
                <a:solidFill>
                  <a:srgbClr val="92D050"/>
                </a:solidFill>
                <a:latin typeface="Calibri" panose="020F0502020204030204" pitchFamily="34" charset="0"/>
                <a:ea typeface="ＭＳ Ｐゴシック" charset="0"/>
                <a:cs typeface="Calibri" panose="020F0502020204030204" pitchFamily="34" charset="0"/>
              </a:rPr>
              <a:t>Le flacon convient aussi pour les réservoirs sans bouchon.</a:t>
            </a:r>
            <a:endParaRPr kumimoji="0" lang="nl-BE" sz="1200" b="0" i="0" u="none" strike="noStrike" cap="none" normalizeH="0" baseline="0" dirty="0">
              <a:ln>
                <a:noFill/>
              </a:ln>
              <a:solidFill>
                <a:srgbClr val="92D050"/>
              </a:solidFill>
              <a:effectLst/>
              <a:latin typeface="Calibri" panose="020F0502020204030204" pitchFamily="34" charset="0"/>
              <a:ea typeface="ＭＳ Ｐゴシック" charset="0"/>
              <a:cs typeface="Calibri" panose="020F0502020204030204" pitchFamily="34" charset="0"/>
            </a:endParaRPr>
          </a:p>
        </p:txBody>
      </p:sp>
      <p:grpSp>
        <p:nvGrpSpPr>
          <p:cNvPr id="2" name="Groep 1">
            <a:extLst>
              <a:ext uri="{FF2B5EF4-FFF2-40B4-BE49-F238E27FC236}">
                <a16:creationId xmlns:a16="http://schemas.microsoft.com/office/drawing/2014/main" id="{CF729092-E7C4-43D8-B17E-774BFF927D06}"/>
              </a:ext>
            </a:extLst>
          </p:cNvPr>
          <p:cNvGrpSpPr/>
          <p:nvPr/>
        </p:nvGrpSpPr>
        <p:grpSpPr>
          <a:xfrm>
            <a:off x="4462533" y="4221088"/>
            <a:ext cx="1441450" cy="1344563"/>
            <a:chOff x="4462533" y="4099719"/>
            <a:chExt cx="1441450" cy="1344563"/>
          </a:xfrm>
        </p:grpSpPr>
        <p:pic>
          <p:nvPicPr>
            <p:cNvPr id="15379" name="Afbeelding 1">
              <a:extLst>
                <a:ext uri="{FF2B5EF4-FFF2-40B4-BE49-F238E27FC236}">
                  <a16:creationId xmlns:a16="http://schemas.microsoft.com/office/drawing/2014/main" id="{DEC78C2E-B5AC-4E5B-A1AE-E105DDB2519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061" b="58320"/>
            <a:stretch/>
          </p:blipFill>
          <p:spPr bwMode="auto">
            <a:xfrm>
              <a:off x="4462533" y="4099719"/>
              <a:ext cx="144145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Afbeelding 1">
              <a:extLst>
                <a:ext uri="{FF2B5EF4-FFF2-40B4-BE49-F238E27FC236}">
                  <a16:creationId xmlns:a16="http://schemas.microsoft.com/office/drawing/2014/main" id="{D65DFA15-B41E-4C22-9F36-113FEFA99B2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5371" b="5543"/>
            <a:stretch/>
          </p:blipFill>
          <p:spPr bwMode="auto">
            <a:xfrm>
              <a:off x="4462533" y="4725144"/>
              <a:ext cx="14414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8"/>
                                        </p:tgtEl>
                                      </p:cBhvr>
                                    </p:animEffect>
                                    <p:animScale>
                                      <p:cBhvr>
                                        <p:cTn id="7" dur="250" autoRev="1" fill="hold"/>
                                        <p:tgtEl>
                                          <p:spTgt spid="28"/>
                                        </p:tgtEl>
                                      </p:cBhvr>
                                      <p:by x="105000" y="105000"/>
                                    </p:animScale>
                                  </p:childTnLst>
                                </p:cTn>
                              </p:par>
                            </p:childTnLst>
                          </p:cTn>
                        </p:par>
                      </p:childTnLst>
                    </p:cTn>
                  </p:par>
                </p:childTnLst>
              </p:cTn>
              <p:nextCondLst>
                <p:cond evt="onClick" delay="0">
                  <p:tgtEl>
                    <p:spTgt spid="2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hthoek 15">
            <a:extLst>
              <a:ext uri="{FF2B5EF4-FFF2-40B4-BE49-F238E27FC236}">
                <a16:creationId xmlns:a16="http://schemas.microsoft.com/office/drawing/2014/main" id="{D31FDE9F-75F4-4961-BC81-08D527574EDB}"/>
              </a:ext>
            </a:extLst>
          </p:cNvPr>
          <p:cNvSpPr>
            <a:spLocks noChangeArrowheads="1"/>
          </p:cNvSpPr>
          <p:nvPr/>
        </p:nvSpPr>
        <p:spPr bwMode="auto">
          <a:xfrm>
            <a:off x="398463" y="749300"/>
            <a:ext cx="428625" cy="5127625"/>
          </a:xfrm>
          <a:prstGeom prst="rect">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pic>
        <p:nvPicPr>
          <p:cNvPr id="16389" name="Afbeelding 19">
            <a:extLst>
              <a:ext uri="{FF2B5EF4-FFF2-40B4-BE49-F238E27FC236}">
                <a16:creationId xmlns:a16="http://schemas.microsoft.com/office/drawing/2014/main" id="{3332FE07-D87E-4ABC-B3FD-28B4E27BD2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809625"/>
            <a:ext cx="1681163"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extBox 1">
            <a:extLst>
              <a:ext uri="{FF2B5EF4-FFF2-40B4-BE49-F238E27FC236}">
                <a16:creationId xmlns:a16="http://schemas.microsoft.com/office/drawing/2014/main" id="{E9E273EB-A6C7-40E5-8CC2-49CB99C692EA}"/>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a:solidFill>
                  <a:srgbClr val="7030A0"/>
                </a:solidFill>
                <a:latin typeface="Calibri" panose="020F0502020204030204" pitchFamily="34" charset="0"/>
              </a:rPr>
              <a:t>WYNN’S PETROL EXTREME CLEANER</a:t>
            </a:r>
          </a:p>
        </p:txBody>
      </p:sp>
      <p:sp>
        <p:nvSpPr>
          <p:cNvPr id="16393" name="TextBox 1">
            <a:extLst>
              <a:ext uri="{FF2B5EF4-FFF2-40B4-BE49-F238E27FC236}">
                <a16:creationId xmlns:a16="http://schemas.microsoft.com/office/drawing/2014/main" id="{AA088CA9-8D81-4159-8173-88703FD415BE}"/>
              </a:ext>
            </a:extLst>
          </p:cNvPr>
          <p:cNvSpPr txBox="1">
            <a:spLocks noChangeArrowheads="1"/>
          </p:cNvSpPr>
          <p:nvPr/>
        </p:nvSpPr>
        <p:spPr bwMode="auto">
          <a:xfrm>
            <a:off x="2822575" y="1311275"/>
            <a:ext cx="6070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Petrol</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Extreme</a:t>
            </a:r>
            <a:r>
              <a:rPr lang="fr-FR" sz="1200" dirty="0">
                <a:latin typeface="Calibri" panose="020F0502020204030204" pitchFamily="34" charset="0"/>
                <a:cs typeface="Calibri" panose="020F0502020204030204" pitchFamily="34" charset="0"/>
              </a:rPr>
              <a:t> Cleaner est un traitement chimique pour les moteurs à essence effectuant un nettoyage profond du système d’alimentation en un seul plein. Il protège le moteur quand on utilise bio-essence E10 et E85.</a:t>
            </a:r>
            <a:endParaRPr lang="nl-BE" altLang="nl-BE" sz="1200" dirty="0">
              <a:latin typeface="Calibri" panose="020F0502020204030204" pitchFamily="34" charset="0"/>
              <a:cs typeface="Calibri" panose="020F0502020204030204" pitchFamily="34" charset="0"/>
            </a:endParaRPr>
          </a:p>
        </p:txBody>
      </p:sp>
      <p:sp>
        <p:nvSpPr>
          <p:cNvPr id="16394" name="TextBox 1">
            <a:extLst>
              <a:ext uri="{FF2B5EF4-FFF2-40B4-BE49-F238E27FC236}">
                <a16:creationId xmlns:a16="http://schemas.microsoft.com/office/drawing/2014/main" id="{20D0DA1B-31F3-4849-A0FC-6C52AA2FC585}"/>
              </a:ext>
            </a:extLst>
          </p:cNvPr>
          <p:cNvSpPr txBox="1">
            <a:spLocks noChangeArrowheads="1"/>
          </p:cNvSpPr>
          <p:nvPr/>
        </p:nvSpPr>
        <p:spPr bwMode="auto">
          <a:xfrm>
            <a:off x="2806700" y="2032000"/>
            <a:ext cx="60690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16395" name="TextBox 1">
            <a:extLst>
              <a:ext uri="{FF2B5EF4-FFF2-40B4-BE49-F238E27FC236}">
                <a16:creationId xmlns:a16="http://schemas.microsoft.com/office/drawing/2014/main" id="{C43A6C4E-2BB9-482C-9831-60C1AA71FE1A}"/>
              </a:ext>
            </a:extLst>
          </p:cNvPr>
          <p:cNvSpPr txBox="1">
            <a:spLocks noChangeArrowheads="1"/>
          </p:cNvSpPr>
          <p:nvPr/>
        </p:nvSpPr>
        <p:spPr bwMode="auto">
          <a:xfrm>
            <a:off x="2822575" y="2249488"/>
            <a:ext cx="6070600" cy="202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Nettoyage complet et rapide de tout le système d’alimentation en un seul plein.</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Nettoie et lubrifie instantanément les injecteurs, rétablit et maintient la forme idéale </a:t>
            </a:r>
            <a:r>
              <a:rPr lang="nl-BE" sz="1100" dirty="0">
                <a:latin typeface="Calibri" panose="020F0502020204030204" pitchFamily="34" charset="0"/>
                <a:cs typeface="Calibri" panose="020F0502020204030204" pitchFamily="34" charset="0"/>
              </a:rPr>
              <a:t>des jets des </a:t>
            </a:r>
            <a:r>
              <a:rPr lang="nl-BE" sz="1100" dirty="0" err="1">
                <a:latin typeface="Calibri" panose="020F0502020204030204" pitchFamily="34" charset="0"/>
                <a:cs typeface="Calibri" panose="020F0502020204030204" pitchFamily="34" charset="0"/>
              </a:rPr>
              <a:t>injecteurs</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nl-BE" sz="1100" dirty="0" err="1">
                <a:latin typeface="Calibri" panose="020F0502020204030204" pitchFamily="34" charset="0"/>
                <a:cs typeface="Calibri" panose="020F0502020204030204" pitchFamily="34" charset="0"/>
              </a:rPr>
              <a:t>Prévient</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l’encrassement</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sur</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l’EGR</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Rétablit la puissance du moteur, effectue un ralenti régulier et prévient les problèmes </a:t>
            </a:r>
            <a:r>
              <a:rPr lang="nl-BE" sz="1100" dirty="0">
                <a:latin typeface="Calibri" panose="020F0502020204030204" pitchFamily="34" charset="0"/>
                <a:cs typeface="Calibri" panose="020F0502020204030204" pitchFamily="34" charset="0"/>
              </a:rPr>
              <a:t>de démarrage.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Elimine les dépôts dans la chambre de combustion et les soupapes d’admission.</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Augmente la fiabilité opérationnelle et favorise l’économie de carburant.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Répond aux normes Euro 5/Euro 6. </a:t>
            </a:r>
            <a:r>
              <a:rPr lang="nl-BE" sz="1100" dirty="0">
                <a:latin typeface="Calibri" panose="020F0502020204030204" pitchFamily="34" charset="0"/>
                <a:cs typeface="Calibri" panose="020F0502020204030204" pitchFamily="34" charset="0"/>
              </a:rPr>
              <a:t>Compatible EN 228.</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N’altère pas les pots d’échappement catalytiques.</a:t>
            </a:r>
            <a:endParaRPr lang="nl-BE" altLang="nl-BE" sz="1100" dirty="0">
              <a:latin typeface="Calibri" panose="020F0502020204030204" pitchFamily="34" charset="0"/>
              <a:cs typeface="Calibri" panose="020F0502020204030204" pitchFamily="34" charset="0"/>
            </a:endParaRPr>
          </a:p>
        </p:txBody>
      </p:sp>
      <p:sp>
        <p:nvSpPr>
          <p:cNvPr id="16396" name="TextBox 1">
            <a:extLst>
              <a:ext uri="{FF2B5EF4-FFF2-40B4-BE49-F238E27FC236}">
                <a16:creationId xmlns:a16="http://schemas.microsoft.com/office/drawing/2014/main" id="{38954CFD-6779-4A44-A02C-4AC091F20983}"/>
              </a:ext>
            </a:extLst>
          </p:cNvPr>
          <p:cNvSpPr txBox="1">
            <a:spLocks noChangeArrowheads="1"/>
          </p:cNvSpPr>
          <p:nvPr/>
        </p:nvSpPr>
        <p:spPr bwMode="auto">
          <a:xfrm>
            <a:off x="2835275" y="4458433"/>
            <a:ext cx="26003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16397" name="TextBox 1">
            <a:extLst>
              <a:ext uri="{FF2B5EF4-FFF2-40B4-BE49-F238E27FC236}">
                <a16:creationId xmlns:a16="http://schemas.microsoft.com/office/drawing/2014/main" id="{CB9749A5-0770-4863-817D-31507A0280DC}"/>
              </a:ext>
            </a:extLst>
          </p:cNvPr>
          <p:cNvSpPr txBox="1">
            <a:spLocks noChangeArrowheads="1"/>
          </p:cNvSpPr>
          <p:nvPr/>
        </p:nvSpPr>
        <p:spPr bwMode="auto">
          <a:xfrm>
            <a:off x="2851150" y="4650521"/>
            <a:ext cx="2297113"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Fumée</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d’échappement</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noire</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Consommation</a:t>
            </a:r>
            <a:r>
              <a:rPr lang="nl-NL" altLang="nl-BE" sz="1100" dirty="0">
                <a:latin typeface="Calibri" panose="020F0502020204030204" pitchFamily="34" charset="0"/>
                <a:cs typeface="Calibri" panose="020F0502020204030204" pitchFamily="34" charset="0"/>
              </a:rPr>
              <a:t> de </a:t>
            </a:r>
            <a:r>
              <a:rPr lang="nl-NL" altLang="nl-BE" sz="1100" dirty="0" err="1">
                <a:latin typeface="Calibri" panose="020F0502020204030204" pitchFamily="34" charset="0"/>
                <a:cs typeface="Calibri" panose="020F0502020204030204" pitchFamily="34" charset="0"/>
              </a:rPr>
              <a:t>carburant</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excessive</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Problèmes</a:t>
            </a:r>
            <a:r>
              <a:rPr lang="nl-NL" altLang="nl-BE" sz="1100" dirty="0">
                <a:latin typeface="Calibri" panose="020F0502020204030204" pitchFamily="34" charset="0"/>
                <a:cs typeface="Calibri" panose="020F0502020204030204" pitchFamily="34" charset="0"/>
              </a:rPr>
              <a:t> de démarrage</a:t>
            </a:r>
          </a:p>
          <a:p>
            <a:pPr>
              <a:spcBef>
                <a:spcPct val="0"/>
              </a:spcBef>
              <a:buFont typeface="Wingdings" panose="05000000000000000000" pitchFamily="2" charset="2"/>
              <a:buChar char="§"/>
            </a:pPr>
            <a:r>
              <a:rPr lang="nl-NL" altLang="nl-BE" sz="1100" dirty="0">
                <a:latin typeface="Calibri" panose="020F0502020204030204" pitchFamily="34" charset="0"/>
                <a:cs typeface="Calibri" panose="020F0502020204030204" pitchFamily="34" charset="0"/>
              </a:rPr>
              <a:t>Perte de puissance</a:t>
            </a:r>
          </a:p>
        </p:txBody>
      </p:sp>
      <p:sp>
        <p:nvSpPr>
          <p:cNvPr id="16398" name="TextBox 1">
            <a:extLst>
              <a:ext uri="{FF2B5EF4-FFF2-40B4-BE49-F238E27FC236}">
                <a16:creationId xmlns:a16="http://schemas.microsoft.com/office/drawing/2014/main" id="{EA63CD61-2CAA-4873-98BB-145D0BC6A73B}"/>
              </a:ext>
            </a:extLst>
          </p:cNvPr>
          <p:cNvSpPr txBox="1">
            <a:spLocks noChangeArrowheads="1"/>
          </p:cNvSpPr>
          <p:nvPr/>
        </p:nvSpPr>
        <p:spPr bwMode="auto">
          <a:xfrm>
            <a:off x="6911975" y="4520346"/>
            <a:ext cx="122872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16399" name="TextBox 1">
            <a:extLst>
              <a:ext uri="{FF2B5EF4-FFF2-40B4-BE49-F238E27FC236}">
                <a16:creationId xmlns:a16="http://schemas.microsoft.com/office/drawing/2014/main" id="{D6677687-D537-458E-9C3A-664DF47A36E1}"/>
              </a:ext>
            </a:extLst>
          </p:cNvPr>
          <p:cNvSpPr txBox="1">
            <a:spLocks noChangeArrowheads="1"/>
          </p:cNvSpPr>
          <p:nvPr/>
        </p:nvSpPr>
        <p:spPr bwMode="auto">
          <a:xfrm>
            <a:off x="6927850" y="4699733"/>
            <a:ext cx="203676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ü"/>
            </a:pPr>
            <a:r>
              <a:rPr lang="fr-FR" altLang="nl-BE" sz="1100" dirty="0">
                <a:latin typeface="Calibri" panose="020F0502020204030204" pitchFamily="34" charset="0"/>
                <a:cs typeface="Calibri" panose="020F0502020204030204" pitchFamily="34" charset="0"/>
              </a:rPr>
              <a:t>Il suffit juste de verser le contenu d’un flacon dans le réservoir à carburant !</a:t>
            </a:r>
            <a:endParaRPr lang="nl-NL" altLang="nl-BE" sz="1100" dirty="0">
              <a:latin typeface="Calibri" panose="020F0502020204030204" pitchFamily="34" charset="0"/>
              <a:cs typeface="Calibri" panose="020F0502020204030204" pitchFamily="34" charset="0"/>
            </a:endParaRPr>
          </a:p>
        </p:txBody>
      </p:sp>
      <p:sp>
        <p:nvSpPr>
          <p:cNvPr id="16400" name="TextBox 1">
            <a:extLst>
              <a:ext uri="{FF2B5EF4-FFF2-40B4-BE49-F238E27FC236}">
                <a16:creationId xmlns:a16="http://schemas.microsoft.com/office/drawing/2014/main" id="{314A3747-35C0-4E8E-882F-BFB3F4B34807}"/>
              </a:ext>
            </a:extLst>
          </p:cNvPr>
          <p:cNvSpPr txBox="1">
            <a:spLocks noChangeArrowheads="1"/>
          </p:cNvSpPr>
          <p:nvPr/>
        </p:nvSpPr>
        <p:spPr bwMode="auto">
          <a:xfrm>
            <a:off x="2822575" y="992188"/>
            <a:ext cx="533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sz="1200" i="1" dirty="0" err="1">
                <a:solidFill>
                  <a:srgbClr val="7030A0"/>
                </a:solidFill>
                <a:latin typeface="Calibri" panose="020F0502020204030204" pitchFamily="34" charset="0"/>
              </a:rPr>
              <a:t>Nettoyant</a:t>
            </a:r>
            <a:r>
              <a:rPr lang="nl-BE" sz="1200" i="1" dirty="0">
                <a:solidFill>
                  <a:srgbClr val="7030A0"/>
                </a:solidFill>
                <a:latin typeface="Calibri" panose="020F0502020204030204" pitchFamily="34" charset="0"/>
              </a:rPr>
              <a:t> </a:t>
            </a:r>
            <a:r>
              <a:rPr lang="nl-BE" sz="1200" i="1" dirty="0" err="1">
                <a:solidFill>
                  <a:srgbClr val="7030A0"/>
                </a:solidFill>
                <a:latin typeface="Calibri" panose="020F0502020204030204" pitchFamily="34" charset="0"/>
              </a:rPr>
              <a:t>Extrême</a:t>
            </a:r>
            <a:r>
              <a:rPr lang="nl-BE" sz="1200" i="1" dirty="0">
                <a:solidFill>
                  <a:srgbClr val="7030A0"/>
                </a:solidFill>
                <a:latin typeface="Calibri" panose="020F0502020204030204" pitchFamily="34" charset="0"/>
              </a:rPr>
              <a:t> Essence</a:t>
            </a:r>
            <a:endParaRPr lang="nl-BE" altLang="nl-BE" sz="1200" i="1" dirty="0">
              <a:solidFill>
                <a:srgbClr val="7030A0"/>
              </a:solidFill>
              <a:latin typeface="Calibri" panose="020F0502020204030204" pitchFamily="34" charset="0"/>
            </a:endParaRPr>
          </a:p>
        </p:txBody>
      </p:sp>
      <p:pic>
        <p:nvPicPr>
          <p:cNvPr id="16401" name="Afbeelding 32">
            <a:extLst>
              <a:ext uri="{FF2B5EF4-FFF2-40B4-BE49-F238E27FC236}">
                <a16:creationId xmlns:a16="http://schemas.microsoft.com/office/drawing/2014/main" id="{2F8C6D54-AC0A-471F-9C18-6452C8991F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862" t="11490" r="6628" b="6032"/>
          <a:stretch>
            <a:fillRect/>
          </a:stretch>
        </p:blipFill>
        <p:spPr bwMode="auto">
          <a:xfrm>
            <a:off x="6191250" y="4556858"/>
            <a:ext cx="7366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1">
            <a:extLst>
              <a:ext uri="{FF2B5EF4-FFF2-40B4-BE49-F238E27FC236}">
                <a16:creationId xmlns:a16="http://schemas.microsoft.com/office/drawing/2014/main" id="{EFBC258C-0A6B-45FD-9DB6-26A3D428F238}"/>
              </a:ext>
            </a:extLst>
          </p:cNvPr>
          <p:cNvSpPr txBox="1"/>
          <p:nvPr/>
        </p:nvSpPr>
        <p:spPr>
          <a:xfrm>
            <a:off x="915988" y="5661248"/>
            <a:ext cx="3871912" cy="261938"/>
          </a:xfrm>
          <a:prstGeom prst="rect">
            <a:avLst/>
          </a:prstGeom>
          <a:noFill/>
        </p:spPr>
        <p:txBody>
          <a:bodyPr>
            <a:spAutoFit/>
          </a:bodyPr>
          <a:lstStyle/>
          <a:p>
            <a:pPr>
              <a:defRPr/>
            </a:pPr>
            <a:r>
              <a:rPr lang="es-ES" sz="1100" dirty="0">
                <a:latin typeface="Calibri" panose="020F0502020204030204" pitchFamily="34" charset="0"/>
                <a:cs typeface="Calibri" panose="020F0502020204030204" pitchFamily="34" charset="0"/>
              </a:rPr>
              <a:t>PN 29792 – 12x500 ml – FR/DE/IT/NL/EL</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grpSp>
        <p:nvGrpSpPr>
          <p:cNvPr id="26" name="Groep 25">
            <a:extLst>
              <a:ext uri="{FF2B5EF4-FFF2-40B4-BE49-F238E27FC236}">
                <a16:creationId xmlns:a16="http://schemas.microsoft.com/office/drawing/2014/main" id="{64D81B51-42A5-4C6D-9852-B9CBC273CBBD}"/>
              </a:ext>
            </a:extLst>
          </p:cNvPr>
          <p:cNvGrpSpPr>
            <a:grpSpLocks/>
          </p:cNvGrpSpPr>
          <p:nvPr/>
        </p:nvGrpSpPr>
        <p:grpSpPr bwMode="auto">
          <a:xfrm>
            <a:off x="6227763" y="5590828"/>
            <a:ext cx="1419225" cy="246062"/>
            <a:chOff x="6228184" y="5630258"/>
            <a:chExt cx="1419299" cy="247015"/>
          </a:xfrm>
        </p:grpSpPr>
        <p:sp>
          <p:nvSpPr>
            <p:cNvPr id="27" name="Rechthoek: afgeronde hoeken 26">
              <a:hlinkClick r:id="rId4" action="ppaction://hlinksldjump"/>
              <a:extLst>
                <a:ext uri="{FF2B5EF4-FFF2-40B4-BE49-F238E27FC236}">
                  <a16:creationId xmlns:a16="http://schemas.microsoft.com/office/drawing/2014/main" id="{3103DA26-C811-4756-95D8-85F2B5D3AD76}"/>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8" name="TextBox 1">
              <a:hlinkClick r:id="rId4" action="ppaction://hlinksldjump"/>
              <a:extLst>
                <a:ext uri="{FF2B5EF4-FFF2-40B4-BE49-F238E27FC236}">
                  <a16:creationId xmlns:a16="http://schemas.microsoft.com/office/drawing/2014/main" id="{7E97F4DE-1620-4FB2-94D8-A55B8C457A24}"/>
                </a:ext>
              </a:extLst>
            </p:cNvPr>
            <p:cNvSpPr txBox="1">
              <a:spLocks noChangeArrowheads="1"/>
            </p:cNvSpPr>
            <p:nvPr/>
          </p:nvSpPr>
          <p:spPr bwMode="auto">
            <a:xfrm>
              <a:off x="6358829" y="5631051"/>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carburant</a:t>
              </a:r>
              <a:endParaRPr lang="nl-BE" altLang="nl-BE" sz="1000" b="1" dirty="0">
                <a:solidFill>
                  <a:schemeClr val="bg1"/>
                </a:solidFill>
                <a:latin typeface="Calibri" panose="020F0502020204030204" pitchFamily="34" charset="0"/>
              </a:endParaRPr>
            </a:p>
          </p:txBody>
        </p:sp>
        <p:sp>
          <p:nvSpPr>
            <p:cNvPr id="29" name="Gelijkbenige driehoek 3">
              <a:extLst>
                <a:ext uri="{FF2B5EF4-FFF2-40B4-BE49-F238E27FC236}">
                  <a16:creationId xmlns:a16="http://schemas.microsoft.com/office/drawing/2014/main" id="{6ED66EEB-EDEE-4EA4-93FA-F3B52EFD238A}"/>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grpSp>
        <p:nvGrpSpPr>
          <p:cNvPr id="30" name="Groep 8">
            <a:extLst>
              <a:ext uri="{FF2B5EF4-FFF2-40B4-BE49-F238E27FC236}">
                <a16:creationId xmlns:a16="http://schemas.microsoft.com/office/drawing/2014/main" id="{F8C83361-D25B-4C5E-8370-8170FB464B02}"/>
              </a:ext>
            </a:extLst>
          </p:cNvPr>
          <p:cNvGrpSpPr>
            <a:grpSpLocks/>
          </p:cNvGrpSpPr>
          <p:nvPr/>
        </p:nvGrpSpPr>
        <p:grpSpPr bwMode="auto">
          <a:xfrm>
            <a:off x="7694613" y="5589240"/>
            <a:ext cx="1341437" cy="247650"/>
            <a:chOff x="7694316" y="5629464"/>
            <a:chExt cx="1342180" cy="247015"/>
          </a:xfrm>
        </p:grpSpPr>
        <p:sp>
          <p:nvSpPr>
            <p:cNvPr id="31" name="Rechthoek: afgeronde hoeken 30">
              <a:hlinkClick r:id="rId5" action="ppaction://hlinksldjump"/>
              <a:extLst>
                <a:ext uri="{FF2B5EF4-FFF2-40B4-BE49-F238E27FC236}">
                  <a16:creationId xmlns:a16="http://schemas.microsoft.com/office/drawing/2014/main" id="{9CBB62A2-C3C8-4B41-9318-5432120F0405}"/>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2" name="TextBox 1">
              <a:hlinkClick r:id="rId5" action="ppaction://hlinksldjump"/>
              <a:extLst>
                <a:ext uri="{FF2B5EF4-FFF2-40B4-BE49-F238E27FC236}">
                  <a16:creationId xmlns:a16="http://schemas.microsoft.com/office/drawing/2014/main" id="{CB49C196-D16A-42C9-AB5C-949F8C30EF54}"/>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3" name="Gelijkbenige driehoek 38">
              <a:extLst>
                <a:ext uri="{FF2B5EF4-FFF2-40B4-BE49-F238E27FC236}">
                  <a16:creationId xmlns:a16="http://schemas.microsoft.com/office/drawing/2014/main" id="{587E7A5D-3D1A-4A23-BD86-875341427628}"/>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5" name="TextBox 1">
            <a:extLst>
              <a:ext uri="{FF2B5EF4-FFF2-40B4-BE49-F238E27FC236}">
                <a16:creationId xmlns:a16="http://schemas.microsoft.com/office/drawing/2014/main" id="{D57CFB0B-7CC5-442E-B10D-68658810AA0F}"/>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Professionnels</a:t>
            </a:r>
            <a:r>
              <a:rPr lang="nl-BE" b="1" dirty="0">
                <a:solidFill>
                  <a:schemeClr val="bg2">
                    <a:lumMod val="25000"/>
                  </a:schemeClr>
                </a:solidFill>
                <a:latin typeface="Calibri" panose="020F0502020204030204" pitchFamily="34" charset="0"/>
              </a:rPr>
              <a:t>: CARBURANT</a:t>
            </a:r>
          </a:p>
        </p:txBody>
      </p:sp>
      <p:sp>
        <p:nvSpPr>
          <p:cNvPr id="36" name="Tekstballon: rechthoek met afgeronde hoeken 35">
            <a:extLst>
              <a:ext uri="{FF2B5EF4-FFF2-40B4-BE49-F238E27FC236}">
                <a16:creationId xmlns:a16="http://schemas.microsoft.com/office/drawing/2014/main" id="{7B807CF1-FA0F-44A0-B259-5B68845967B7}"/>
              </a:ext>
            </a:extLst>
          </p:cNvPr>
          <p:cNvSpPr/>
          <p:nvPr/>
        </p:nvSpPr>
        <p:spPr bwMode="auto">
          <a:xfrm>
            <a:off x="1835696" y="1073150"/>
            <a:ext cx="1015454" cy="1315812"/>
          </a:xfrm>
          <a:prstGeom prst="wedgeRoundRectCallout">
            <a:avLst>
              <a:gd name="adj1" fmla="val -48172"/>
              <a:gd name="adj2" fmla="val 88044"/>
              <a:gd name="adj3" fmla="val 16667"/>
            </a:avLst>
          </a:prstGeom>
          <a:noFill/>
          <a:ln w="28575" cap="flat" cmpd="sng" algn="ctr">
            <a:solidFill>
              <a:srgbClr val="92D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fr-FR" sz="1100" dirty="0">
                <a:solidFill>
                  <a:srgbClr val="92D050"/>
                </a:solidFill>
                <a:latin typeface="Calibri" panose="020F0502020204030204" pitchFamily="34" charset="0"/>
                <a:ea typeface="ＭＳ Ｐゴシック" charset="0"/>
                <a:cs typeface="Calibri" panose="020F0502020204030204" pitchFamily="34" charset="0"/>
              </a:rPr>
              <a:t>Le flacon convient aussi pour les réservoirs sans bouchon.</a:t>
            </a:r>
            <a:endParaRPr kumimoji="0" lang="nl-BE" sz="1200" b="0" i="0" u="none" strike="noStrike" cap="none" normalizeH="0" baseline="0" dirty="0">
              <a:ln>
                <a:noFill/>
              </a:ln>
              <a:solidFill>
                <a:srgbClr val="92D050"/>
              </a:solidFill>
              <a:effectLst/>
              <a:latin typeface="Calibri" panose="020F0502020204030204" pitchFamily="34" charset="0"/>
              <a:ea typeface="ＭＳ Ｐゴシック" charset="0"/>
              <a:cs typeface="Calibri" panose="020F0502020204030204" pitchFamily="34" charset="0"/>
            </a:endParaRPr>
          </a:p>
        </p:txBody>
      </p:sp>
      <p:sp>
        <p:nvSpPr>
          <p:cNvPr id="37" name="TextBox 1">
            <a:extLst>
              <a:ext uri="{FF2B5EF4-FFF2-40B4-BE49-F238E27FC236}">
                <a16:creationId xmlns:a16="http://schemas.microsoft.com/office/drawing/2014/main" id="{187F9BB5-51D5-4ADE-9232-6B869CD4A75B}"/>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ESSENCE</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6"/>
                                        </p:tgtEl>
                                      </p:cBhvr>
                                    </p:animEffect>
                                    <p:animScale>
                                      <p:cBhvr>
                                        <p:cTn id="7" dur="250" autoRev="1" fill="hold"/>
                                        <p:tgtEl>
                                          <p:spTgt spid="26"/>
                                        </p:tgtEl>
                                      </p:cBhvr>
                                      <p:by x="105000" y="105000"/>
                                    </p:animScale>
                                  </p:childTnLst>
                                </p:cTn>
                              </p:par>
                            </p:childTnLst>
                          </p:cTn>
                        </p:par>
                      </p:childTnLst>
                    </p:cTn>
                  </p:par>
                </p:childTnLst>
              </p:cTn>
              <p:nextCondLst>
                <p:cond evt="onClick" delay="0">
                  <p:tgtEl>
                    <p:spTgt spid="2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hthoek 15">
            <a:extLst>
              <a:ext uri="{FF2B5EF4-FFF2-40B4-BE49-F238E27FC236}">
                <a16:creationId xmlns:a16="http://schemas.microsoft.com/office/drawing/2014/main" id="{B935F932-28EB-46C7-A90C-D60F41FB7CB1}"/>
              </a:ext>
            </a:extLst>
          </p:cNvPr>
          <p:cNvSpPr>
            <a:spLocks noChangeArrowheads="1"/>
          </p:cNvSpPr>
          <p:nvPr/>
        </p:nvSpPr>
        <p:spPr bwMode="auto">
          <a:xfrm>
            <a:off x="398463" y="749300"/>
            <a:ext cx="428625" cy="5127625"/>
          </a:xfrm>
          <a:prstGeom prst="rect">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pic>
        <p:nvPicPr>
          <p:cNvPr id="17413" name="Afbeelding 18">
            <a:extLst>
              <a:ext uri="{FF2B5EF4-FFF2-40B4-BE49-F238E27FC236}">
                <a16:creationId xmlns:a16="http://schemas.microsoft.com/office/drawing/2014/main" id="{4D658C46-9E8F-4AB2-AACD-F61A05A4DC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175" y="765175"/>
            <a:ext cx="1681163"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Box 1">
            <a:extLst>
              <a:ext uri="{FF2B5EF4-FFF2-40B4-BE49-F238E27FC236}">
                <a16:creationId xmlns:a16="http://schemas.microsoft.com/office/drawing/2014/main" id="{E9E13803-F6BB-415B-A600-2F6D573FFF96}"/>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a:solidFill>
                  <a:srgbClr val="7030A0"/>
                </a:solidFill>
                <a:latin typeface="Calibri" panose="020F0502020204030204" pitchFamily="34" charset="0"/>
              </a:rPr>
              <a:t>WYNN’S PETROL EMISSION REDUCER</a:t>
            </a:r>
          </a:p>
        </p:txBody>
      </p:sp>
      <p:sp>
        <p:nvSpPr>
          <p:cNvPr id="17417" name="TextBox 1">
            <a:extLst>
              <a:ext uri="{FF2B5EF4-FFF2-40B4-BE49-F238E27FC236}">
                <a16:creationId xmlns:a16="http://schemas.microsoft.com/office/drawing/2014/main" id="{2A81078E-8CBD-4682-972B-61A6138229E5}"/>
              </a:ext>
            </a:extLst>
          </p:cNvPr>
          <p:cNvSpPr txBox="1">
            <a:spLocks noChangeArrowheads="1"/>
          </p:cNvSpPr>
          <p:nvPr/>
        </p:nvSpPr>
        <p:spPr bwMode="auto">
          <a:xfrm>
            <a:off x="2822575" y="1311275"/>
            <a:ext cx="6070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Petrol</a:t>
            </a:r>
            <a:r>
              <a:rPr lang="fr-FR" sz="1200" dirty="0">
                <a:latin typeface="Calibri" panose="020F0502020204030204" pitchFamily="34" charset="0"/>
                <a:cs typeface="Calibri" panose="020F0502020204030204" pitchFamily="34" charset="0"/>
              </a:rPr>
              <a:t> Emission </a:t>
            </a:r>
            <a:r>
              <a:rPr lang="fr-FR" sz="1200" dirty="0" err="1">
                <a:latin typeface="Calibri" panose="020F0502020204030204" pitchFamily="34" charset="0"/>
                <a:cs typeface="Calibri" panose="020F0502020204030204" pitchFamily="34" charset="0"/>
              </a:rPr>
              <a:t>Reducer</a:t>
            </a:r>
            <a:r>
              <a:rPr lang="fr-FR" sz="1200" dirty="0">
                <a:latin typeface="Calibri" panose="020F0502020204030204" pitchFamily="34" charset="0"/>
                <a:cs typeface="Calibri" panose="020F0502020204030204" pitchFamily="34" charset="0"/>
              </a:rPr>
              <a:t> est un additif chimique pour les moteurs à essence qui réduit l’émission de gaz d’échappement, améliore la puissance du moteur et la combustion et favorise l’économie de carburant. Il protège les moteurs lorsqu’on utilise du carburant E10.</a:t>
            </a:r>
            <a:endParaRPr lang="nl-BE" altLang="nl-BE" sz="1200" dirty="0">
              <a:latin typeface="Calibri" panose="020F0502020204030204" pitchFamily="34" charset="0"/>
              <a:cs typeface="Calibri" panose="020F0502020204030204" pitchFamily="34" charset="0"/>
            </a:endParaRPr>
          </a:p>
        </p:txBody>
      </p:sp>
      <p:sp>
        <p:nvSpPr>
          <p:cNvPr id="17418" name="TextBox 1">
            <a:extLst>
              <a:ext uri="{FF2B5EF4-FFF2-40B4-BE49-F238E27FC236}">
                <a16:creationId xmlns:a16="http://schemas.microsoft.com/office/drawing/2014/main" id="{17E6450D-2F04-4CB5-A109-FB83EF5A485F}"/>
              </a:ext>
            </a:extLst>
          </p:cNvPr>
          <p:cNvSpPr txBox="1">
            <a:spLocks noChangeArrowheads="1"/>
          </p:cNvSpPr>
          <p:nvPr/>
        </p:nvSpPr>
        <p:spPr bwMode="auto">
          <a:xfrm>
            <a:off x="2806700" y="2032000"/>
            <a:ext cx="60690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17419" name="TextBox 1">
            <a:extLst>
              <a:ext uri="{FF2B5EF4-FFF2-40B4-BE49-F238E27FC236}">
                <a16:creationId xmlns:a16="http://schemas.microsoft.com/office/drawing/2014/main" id="{2E3C7867-9B7D-4BCC-A35F-6BD3F45E0FC8}"/>
              </a:ext>
            </a:extLst>
          </p:cNvPr>
          <p:cNvSpPr txBox="1">
            <a:spLocks noChangeArrowheads="1"/>
          </p:cNvSpPr>
          <p:nvPr/>
        </p:nvSpPr>
        <p:spPr bwMode="auto">
          <a:xfrm>
            <a:off x="2822575" y="2249488"/>
            <a:ext cx="6070600" cy="1818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Améliore la combustion et réduit les émissions de CO et HC.</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Réduit la friction interne entre les pièces du moteur évitant les surconsommations de carburant et améliorant la puissance et l’accélération.</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Répond aux normes Euro 5/Euro 6. </a:t>
            </a:r>
            <a:r>
              <a:rPr lang="nl-BE" sz="1100" dirty="0">
                <a:latin typeface="Calibri" panose="020F0502020204030204" pitchFamily="34" charset="0"/>
                <a:cs typeface="Calibri" panose="020F0502020204030204" pitchFamily="34" charset="0"/>
              </a:rPr>
              <a:t>Compatible EN228.</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Rétablit la performance de moteurs à haut kilométrage ‘à neuf’ et effectue un meilleur fonctionnement plus long et plus efficace.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Protège le moteur lorsqu’on utilise le carburant E10. </a:t>
            </a:r>
            <a:r>
              <a:rPr lang="nl-BE" sz="1100" dirty="0" err="1">
                <a:latin typeface="Calibri" panose="020F0502020204030204" pitchFamily="34" charset="0"/>
                <a:cs typeface="Calibri" panose="020F0502020204030204" pitchFamily="34" charset="0"/>
              </a:rPr>
              <a:t>Protège</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contre</a:t>
            </a:r>
            <a:r>
              <a:rPr lang="nl-BE" sz="1100" dirty="0">
                <a:latin typeface="Calibri" panose="020F0502020204030204" pitchFamily="34" charset="0"/>
                <a:cs typeface="Calibri" panose="020F0502020204030204" pitchFamily="34" charset="0"/>
              </a:rPr>
              <a:t> la </a:t>
            </a:r>
            <a:r>
              <a:rPr lang="nl-BE" sz="1100" dirty="0" err="1">
                <a:latin typeface="Calibri" panose="020F0502020204030204" pitchFamily="34" charset="0"/>
                <a:cs typeface="Calibri" panose="020F0502020204030204" pitchFamily="34" charset="0"/>
              </a:rPr>
              <a:t>corrosion</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Prévient la formation de dépôts dans la chambre de combustion.</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Sans risque pour tous les systèmes de post-traitement des gaz d’échappement.</a:t>
            </a:r>
            <a:endParaRPr lang="nl-BE" altLang="nl-BE" sz="1100" dirty="0">
              <a:latin typeface="Calibri" panose="020F0502020204030204" pitchFamily="34" charset="0"/>
              <a:cs typeface="Calibri" panose="020F0502020204030204" pitchFamily="34" charset="0"/>
            </a:endParaRPr>
          </a:p>
        </p:txBody>
      </p:sp>
      <p:sp>
        <p:nvSpPr>
          <p:cNvPr id="17420" name="TextBox 1">
            <a:extLst>
              <a:ext uri="{FF2B5EF4-FFF2-40B4-BE49-F238E27FC236}">
                <a16:creationId xmlns:a16="http://schemas.microsoft.com/office/drawing/2014/main" id="{5F5B08CC-0A37-4CB0-9239-A112EE346B38}"/>
              </a:ext>
            </a:extLst>
          </p:cNvPr>
          <p:cNvSpPr txBox="1">
            <a:spLocks noChangeArrowheads="1"/>
          </p:cNvSpPr>
          <p:nvPr/>
        </p:nvSpPr>
        <p:spPr bwMode="auto">
          <a:xfrm>
            <a:off x="2835275" y="4413250"/>
            <a:ext cx="26003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17421" name="TextBox 1">
            <a:extLst>
              <a:ext uri="{FF2B5EF4-FFF2-40B4-BE49-F238E27FC236}">
                <a16:creationId xmlns:a16="http://schemas.microsoft.com/office/drawing/2014/main" id="{3B9A61B1-CABF-4559-A42F-C31BA0817192}"/>
              </a:ext>
            </a:extLst>
          </p:cNvPr>
          <p:cNvSpPr txBox="1">
            <a:spLocks noChangeArrowheads="1"/>
          </p:cNvSpPr>
          <p:nvPr/>
        </p:nvSpPr>
        <p:spPr bwMode="auto">
          <a:xfrm>
            <a:off x="2851150" y="4603750"/>
            <a:ext cx="229711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Émissions</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d'échappement</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excessives</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a:latin typeface="Calibri" panose="020F0502020204030204" pitchFamily="34" charset="0"/>
                <a:cs typeface="Calibri" panose="020F0502020204030204" pitchFamily="34" charset="0"/>
              </a:rPr>
              <a:t>Perte de puissance</a:t>
            </a:r>
          </a:p>
        </p:txBody>
      </p:sp>
      <p:sp>
        <p:nvSpPr>
          <p:cNvPr id="17422" name="TextBox 1">
            <a:extLst>
              <a:ext uri="{FF2B5EF4-FFF2-40B4-BE49-F238E27FC236}">
                <a16:creationId xmlns:a16="http://schemas.microsoft.com/office/drawing/2014/main" id="{833EEA21-6D5F-42F9-A621-E59E041104CE}"/>
              </a:ext>
            </a:extLst>
          </p:cNvPr>
          <p:cNvSpPr txBox="1">
            <a:spLocks noChangeArrowheads="1"/>
          </p:cNvSpPr>
          <p:nvPr/>
        </p:nvSpPr>
        <p:spPr bwMode="auto">
          <a:xfrm>
            <a:off x="6911975" y="4473575"/>
            <a:ext cx="12128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17423" name="TextBox 1">
            <a:extLst>
              <a:ext uri="{FF2B5EF4-FFF2-40B4-BE49-F238E27FC236}">
                <a16:creationId xmlns:a16="http://schemas.microsoft.com/office/drawing/2014/main" id="{A28059E8-12D1-42F2-BFD1-F0D2DC7D8D90}"/>
              </a:ext>
            </a:extLst>
          </p:cNvPr>
          <p:cNvSpPr txBox="1">
            <a:spLocks noChangeArrowheads="1"/>
          </p:cNvSpPr>
          <p:nvPr/>
        </p:nvSpPr>
        <p:spPr bwMode="auto">
          <a:xfrm>
            <a:off x="6927850" y="4654550"/>
            <a:ext cx="203676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ü"/>
            </a:pPr>
            <a:r>
              <a:rPr lang="fr-FR" altLang="nl-BE" sz="1100" dirty="0">
                <a:latin typeface="Calibri" panose="020F0502020204030204" pitchFamily="34" charset="0"/>
                <a:cs typeface="Calibri" panose="020F0502020204030204" pitchFamily="34" charset="0"/>
              </a:rPr>
              <a:t>Il suffit juste de verser le contenu d’un flacon dans le réservoir à carburant !</a:t>
            </a:r>
            <a:endParaRPr lang="nl-NL" altLang="nl-BE" sz="1100" dirty="0">
              <a:latin typeface="Calibri" panose="020F0502020204030204" pitchFamily="34" charset="0"/>
              <a:cs typeface="Calibri" panose="020F0502020204030204" pitchFamily="34" charset="0"/>
            </a:endParaRPr>
          </a:p>
        </p:txBody>
      </p:sp>
      <p:sp>
        <p:nvSpPr>
          <p:cNvPr id="17424" name="TextBox 1">
            <a:extLst>
              <a:ext uri="{FF2B5EF4-FFF2-40B4-BE49-F238E27FC236}">
                <a16:creationId xmlns:a16="http://schemas.microsoft.com/office/drawing/2014/main" id="{3FAD97CC-B6EA-4700-9020-D7A6808D9BD6}"/>
              </a:ext>
            </a:extLst>
          </p:cNvPr>
          <p:cNvSpPr txBox="1">
            <a:spLocks noChangeArrowheads="1"/>
          </p:cNvSpPr>
          <p:nvPr/>
        </p:nvSpPr>
        <p:spPr bwMode="auto">
          <a:xfrm>
            <a:off x="2822575" y="992188"/>
            <a:ext cx="533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sz="1200" i="1" dirty="0" err="1">
                <a:solidFill>
                  <a:srgbClr val="7030A0"/>
                </a:solidFill>
                <a:latin typeface="Calibri" panose="020F0502020204030204" pitchFamily="34" charset="0"/>
              </a:rPr>
              <a:t>Réducteur</a:t>
            </a:r>
            <a:r>
              <a:rPr lang="nl-BE" sz="1200" i="1" dirty="0">
                <a:solidFill>
                  <a:srgbClr val="7030A0"/>
                </a:solidFill>
                <a:latin typeface="Calibri" panose="020F0502020204030204" pitchFamily="34" charset="0"/>
              </a:rPr>
              <a:t> </a:t>
            </a:r>
            <a:r>
              <a:rPr lang="nl-BE" sz="1200" i="1" dirty="0" err="1">
                <a:solidFill>
                  <a:srgbClr val="7030A0"/>
                </a:solidFill>
                <a:latin typeface="Calibri" panose="020F0502020204030204" pitchFamily="34" charset="0"/>
              </a:rPr>
              <a:t>d’Emissions</a:t>
            </a:r>
            <a:r>
              <a:rPr lang="nl-BE" sz="1200" i="1" dirty="0">
                <a:solidFill>
                  <a:srgbClr val="7030A0"/>
                </a:solidFill>
                <a:latin typeface="Calibri" panose="020F0502020204030204" pitchFamily="34" charset="0"/>
              </a:rPr>
              <a:t> Essence. Pour </a:t>
            </a:r>
            <a:r>
              <a:rPr lang="nl-BE" sz="1200" i="1" dirty="0" err="1">
                <a:solidFill>
                  <a:srgbClr val="7030A0"/>
                </a:solidFill>
                <a:latin typeface="Calibri" panose="020F0502020204030204" pitchFamily="34" charset="0"/>
              </a:rPr>
              <a:t>une</a:t>
            </a:r>
            <a:r>
              <a:rPr lang="nl-BE" sz="1200" i="1" dirty="0">
                <a:solidFill>
                  <a:srgbClr val="7030A0"/>
                </a:solidFill>
                <a:latin typeface="Calibri" panose="020F0502020204030204" pitchFamily="34" charset="0"/>
              </a:rPr>
              <a:t> </a:t>
            </a:r>
            <a:r>
              <a:rPr lang="nl-BE" sz="1200" i="1" dirty="0" err="1">
                <a:solidFill>
                  <a:srgbClr val="7030A0"/>
                </a:solidFill>
                <a:latin typeface="Calibri" panose="020F0502020204030204" pitchFamily="34" charset="0"/>
              </a:rPr>
              <a:t>utilisation</a:t>
            </a:r>
            <a:r>
              <a:rPr lang="nl-BE" sz="1200" i="1" dirty="0">
                <a:solidFill>
                  <a:srgbClr val="7030A0"/>
                </a:solidFill>
                <a:latin typeface="Calibri" panose="020F0502020204030204" pitchFamily="34" charset="0"/>
              </a:rPr>
              <a:t> </a:t>
            </a:r>
            <a:r>
              <a:rPr lang="nl-BE" sz="1200" i="1" dirty="0" err="1">
                <a:solidFill>
                  <a:srgbClr val="7030A0"/>
                </a:solidFill>
                <a:latin typeface="Calibri" panose="020F0502020204030204" pitchFamily="34" charset="0"/>
              </a:rPr>
              <a:t>régulière</a:t>
            </a:r>
            <a:r>
              <a:rPr lang="nl-BE" sz="1200" i="1" dirty="0">
                <a:solidFill>
                  <a:srgbClr val="7030A0"/>
                </a:solidFill>
                <a:latin typeface="Calibri" panose="020F0502020204030204" pitchFamily="34" charset="0"/>
              </a:rPr>
              <a:t>.</a:t>
            </a:r>
            <a:endParaRPr lang="nl-BE" altLang="nl-BE" sz="1200" i="1" dirty="0">
              <a:solidFill>
                <a:srgbClr val="7030A0"/>
              </a:solidFill>
              <a:latin typeface="Calibri" panose="020F0502020204030204" pitchFamily="34" charset="0"/>
            </a:endParaRPr>
          </a:p>
        </p:txBody>
      </p:sp>
      <p:pic>
        <p:nvPicPr>
          <p:cNvPr id="17425" name="Afbeelding 31">
            <a:extLst>
              <a:ext uri="{FF2B5EF4-FFF2-40B4-BE49-F238E27FC236}">
                <a16:creationId xmlns:a16="http://schemas.microsoft.com/office/drawing/2014/main" id="{F2C98ECD-1EBE-4044-9E89-80E01D3BC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862" t="11490" r="6628" b="6032"/>
          <a:stretch>
            <a:fillRect/>
          </a:stretch>
        </p:blipFill>
        <p:spPr bwMode="auto">
          <a:xfrm>
            <a:off x="6191250" y="4510088"/>
            <a:ext cx="7366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1">
            <a:extLst>
              <a:ext uri="{FF2B5EF4-FFF2-40B4-BE49-F238E27FC236}">
                <a16:creationId xmlns:a16="http://schemas.microsoft.com/office/drawing/2014/main" id="{04CAAC96-9BD2-430E-9426-89E9CBAA6D38}"/>
              </a:ext>
            </a:extLst>
          </p:cNvPr>
          <p:cNvSpPr txBox="1"/>
          <p:nvPr/>
        </p:nvSpPr>
        <p:spPr>
          <a:xfrm>
            <a:off x="915988" y="5661248"/>
            <a:ext cx="3871912" cy="261938"/>
          </a:xfrm>
          <a:prstGeom prst="rect">
            <a:avLst/>
          </a:prstGeom>
          <a:noFill/>
        </p:spPr>
        <p:txBody>
          <a:bodyPr>
            <a:spAutoFit/>
          </a:bodyPr>
          <a:lstStyle/>
          <a:p>
            <a:pPr>
              <a:defRPr/>
            </a:pPr>
            <a:r>
              <a:rPr lang="en-US" sz="1100" dirty="0">
                <a:latin typeface="Calibri" panose="020F0502020204030204" pitchFamily="34" charset="0"/>
                <a:cs typeface="Calibri" panose="020F0502020204030204" pitchFamily="34" charset="0"/>
              </a:rPr>
              <a:t>PN 29392 – 12x500 ml – FR/DE/NL/IT</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grpSp>
        <p:nvGrpSpPr>
          <p:cNvPr id="26" name="Groep 25">
            <a:extLst>
              <a:ext uri="{FF2B5EF4-FFF2-40B4-BE49-F238E27FC236}">
                <a16:creationId xmlns:a16="http://schemas.microsoft.com/office/drawing/2014/main" id="{39E4CE59-AABB-4910-A5DE-DD5BDA96F78C}"/>
              </a:ext>
            </a:extLst>
          </p:cNvPr>
          <p:cNvGrpSpPr>
            <a:grpSpLocks/>
          </p:cNvGrpSpPr>
          <p:nvPr/>
        </p:nvGrpSpPr>
        <p:grpSpPr bwMode="auto">
          <a:xfrm>
            <a:off x="6227763" y="5590828"/>
            <a:ext cx="1419225" cy="246062"/>
            <a:chOff x="6228184" y="5630258"/>
            <a:chExt cx="1419299" cy="247015"/>
          </a:xfrm>
        </p:grpSpPr>
        <p:sp>
          <p:nvSpPr>
            <p:cNvPr id="27" name="Rechthoek: afgeronde hoeken 26">
              <a:hlinkClick r:id="rId4" action="ppaction://hlinksldjump"/>
              <a:extLst>
                <a:ext uri="{FF2B5EF4-FFF2-40B4-BE49-F238E27FC236}">
                  <a16:creationId xmlns:a16="http://schemas.microsoft.com/office/drawing/2014/main" id="{C3609A52-5FA2-4C1F-9F95-3EF7F992CB52}"/>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8" name="TextBox 1">
              <a:hlinkClick r:id="rId4" action="ppaction://hlinksldjump"/>
              <a:extLst>
                <a:ext uri="{FF2B5EF4-FFF2-40B4-BE49-F238E27FC236}">
                  <a16:creationId xmlns:a16="http://schemas.microsoft.com/office/drawing/2014/main" id="{F3AD73B2-B172-4D46-A271-E1AE55897579}"/>
                </a:ext>
              </a:extLst>
            </p:cNvPr>
            <p:cNvSpPr txBox="1">
              <a:spLocks noChangeArrowheads="1"/>
            </p:cNvSpPr>
            <p:nvPr/>
          </p:nvSpPr>
          <p:spPr bwMode="auto">
            <a:xfrm>
              <a:off x="6358829" y="5631051"/>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carburant</a:t>
              </a:r>
              <a:endParaRPr lang="nl-BE" altLang="nl-BE" sz="1000" b="1" dirty="0">
                <a:solidFill>
                  <a:schemeClr val="bg1"/>
                </a:solidFill>
                <a:latin typeface="Calibri" panose="020F0502020204030204" pitchFamily="34" charset="0"/>
              </a:endParaRPr>
            </a:p>
          </p:txBody>
        </p:sp>
        <p:sp>
          <p:nvSpPr>
            <p:cNvPr id="29" name="Gelijkbenige driehoek 3">
              <a:extLst>
                <a:ext uri="{FF2B5EF4-FFF2-40B4-BE49-F238E27FC236}">
                  <a16:creationId xmlns:a16="http://schemas.microsoft.com/office/drawing/2014/main" id="{8A01F6B6-DBAD-4A9B-B38F-441F7072A4BA}"/>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grpSp>
        <p:nvGrpSpPr>
          <p:cNvPr id="30" name="Groep 8">
            <a:extLst>
              <a:ext uri="{FF2B5EF4-FFF2-40B4-BE49-F238E27FC236}">
                <a16:creationId xmlns:a16="http://schemas.microsoft.com/office/drawing/2014/main" id="{CA36DB9D-8D51-4875-8673-F2CD7ECFF048}"/>
              </a:ext>
            </a:extLst>
          </p:cNvPr>
          <p:cNvGrpSpPr>
            <a:grpSpLocks/>
          </p:cNvGrpSpPr>
          <p:nvPr/>
        </p:nvGrpSpPr>
        <p:grpSpPr bwMode="auto">
          <a:xfrm>
            <a:off x="7694613" y="5589240"/>
            <a:ext cx="1341437" cy="247650"/>
            <a:chOff x="7694316" y="5629464"/>
            <a:chExt cx="1342180" cy="247015"/>
          </a:xfrm>
        </p:grpSpPr>
        <p:sp>
          <p:nvSpPr>
            <p:cNvPr id="31" name="Rechthoek: afgeronde hoeken 30">
              <a:hlinkClick r:id="rId5" action="ppaction://hlinksldjump"/>
              <a:extLst>
                <a:ext uri="{FF2B5EF4-FFF2-40B4-BE49-F238E27FC236}">
                  <a16:creationId xmlns:a16="http://schemas.microsoft.com/office/drawing/2014/main" id="{87083747-E144-44FE-B93D-AD109D7BEBBB}"/>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2" name="TextBox 1">
              <a:hlinkClick r:id="rId5" action="ppaction://hlinksldjump"/>
              <a:extLst>
                <a:ext uri="{FF2B5EF4-FFF2-40B4-BE49-F238E27FC236}">
                  <a16:creationId xmlns:a16="http://schemas.microsoft.com/office/drawing/2014/main" id="{0AAA2086-4D0F-4A47-A47E-6D113D153E46}"/>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4" name="Gelijkbenige driehoek 38">
              <a:extLst>
                <a:ext uri="{FF2B5EF4-FFF2-40B4-BE49-F238E27FC236}">
                  <a16:creationId xmlns:a16="http://schemas.microsoft.com/office/drawing/2014/main" id="{53F5117B-14E8-4796-BA1B-69940571DC41}"/>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5" name="TextBox 1">
            <a:extLst>
              <a:ext uri="{FF2B5EF4-FFF2-40B4-BE49-F238E27FC236}">
                <a16:creationId xmlns:a16="http://schemas.microsoft.com/office/drawing/2014/main" id="{F4F34125-28C9-422A-A39C-24B2EB76EEA8}"/>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Professionnels</a:t>
            </a:r>
            <a:r>
              <a:rPr lang="nl-BE" b="1" dirty="0">
                <a:solidFill>
                  <a:schemeClr val="bg2">
                    <a:lumMod val="25000"/>
                  </a:schemeClr>
                </a:solidFill>
                <a:latin typeface="Calibri" panose="020F0502020204030204" pitchFamily="34" charset="0"/>
              </a:rPr>
              <a:t>: CARBURANT</a:t>
            </a:r>
          </a:p>
        </p:txBody>
      </p:sp>
      <p:sp>
        <p:nvSpPr>
          <p:cNvPr id="36" name="Tekstballon: rechthoek met afgeronde hoeken 35">
            <a:extLst>
              <a:ext uri="{FF2B5EF4-FFF2-40B4-BE49-F238E27FC236}">
                <a16:creationId xmlns:a16="http://schemas.microsoft.com/office/drawing/2014/main" id="{A65829D8-0621-4297-BF9C-D80ED7118DE8}"/>
              </a:ext>
            </a:extLst>
          </p:cNvPr>
          <p:cNvSpPr/>
          <p:nvPr/>
        </p:nvSpPr>
        <p:spPr bwMode="auto">
          <a:xfrm>
            <a:off x="1835696" y="1073150"/>
            <a:ext cx="1015454" cy="1315812"/>
          </a:xfrm>
          <a:prstGeom prst="wedgeRoundRectCallout">
            <a:avLst>
              <a:gd name="adj1" fmla="val -48172"/>
              <a:gd name="adj2" fmla="val 88044"/>
              <a:gd name="adj3" fmla="val 16667"/>
            </a:avLst>
          </a:prstGeom>
          <a:noFill/>
          <a:ln w="28575" cap="flat" cmpd="sng" algn="ctr">
            <a:solidFill>
              <a:srgbClr val="92D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fr-FR" sz="1100" dirty="0">
                <a:solidFill>
                  <a:srgbClr val="92D050"/>
                </a:solidFill>
                <a:latin typeface="Calibri" panose="020F0502020204030204" pitchFamily="34" charset="0"/>
                <a:ea typeface="ＭＳ Ｐゴシック" charset="0"/>
                <a:cs typeface="Calibri" panose="020F0502020204030204" pitchFamily="34" charset="0"/>
              </a:rPr>
              <a:t>Le flacon convient aussi pour les réservoirs sans bouchon.</a:t>
            </a:r>
            <a:endParaRPr kumimoji="0" lang="nl-BE" sz="1200" b="0" i="0" u="none" strike="noStrike" cap="none" normalizeH="0" baseline="0" dirty="0">
              <a:ln>
                <a:noFill/>
              </a:ln>
              <a:solidFill>
                <a:srgbClr val="92D050"/>
              </a:solidFill>
              <a:effectLst/>
              <a:latin typeface="Calibri" panose="020F0502020204030204" pitchFamily="34" charset="0"/>
              <a:ea typeface="ＭＳ Ｐゴシック" charset="0"/>
              <a:cs typeface="Calibri" panose="020F0502020204030204" pitchFamily="34" charset="0"/>
            </a:endParaRPr>
          </a:p>
        </p:txBody>
      </p:sp>
      <p:sp>
        <p:nvSpPr>
          <p:cNvPr id="37" name="TextBox 1">
            <a:extLst>
              <a:ext uri="{FF2B5EF4-FFF2-40B4-BE49-F238E27FC236}">
                <a16:creationId xmlns:a16="http://schemas.microsoft.com/office/drawing/2014/main" id="{1C8B2C8D-D7BD-4CAB-926A-C39BA58347B4}"/>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ESSENCE</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6"/>
                                        </p:tgtEl>
                                      </p:cBhvr>
                                    </p:animEffect>
                                    <p:animScale>
                                      <p:cBhvr>
                                        <p:cTn id="7" dur="250" autoRev="1" fill="hold"/>
                                        <p:tgtEl>
                                          <p:spTgt spid="26"/>
                                        </p:tgtEl>
                                      </p:cBhvr>
                                      <p:by x="105000" y="105000"/>
                                    </p:animScale>
                                  </p:childTnLst>
                                </p:cTn>
                              </p:par>
                            </p:childTnLst>
                          </p:cTn>
                        </p:par>
                      </p:childTnLst>
                    </p:cTn>
                  </p:par>
                </p:childTnLst>
              </p:cTn>
              <p:nextCondLst>
                <p:cond evt="onClick" delay="0">
                  <p:tgtEl>
                    <p:spTgt spid="2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73FDF8-C96C-439E-92D2-51E8AED07F4B}"/>
              </a:ext>
            </a:extLst>
          </p:cNvPr>
          <p:cNvSpPr txBox="1"/>
          <p:nvPr/>
        </p:nvSpPr>
        <p:spPr>
          <a:xfrm>
            <a:off x="327162" y="188640"/>
            <a:ext cx="5156091" cy="461665"/>
          </a:xfrm>
          <a:prstGeom prst="rect">
            <a:avLst/>
          </a:prstGeom>
          <a:noFill/>
        </p:spPr>
        <p:txBody>
          <a:bodyPr wrap="none" rtlCol="0" anchor="t">
            <a:spAutoFit/>
          </a:bodyPr>
          <a:lstStyle/>
          <a:p>
            <a:r>
              <a:rPr lang="nl-BE" b="1" dirty="0" err="1">
                <a:solidFill>
                  <a:schemeClr val="bg2">
                    <a:lumMod val="25000"/>
                  </a:schemeClr>
                </a:solidFill>
                <a:latin typeface="Calibri"/>
                <a:ea typeface="ＭＳ Ｐゴシック"/>
              </a:rPr>
              <a:t>L’additif</a:t>
            </a:r>
            <a:r>
              <a:rPr lang="nl-BE" b="1" dirty="0">
                <a:solidFill>
                  <a:schemeClr val="bg2">
                    <a:lumMod val="25000"/>
                  </a:schemeClr>
                </a:solidFill>
                <a:latin typeface="Calibri"/>
                <a:ea typeface="ＭＳ Ｐゴシック"/>
              </a:rPr>
              <a:t>: faire du </a:t>
            </a:r>
            <a:r>
              <a:rPr lang="nl-BE" b="1" dirty="0" err="1">
                <a:solidFill>
                  <a:schemeClr val="bg2">
                    <a:lumMod val="25000"/>
                  </a:schemeClr>
                </a:solidFill>
                <a:latin typeface="Calibri"/>
                <a:ea typeface="ＭＳ Ｐゴシック"/>
              </a:rPr>
              <a:t>bien</a:t>
            </a:r>
            <a:r>
              <a:rPr lang="nl-BE" b="1" dirty="0">
                <a:solidFill>
                  <a:schemeClr val="bg2">
                    <a:lumMod val="25000"/>
                  </a:schemeClr>
                </a:solidFill>
                <a:latin typeface="Calibri"/>
                <a:ea typeface="ＭＳ Ｐゴシック"/>
              </a:rPr>
              <a:t> à </a:t>
            </a:r>
            <a:r>
              <a:rPr lang="nl-BE" b="1" dirty="0" err="1">
                <a:solidFill>
                  <a:schemeClr val="bg2">
                    <a:lumMod val="25000"/>
                  </a:schemeClr>
                </a:solidFill>
                <a:latin typeface="Calibri"/>
                <a:ea typeface="ＭＳ Ｐゴシック"/>
              </a:rPr>
              <a:t>votre</a:t>
            </a:r>
            <a:r>
              <a:rPr lang="nl-BE" b="1" dirty="0">
                <a:solidFill>
                  <a:schemeClr val="bg2">
                    <a:lumMod val="25000"/>
                  </a:schemeClr>
                </a:solidFill>
                <a:latin typeface="Calibri"/>
                <a:ea typeface="ＭＳ Ｐゴシック"/>
              </a:rPr>
              <a:t> </a:t>
            </a:r>
            <a:r>
              <a:rPr lang="nl-BE" b="1" dirty="0" err="1">
                <a:solidFill>
                  <a:schemeClr val="bg2">
                    <a:lumMod val="25000"/>
                  </a:schemeClr>
                </a:solidFill>
                <a:latin typeface="Calibri"/>
                <a:ea typeface="ＭＳ Ｐゴシック"/>
              </a:rPr>
              <a:t>véhicule</a:t>
            </a:r>
            <a:r>
              <a:rPr lang="nl-BE" b="1" dirty="0">
                <a:solidFill>
                  <a:schemeClr val="bg2">
                    <a:lumMod val="25000"/>
                  </a:schemeClr>
                </a:solidFill>
                <a:latin typeface="Calibri"/>
                <a:ea typeface="ＭＳ Ｐゴシック"/>
              </a:rPr>
              <a:t>!</a:t>
            </a:r>
          </a:p>
        </p:txBody>
      </p:sp>
      <p:sp>
        <p:nvSpPr>
          <p:cNvPr id="63" name="TextBox 62">
            <a:extLst>
              <a:ext uri="{FF2B5EF4-FFF2-40B4-BE49-F238E27FC236}">
                <a16:creationId xmlns:a16="http://schemas.microsoft.com/office/drawing/2014/main" id="{BAD6B67D-1299-4288-9A0A-1CF1AC9A8CFA}"/>
              </a:ext>
            </a:extLst>
          </p:cNvPr>
          <p:cNvSpPr txBox="1"/>
          <p:nvPr/>
        </p:nvSpPr>
        <p:spPr>
          <a:xfrm>
            <a:off x="4652671" y="872476"/>
            <a:ext cx="3743906" cy="2246769"/>
          </a:xfrm>
          <a:prstGeom prst="rect">
            <a:avLst/>
          </a:prstGeom>
          <a:noFill/>
        </p:spPr>
        <p:txBody>
          <a:bodyPr wrap="square" rtlCol="0" anchor="t">
            <a:spAutoFit/>
          </a:bodyPr>
          <a:lstStyle/>
          <a:p>
            <a:r>
              <a:rPr lang="fr-FR" sz="1400">
                <a:latin typeface="Calibri" panose="020F0502020204030204" pitchFamily="34" charset="0"/>
              </a:rPr>
              <a:t>Les additifs de </a:t>
            </a:r>
            <a:r>
              <a:rPr lang="fr-FR" sz="1400" err="1">
                <a:latin typeface="Calibri" panose="020F0502020204030204" pitchFamily="34" charset="0"/>
              </a:rPr>
              <a:t>Wynn’s</a:t>
            </a:r>
            <a:r>
              <a:rPr lang="fr-FR" sz="1400">
                <a:latin typeface="Calibri" panose="020F0502020204030204" pitchFamily="34" charset="0"/>
              </a:rPr>
              <a:t> sont des </a:t>
            </a:r>
            <a:r>
              <a:rPr lang="fr-FR" sz="1400" b="1">
                <a:latin typeface="Calibri" panose="020F0502020204030204" pitchFamily="34" charset="0"/>
              </a:rPr>
              <a:t>traitements chimiques</a:t>
            </a:r>
            <a:r>
              <a:rPr lang="fr-FR" sz="1400">
                <a:latin typeface="Calibri" panose="020F0502020204030204" pitchFamily="34" charset="0"/>
              </a:rPr>
              <a:t> qui peuvent combattre l'encrassement des fluides les plus importants des véhicules et ainsi </a:t>
            </a:r>
            <a:r>
              <a:rPr lang="fr-FR" sz="1400" b="1">
                <a:latin typeface="Calibri" panose="020F0502020204030204" pitchFamily="34" charset="0"/>
              </a:rPr>
              <a:t>résoudre les problèmes</a:t>
            </a:r>
            <a:r>
              <a:rPr lang="fr-FR" sz="1400">
                <a:latin typeface="Calibri" panose="020F0502020204030204" pitchFamily="34" charset="0"/>
              </a:rPr>
              <a:t>. </a:t>
            </a:r>
          </a:p>
          <a:p>
            <a:r>
              <a:rPr lang="fr-FR" sz="1400">
                <a:latin typeface="Calibri" panose="020F0502020204030204" pitchFamily="34" charset="0"/>
              </a:rPr>
              <a:t>(par exemple: la fumée noire, l'encrassement de l'injecteur, le colmatage du filtre à suie, les émissions de gaz d'échappement excessives, la dégradation des performances du moteur, la consommation excessive de carburant, les fuites, les mauvaises odeurs, etc.)</a:t>
            </a:r>
            <a:endParaRPr lang="de-DE" sz="1400">
              <a:latin typeface="Calibri" panose="020F0502020204030204" pitchFamily="34" charset="0"/>
            </a:endParaRPr>
          </a:p>
        </p:txBody>
      </p:sp>
      <p:pic>
        <p:nvPicPr>
          <p:cNvPr id="77" name="Image 5">
            <a:extLst>
              <a:ext uri="{FF2B5EF4-FFF2-40B4-BE49-F238E27FC236}">
                <a16:creationId xmlns:a16="http://schemas.microsoft.com/office/drawing/2014/main" id="{EDC46642-0835-4452-A0F5-46EDE2E511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380"/>
          <a:stretch/>
        </p:blipFill>
        <p:spPr bwMode="auto">
          <a:xfrm>
            <a:off x="0" y="962160"/>
            <a:ext cx="4625499" cy="4663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TextBox 84">
            <a:extLst>
              <a:ext uri="{FF2B5EF4-FFF2-40B4-BE49-F238E27FC236}">
                <a16:creationId xmlns:a16="http://schemas.microsoft.com/office/drawing/2014/main" id="{17A34CCE-1684-4A27-BBF8-162FFC928115}"/>
              </a:ext>
            </a:extLst>
          </p:cNvPr>
          <p:cNvSpPr txBox="1"/>
          <p:nvPr/>
        </p:nvSpPr>
        <p:spPr>
          <a:xfrm>
            <a:off x="4649352" y="3245731"/>
            <a:ext cx="3958591" cy="1169551"/>
          </a:xfrm>
          <a:prstGeom prst="rect">
            <a:avLst/>
          </a:prstGeom>
          <a:noFill/>
        </p:spPr>
        <p:txBody>
          <a:bodyPr wrap="square" rtlCol="0" anchor="t">
            <a:spAutoFit/>
          </a:bodyPr>
          <a:lstStyle/>
          <a:p>
            <a:pPr>
              <a:defRPr/>
            </a:pPr>
            <a:r>
              <a:rPr lang="fr-FR" sz="1400">
                <a:latin typeface="Calibri" pitchFamily="34" charset="0"/>
              </a:rPr>
              <a:t>Chaque véhicule fonctionne grâce à </a:t>
            </a:r>
            <a:r>
              <a:rPr lang="fr-FR" sz="1400" b="1">
                <a:latin typeface="Calibri" pitchFamily="34" charset="0"/>
              </a:rPr>
              <a:t>3 fluides essentiels </a:t>
            </a:r>
            <a:r>
              <a:rPr lang="fr-FR" sz="1400">
                <a:latin typeface="Calibri" pitchFamily="34" charset="0"/>
              </a:rPr>
              <a:t>:</a:t>
            </a:r>
          </a:p>
          <a:p>
            <a:pPr marL="285750" indent="-285750">
              <a:buFont typeface="Arial" panose="020B0604020202020204" pitchFamily="34" charset="0"/>
              <a:buChar char="•"/>
            </a:pPr>
            <a:r>
              <a:rPr lang="de-DE" sz="1400" b="1" err="1">
                <a:solidFill>
                  <a:srgbClr val="C60060"/>
                </a:solidFill>
                <a:latin typeface="Calibri" panose="020F0502020204030204" pitchFamily="34" charset="0"/>
              </a:rPr>
              <a:t>Carburant</a:t>
            </a:r>
            <a:endParaRPr lang="de-DE" sz="1400" b="1">
              <a:solidFill>
                <a:srgbClr val="C60060"/>
              </a:solidFill>
              <a:latin typeface="Calibri" panose="020F0502020204030204" pitchFamily="34" charset="0"/>
            </a:endParaRPr>
          </a:p>
          <a:p>
            <a:pPr marL="285750" indent="-285750">
              <a:buFont typeface="Arial" panose="020B0604020202020204" pitchFamily="34" charset="0"/>
              <a:buChar char="•"/>
            </a:pPr>
            <a:r>
              <a:rPr lang="de-DE" sz="1400" b="1" err="1">
                <a:solidFill>
                  <a:srgbClr val="C60060"/>
                </a:solidFill>
                <a:latin typeface="Calibri" panose="020F0502020204030204" pitchFamily="34" charset="0"/>
              </a:rPr>
              <a:t>Huile</a:t>
            </a:r>
          </a:p>
          <a:p>
            <a:pPr marL="285750" indent="-285750">
              <a:buFont typeface="Arial" panose="020B0604020202020204" pitchFamily="34" charset="0"/>
              <a:buChar char="•"/>
            </a:pPr>
            <a:r>
              <a:rPr lang="de-DE" sz="1400" b="1">
                <a:solidFill>
                  <a:srgbClr val="C60060"/>
                </a:solidFill>
                <a:latin typeface="Calibri" panose="020F0502020204030204" pitchFamily="34" charset="0"/>
              </a:rPr>
              <a:t>Liquide de </a:t>
            </a:r>
            <a:r>
              <a:rPr lang="de-DE" sz="1400" b="1" err="1">
                <a:solidFill>
                  <a:srgbClr val="C60060"/>
                </a:solidFill>
                <a:latin typeface="Calibri" panose="020F0502020204030204" pitchFamily="34" charset="0"/>
              </a:rPr>
              <a:t>refroidissement</a:t>
            </a:r>
            <a:endParaRPr lang="de-DE" sz="1400" b="1">
              <a:solidFill>
                <a:srgbClr val="C60060"/>
              </a:solidFill>
              <a:latin typeface="Calibri" panose="020F0502020204030204" pitchFamily="34" charset="0"/>
            </a:endParaRPr>
          </a:p>
        </p:txBody>
      </p:sp>
      <p:sp>
        <p:nvSpPr>
          <p:cNvPr id="86" name="TextBox 85">
            <a:extLst>
              <a:ext uri="{FF2B5EF4-FFF2-40B4-BE49-F238E27FC236}">
                <a16:creationId xmlns:a16="http://schemas.microsoft.com/office/drawing/2014/main" id="{C0E709B8-4287-4A76-99D6-759F8703E464}"/>
              </a:ext>
            </a:extLst>
          </p:cNvPr>
          <p:cNvSpPr txBox="1"/>
          <p:nvPr/>
        </p:nvSpPr>
        <p:spPr>
          <a:xfrm>
            <a:off x="4652671" y="4530978"/>
            <a:ext cx="3743906" cy="1169551"/>
          </a:xfrm>
          <a:prstGeom prst="rect">
            <a:avLst/>
          </a:prstGeom>
          <a:noFill/>
        </p:spPr>
        <p:txBody>
          <a:bodyPr wrap="square" rtlCol="0">
            <a:spAutoFit/>
          </a:bodyPr>
          <a:lstStyle/>
          <a:p>
            <a:pPr>
              <a:defRPr/>
            </a:pPr>
            <a:r>
              <a:rPr lang="fr-FR" sz="1400">
                <a:latin typeface="Calibri" pitchFamily="34" charset="0"/>
              </a:rPr>
              <a:t>Dès les premiers kilomètres, ces fluides se dégradent naturellement et peuvent causer des dysfonctionnements divers allant jusqu’à la panne ou le vieillissement prématuré du véhicule.</a:t>
            </a:r>
          </a:p>
        </p:txBody>
      </p:sp>
    </p:spTree>
    <p:extLst>
      <p:ext uri="{BB962C8B-B14F-4D97-AF65-F5344CB8AC3E}">
        <p14:creationId xmlns:p14="http://schemas.microsoft.com/office/powerpoint/2010/main" val="3954152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Box 1">
            <a:extLst>
              <a:ext uri="{FF2B5EF4-FFF2-40B4-BE49-F238E27FC236}">
                <a16:creationId xmlns:a16="http://schemas.microsoft.com/office/drawing/2014/main" id="{304A6200-4999-4849-B2D9-57E5401940DF}"/>
              </a:ext>
            </a:extLst>
          </p:cNvPr>
          <p:cNvSpPr txBox="1">
            <a:spLocks noChangeArrowheads="1"/>
          </p:cNvSpPr>
          <p:nvPr/>
        </p:nvSpPr>
        <p:spPr bwMode="auto">
          <a:xfrm>
            <a:off x="2835275" y="4437112"/>
            <a:ext cx="2608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63" name="TextBox 1">
            <a:extLst>
              <a:ext uri="{FF2B5EF4-FFF2-40B4-BE49-F238E27FC236}">
                <a16:creationId xmlns:a16="http://schemas.microsoft.com/office/drawing/2014/main" id="{2E700788-AD4D-451D-9FEB-DB94A32EFAC7}"/>
              </a:ext>
            </a:extLst>
          </p:cNvPr>
          <p:cNvSpPr txBox="1">
            <a:spLocks noChangeArrowheads="1"/>
          </p:cNvSpPr>
          <p:nvPr/>
        </p:nvSpPr>
        <p:spPr bwMode="auto">
          <a:xfrm>
            <a:off x="2851150" y="4606602"/>
            <a:ext cx="2441575"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nl-NL" altLang="nl-BE" sz="1100" dirty="0">
                <a:latin typeface="Calibri" panose="020F0502020204030204" pitchFamily="34" charset="0"/>
                <a:cs typeface="Calibri" panose="020F0502020204030204" pitchFamily="34" charset="0"/>
              </a:rPr>
              <a:t>Controle </a:t>
            </a:r>
            <a:r>
              <a:rPr lang="nl-NL" altLang="nl-BE" sz="1100" dirty="0" err="1">
                <a:latin typeface="Calibri" panose="020F0502020204030204" pitchFamily="34" charset="0"/>
                <a:cs typeface="Calibri" panose="020F0502020204030204" pitchFamily="34" charset="0"/>
              </a:rPr>
              <a:t>technique</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Résultats</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rapides</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requis</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Émissions</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d'échappement</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excessives</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Fumée</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d’échappement</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noire</a:t>
            </a:r>
            <a:endParaRPr lang="nl-NL" altLang="nl-BE" sz="1100" dirty="0">
              <a:latin typeface="Calibri" panose="020F0502020204030204" pitchFamily="34" charset="0"/>
              <a:cs typeface="Calibri" panose="020F0502020204030204" pitchFamily="34" charset="0"/>
            </a:endParaRPr>
          </a:p>
        </p:txBody>
      </p:sp>
      <p:sp>
        <p:nvSpPr>
          <p:cNvPr id="16386" name="Rechthoek 15">
            <a:extLst>
              <a:ext uri="{FF2B5EF4-FFF2-40B4-BE49-F238E27FC236}">
                <a16:creationId xmlns:a16="http://schemas.microsoft.com/office/drawing/2014/main" id="{D31FDE9F-75F4-4961-BC81-08D527574EDB}"/>
              </a:ext>
            </a:extLst>
          </p:cNvPr>
          <p:cNvSpPr>
            <a:spLocks noChangeArrowheads="1"/>
          </p:cNvSpPr>
          <p:nvPr/>
        </p:nvSpPr>
        <p:spPr bwMode="auto">
          <a:xfrm>
            <a:off x="398463" y="749300"/>
            <a:ext cx="428625" cy="5127625"/>
          </a:xfrm>
          <a:prstGeom prst="rect">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pic>
        <p:nvPicPr>
          <p:cNvPr id="26" name="Afbeelding 25">
            <a:extLst>
              <a:ext uri="{FF2B5EF4-FFF2-40B4-BE49-F238E27FC236}">
                <a16:creationId xmlns:a16="http://schemas.microsoft.com/office/drawing/2014/main" id="{843A1AAE-07E1-4D50-8EEC-403859494783}"/>
              </a:ext>
            </a:extLst>
          </p:cNvPr>
          <p:cNvPicPr>
            <a:picLocks noChangeAspect="1"/>
          </p:cNvPicPr>
          <p:nvPr/>
        </p:nvPicPr>
        <p:blipFill>
          <a:blip r:embed="rId2"/>
          <a:stretch>
            <a:fillRect/>
          </a:stretch>
        </p:blipFill>
        <p:spPr>
          <a:xfrm>
            <a:off x="1045676" y="806667"/>
            <a:ext cx="1666449" cy="4859913"/>
          </a:xfrm>
          <a:prstGeom prst="rect">
            <a:avLst/>
          </a:prstGeom>
        </p:spPr>
      </p:pic>
      <p:sp>
        <p:nvSpPr>
          <p:cNvPr id="35" name="TextBox 1">
            <a:extLst>
              <a:ext uri="{FF2B5EF4-FFF2-40B4-BE49-F238E27FC236}">
                <a16:creationId xmlns:a16="http://schemas.microsoft.com/office/drawing/2014/main" id="{A32B8293-A642-44A4-B959-16BD47A1FA3E}"/>
              </a:ext>
            </a:extLst>
          </p:cNvPr>
          <p:cNvSpPr txBox="1"/>
          <p:nvPr/>
        </p:nvSpPr>
        <p:spPr>
          <a:xfrm>
            <a:off x="915988" y="5661248"/>
            <a:ext cx="3871912" cy="461665"/>
          </a:xfrm>
          <a:prstGeom prst="rect">
            <a:avLst/>
          </a:prstGeom>
          <a:noFill/>
        </p:spPr>
        <p:txBody>
          <a:bodyPr>
            <a:spAutoFit/>
          </a:bodyPr>
          <a:lstStyle/>
          <a:p>
            <a:r>
              <a:rPr lang="nl-BE" sz="1100" dirty="0">
                <a:latin typeface="Calibri" panose="020F0502020204030204" pitchFamily="34" charset="0"/>
                <a:cs typeface="Calibri" panose="020F0502020204030204" pitchFamily="34" charset="0"/>
              </a:rPr>
              <a:t>PN 35792 – 12x500ML - EN/FR/DE/NL/IT/ES/PT </a:t>
            </a:r>
          </a:p>
          <a:p>
            <a:r>
              <a:rPr lang="nl-BE" sz="1200" dirty="0">
                <a:latin typeface="Calibri" panose="020F0502020204030204" pitchFamily="34" charset="0"/>
                <a:cs typeface="Calibri" panose="020F0502020204030204" pitchFamily="34" charset="0"/>
              </a:rPr>
              <a:t>  </a:t>
            </a:r>
          </a:p>
        </p:txBody>
      </p:sp>
      <p:sp>
        <p:nvSpPr>
          <p:cNvPr id="45" name="TextBox 1">
            <a:extLst>
              <a:ext uri="{FF2B5EF4-FFF2-40B4-BE49-F238E27FC236}">
                <a16:creationId xmlns:a16="http://schemas.microsoft.com/office/drawing/2014/main" id="{CE80653A-71AD-42FA-BAEA-F1005398B9C7}"/>
              </a:ext>
            </a:extLst>
          </p:cNvPr>
          <p:cNvSpPr txBox="1">
            <a:spLocks noChangeArrowheads="1"/>
          </p:cNvSpPr>
          <p:nvPr/>
        </p:nvSpPr>
        <p:spPr bwMode="auto">
          <a:xfrm>
            <a:off x="2822575" y="1311275"/>
            <a:ext cx="5853881"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100" dirty="0" err="1">
                <a:latin typeface="Calibri" panose="020F0502020204030204" pitchFamily="34" charset="0"/>
                <a:cs typeface="Calibri" panose="020F0502020204030204" pitchFamily="34" charset="0"/>
              </a:rPr>
              <a:t>Wynn’s</a:t>
            </a:r>
            <a:r>
              <a:rPr lang="fr-FR" sz="1100" dirty="0">
                <a:latin typeface="Calibri" panose="020F0502020204030204" pitchFamily="34" charset="0"/>
                <a:cs typeface="Calibri" panose="020F0502020204030204" pitchFamily="34" charset="0"/>
              </a:rPr>
              <a:t> </a:t>
            </a:r>
            <a:r>
              <a:rPr lang="fr-FR" sz="1100" dirty="0" err="1">
                <a:latin typeface="Calibri" panose="020F0502020204030204" pitchFamily="34" charset="0"/>
                <a:cs typeface="Calibri" panose="020F0502020204030204" pitchFamily="34" charset="0"/>
              </a:rPr>
              <a:t>Petrol</a:t>
            </a:r>
            <a:r>
              <a:rPr lang="fr-FR" sz="1100" dirty="0">
                <a:latin typeface="Calibri" panose="020F0502020204030204" pitchFamily="34" charset="0"/>
                <a:cs typeface="Calibri" panose="020F0502020204030204" pitchFamily="34" charset="0"/>
              </a:rPr>
              <a:t> Pre-Emission Test </a:t>
            </a:r>
            <a:r>
              <a:rPr lang="fr-FR" sz="1100" dirty="0" err="1">
                <a:latin typeface="Calibri" panose="020F0502020204030204" pitchFamily="34" charset="0"/>
                <a:cs typeface="Calibri" panose="020F0502020204030204" pitchFamily="34" charset="0"/>
              </a:rPr>
              <a:t>Treatment</a:t>
            </a:r>
            <a:r>
              <a:rPr lang="fr-FR" sz="1100" dirty="0">
                <a:latin typeface="Calibri" panose="020F0502020204030204" pitchFamily="34" charset="0"/>
                <a:cs typeface="Calibri" panose="020F0502020204030204" pitchFamily="34" charset="0"/>
              </a:rPr>
              <a:t> est un traitement fort qui a été spécialement développé pour pouvoir répondre aux normes sur les émissions. Il contient 4 éléments spécifiques réduisant les émissions, nettoyant tout le système d’alimentation avec une formule hautement concentrée pour rétablir l’efficacité de combustion, réduire la fumée d’échappement et les émissions de CO et HC.</a:t>
            </a:r>
            <a:endParaRPr lang="nl-BE" sz="1100" dirty="0">
              <a:latin typeface="Calibri" panose="020F0502020204030204" pitchFamily="34" charset="0"/>
              <a:cs typeface="Calibri" panose="020F0502020204030204" pitchFamily="34" charset="0"/>
            </a:endParaRPr>
          </a:p>
        </p:txBody>
      </p:sp>
      <p:sp>
        <p:nvSpPr>
          <p:cNvPr id="46" name="TextBox 1">
            <a:extLst>
              <a:ext uri="{FF2B5EF4-FFF2-40B4-BE49-F238E27FC236}">
                <a16:creationId xmlns:a16="http://schemas.microsoft.com/office/drawing/2014/main" id="{855506C7-871C-4316-A5C8-5D7A8A1581B6}"/>
              </a:ext>
            </a:extLst>
          </p:cNvPr>
          <p:cNvSpPr txBox="1">
            <a:spLocks noChangeArrowheads="1"/>
          </p:cNvSpPr>
          <p:nvPr/>
        </p:nvSpPr>
        <p:spPr bwMode="auto">
          <a:xfrm>
            <a:off x="2806700" y="2276872"/>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 :</a:t>
            </a:r>
          </a:p>
        </p:txBody>
      </p:sp>
      <p:sp>
        <p:nvSpPr>
          <p:cNvPr id="47" name="TextBox 1">
            <a:extLst>
              <a:ext uri="{FF2B5EF4-FFF2-40B4-BE49-F238E27FC236}">
                <a16:creationId xmlns:a16="http://schemas.microsoft.com/office/drawing/2014/main" id="{264EAAF5-0A3C-46BD-8C42-DB904B970B12}"/>
              </a:ext>
            </a:extLst>
          </p:cNvPr>
          <p:cNvSpPr txBox="1">
            <a:spLocks noChangeArrowheads="1"/>
          </p:cNvSpPr>
          <p:nvPr/>
        </p:nvSpPr>
        <p:spPr bwMode="auto">
          <a:xfrm>
            <a:off x="2822576" y="2492772"/>
            <a:ext cx="3694028" cy="195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0">
              <a:buFont typeface="Wingdings" panose="05000000000000000000" pitchFamily="2" charset="2"/>
              <a:buChar char="ü"/>
            </a:pPr>
            <a:r>
              <a:rPr lang="fr-FR" sz="1100" dirty="0">
                <a:latin typeface="Calibri" panose="020F0502020204030204" pitchFamily="34" charset="0"/>
                <a:cs typeface="Calibri" panose="020F0502020204030204" pitchFamily="34" charset="0"/>
              </a:rPr>
              <a:t>Formule spéciale pour pouvoir répondre aux nouvelles normes sur les émissions. </a:t>
            </a:r>
            <a:endParaRPr lang="nl-BE" sz="1100" dirty="0">
              <a:latin typeface="Calibri" panose="020F0502020204030204" pitchFamily="34" charset="0"/>
              <a:cs typeface="Calibri" panose="020F0502020204030204" pitchFamily="34" charset="0"/>
            </a:endParaRPr>
          </a:p>
          <a:p>
            <a:pPr lvl="0">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Réduit les émissions de CO et HC. </a:t>
            </a:r>
            <a:endParaRPr lang="nl-BE" sz="1100" dirty="0">
              <a:latin typeface="Calibri" panose="020F0502020204030204" pitchFamily="34" charset="0"/>
              <a:cs typeface="Calibri" panose="020F0502020204030204" pitchFamily="34" charset="0"/>
            </a:endParaRPr>
          </a:p>
          <a:p>
            <a:pPr lvl="0">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Réduit les fumées à l’échappement.</a:t>
            </a:r>
            <a:endParaRPr lang="nl-BE" sz="1100" dirty="0">
              <a:latin typeface="Calibri" panose="020F0502020204030204" pitchFamily="34" charset="0"/>
              <a:cs typeface="Calibri" panose="020F0502020204030204" pitchFamily="34" charset="0"/>
            </a:endParaRPr>
          </a:p>
          <a:p>
            <a:pPr lvl="0">
              <a:buFont typeface="Wingdings" panose="05000000000000000000" pitchFamily="2" charset="2"/>
              <a:buChar char="ü"/>
            </a:pPr>
            <a:r>
              <a:rPr lang="fr-FR" sz="1100" dirty="0">
                <a:latin typeface="Calibri" panose="020F0502020204030204" pitchFamily="34" charset="0"/>
                <a:cs typeface="Calibri" panose="020F0502020204030204" pitchFamily="34" charset="0"/>
              </a:rPr>
              <a:t>Améliore la combustion, la performance du moteur et évite les surconsommations de carburant. </a:t>
            </a:r>
            <a:endParaRPr lang="nl-BE" sz="1100" dirty="0">
              <a:latin typeface="Calibri" panose="020F0502020204030204" pitchFamily="34" charset="0"/>
              <a:cs typeface="Calibri" panose="020F0502020204030204" pitchFamily="34" charset="0"/>
            </a:endParaRPr>
          </a:p>
          <a:p>
            <a:pPr lvl="0">
              <a:buFont typeface="Wingdings" panose="05000000000000000000" pitchFamily="2" charset="2"/>
              <a:buChar char="ü"/>
            </a:pPr>
            <a:r>
              <a:rPr lang="fr-FR" sz="1100" dirty="0">
                <a:latin typeface="Calibri" panose="020F0502020204030204" pitchFamily="34" charset="0"/>
                <a:cs typeface="Calibri" panose="020F0502020204030204" pitchFamily="34" charset="0"/>
              </a:rPr>
              <a:t>Nettoie les injecteurs et rétablit leur pulvérisation optimale.</a:t>
            </a:r>
            <a:endParaRPr lang="nl-BE" sz="1100" dirty="0">
              <a:latin typeface="Calibri" panose="020F0502020204030204" pitchFamily="34" charset="0"/>
              <a:cs typeface="Calibri" panose="020F0502020204030204" pitchFamily="34" charset="0"/>
            </a:endParaRPr>
          </a:p>
          <a:p>
            <a:pPr lvl="0">
              <a:buFont typeface="Wingdings" panose="05000000000000000000" pitchFamily="2" charset="2"/>
              <a:buChar char="ü"/>
            </a:pPr>
            <a:r>
              <a:rPr lang="fr-FR" sz="1100" dirty="0">
                <a:latin typeface="Calibri" panose="020F0502020204030204" pitchFamily="34" charset="0"/>
                <a:cs typeface="Calibri" panose="020F0502020204030204" pitchFamily="34" charset="0"/>
              </a:rPr>
              <a:t>Aide à nettoyer tout le système d’alimentation, y compris le catalyseur et le filtre à particules essence.</a:t>
            </a:r>
            <a:endParaRPr lang="nl-BE" sz="1100" dirty="0">
              <a:latin typeface="Calibri" panose="020F0502020204030204" pitchFamily="34" charset="0"/>
              <a:cs typeface="Calibri" panose="020F0502020204030204" pitchFamily="34" charset="0"/>
            </a:endParaRPr>
          </a:p>
        </p:txBody>
      </p:sp>
      <p:sp>
        <p:nvSpPr>
          <p:cNvPr id="43" name="TextBox 1">
            <a:extLst>
              <a:ext uri="{FF2B5EF4-FFF2-40B4-BE49-F238E27FC236}">
                <a16:creationId xmlns:a16="http://schemas.microsoft.com/office/drawing/2014/main" id="{99535697-E58E-4F12-A1EE-AA565A326F13}"/>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ESSENCE</a:t>
            </a:r>
          </a:p>
        </p:txBody>
      </p:sp>
      <p:sp>
        <p:nvSpPr>
          <p:cNvPr id="59" name="TextBox 1">
            <a:extLst>
              <a:ext uri="{FF2B5EF4-FFF2-40B4-BE49-F238E27FC236}">
                <a16:creationId xmlns:a16="http://schemas.microsoft.com/office/drawing/2014/main" id="{F0387582-09A2-4B9D-B2F4-00A13CE5077E}"/>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Professionnels</a:t>
            </a:r>
            <a:r>
              <a:rPr lang="nl-BE" b="1" dirty="0">
                <a:solidFill>
                  <a:schemeClr val="bg2">
                    <a:lumMod val="25000"/>
                  </a:schemeClr>
                </a:solidFill>
                <a:latin typeface="Calibri" panose="020F0502020204030204" pitchFamily="34" charset="0"/>
              </a:rPr>
              <a:t>: CARBURANT</a:t>
            </a:r>
          </a:p>
        </p:txBody>
      </p:sp>
      <p:sp>
        <p:nvSpPr>
          <p:cNvPr id="60" name="TextBox 1">
            <a:extLst>
              <a:ext uri="{FF2B5EF4-FFF2-40B4-BE49-F238E27FC236}">
                <a16:creationId xmlns:a16="http://schemas.microsoft.com/office/drawing/2014/main" id="{DD9051E4-5613-4BBD-A00A-4797A04FDD9E}"/>
              </a:ext>
            </a:extLst>
          </p:cNvPr>
          <p:cNvSpPr txBox="1">
            <a:spLocks noChangeArrowheads="1"/>
          </p:cNvSpPr>
          <p:nvPr/>
        </p:nvSpPr>
        <p:spPr bwMode="auto">
          <a:xfrm>
            <a:off x="2806700" y="765175"/>
            <a:ext cx="4141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dirty="0">
                <a:solidFill>
                  <a:srgbClr val="7030A0"/>
                </a:solidFill>
                <a:latin typeface="Calibri" panose="020F0502020204030204" pitchFamily="34" charset="0"/>
              </a:rPr>
              <a:t>WYNN’S PETROL PRE-EMISSION TEST TREATMENT</a:t>
            </a:r>
          </a:p>
        </p:txBody>
      </p:sp>
      <p:sp>
        <p:nvSpPr>
          <p:cNvPr id="61" name="TextBox 1">
            <a:extLst>
              <a:ext uri="{FF2B5EF4-FFF2-40B4-BE49-F238E27FC236}">
                <a16:creationId xmlns:a16="http://schemas.microsoft.com/office/drawing/2014/main" id="{7641C922-CF68-4E8D-BC26-A5384B124849}"/>
              </a:ext>
            </a:extLst>
          </p:cNvPr>
          <p:cNvSpPr txBox="1">
            <a:spLocks noChangeArrowheads="1"/>
          </p:cNvSpPr>
          <p:nvPr/>
        </p:nvSpPr>
        <p:spPr bwMode="auto">
          <a:xfrm>
            <a:off x="2822575" y="992188"/>
            <a:ext cx="59229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i="1" dirty="0">
                <a:solidFill>
                  <a:srgbClr val="7030A0"/>
                </a:solidFill>
                <a:latin typeface="Calibri" panose="020F0502020204030204" pitchFamily="34" charset="0"/>
              </a:rPr>
              <a:t>Traitement Essence</a:t>
            </a:r>
            <a:r>
              <a:rPr lang="nl-BE" sz="1200" i="1" dirty="0">
                <a:solidFill>
                  <a:srgbClr val="7030A0"/>
                </a:solidFill>
                <a:latin typeface="Calibri" panose="020F0502020204030204" pitchFamily="34" charset="0"/>
              </a:rPr>
              <a:t> </a:t>
            </a:r>
            <a:r>
              <a:rPr lang="fr-FR" sz="1200" i="1" dirty="0">
                <a:solidFill>
                  <a:srgbClr val="7030A0"/>
                </a:solidFill>
                <a:latin typeface="Calibri" panose="020F0502020204030204" pitchFamily="34" charset="0"/>
              </a:rPr>
              <a:t>Spécial Contrôle Technique</a:t>
            </a:r>
            <a:r>
              <a:rPr lang="nl-BE" sz="1200" i="1" dirty="0">
                <a:solidFill>
                  <a:srgbClr val="7030A0"/>
                </a:solidFill>
                <a:latin typeface="Calibri" panose="020F0502020204030204" pitchFamily="34" charset="0"/>
              </a:rPr>
              <a:t> </a:t>
            </a:r>
            <a:r>
              <a:rPr lang="fr-FR" sz="1200" i="1" dirty="0">
                <a:solidFill>
                  <a:srgbClr val="7030A0"/>
                </a:solidFill>
                <a:latin typeface="Calibri" panose="020F0502020204030204" pitchFamily="34" charset="0"/>
              </a:rPr>
              <a:t>Action rapide</a:t>
            </a:r>
            <a:endParaRPr lang="nl-BE" altLang="nl-BE" sz="1200" i="1" dirty="0">
              <a:solidFill>
                <a:srgbClr val="7030A0"/>
              </a:solidFill>
              <a:latin typeface="Calibri" panose="020F0502020204030204" pitchFamily="34" charset="0"/>
            </a:endParaRPr>
          </a:p>
        </p:txBody>
      </p:sp>
      <p:sp>
        <p:nvSpPr>
          <p:cNvPr id="64" name="Ovaal 63">
            <a:extLst>
              <a:ext uri="{FF2B5EF4-FFF2-40B4-BE49-F238E27FC236}">
                <a16:creationId xmlns:a16="http://schemas.microsoft.com/office/drawing/2014/main" id="{B1A88013-4138-4260-9D68-9A06BCF35FDB}"/>
              </a:ext>
            </a:extLst>
          </p:cNvPr>
          <p:cNvSpPr/>
          <p:nvPr/>
        </p:nvSpPr>
        <p:spPr bwMode="auto">
          <a:xfrm>
            <a:off x="7746072" y="404664"/>
            <a:ext cx="773113" cy="773113"/>
          </a:xfrm>
          <a:prstGeom prst="ellipse">
            <a:avLst/>
          </a:prstGeom>
          <a:solidFill>
            <a:srgbClr val="FF9933"/>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65" name="Tekstvak 64">
            <a:extLst>
              <a:ext uri="{FF2B5EF4-FFF2-40B4-BE49-F238E27FC236}">
                <a16:creationId xmlns:a16="http://schemas.microsoft.com/office/drawing/2014/main" id="{6256D230-89E5-47D4-A541-586B4DD5145D}"/>
              </a:ext>
            </a:extLst>
          </p:cNvPr>
          <p:cNvSpPr txBox="1"/>
          <p:nvPr/>
        </p:nvSpPr>
        <p:spPr>
          <a:xfrm>
            <a:off x="7709114" y="657416"/>
            <a:ext cx="847027" cy="276999"/>
          </a:xfrm>
          <a:prstGeom prst="rect">
            <a:avLst/>
          </a:prstGeom>
          <a:noFill/>
        </p:spPr>
        <p:txBody>
          <a:bodyPr wrap="none" rtlCol="0">
            <a:spAutoFit/>
          </a:bodyPr>
          <a:lstStyle/>
          <a:p>
            <a:r>
              <a:rPr lang="nl-BE" sz="1200" b="1" dirty="0">
                <a:solidFill>
                  <a:schemeClr val="bg1"/>
                </a:solidFill>
                <a:latin typeface="Calibri" panose="020F0502020204030204" pitchFamily="34" charset="0"/>
                <a:cs typeface="Calibri" panose="020F0502020204030204" pitchFamily="34" charset="0"/>
              </a:rPr>
              <a:t>NOUVEAU</a:t>
            </a:r>
          </a:p>
        </p:txBody>
      </p:sp>
      <p:pic>
        <p:nvPicPr>
          <p:cNvPr id="66" name="Afbeelding 65">
            <a:extLst>
              <a:ext uri="{FF2B5EF4-FFF2-40B4-BE49-F238E27FC236}">
                <a16:creationId xmlns:a16="http://schemas.microsoft.com/office/drawing/2014/main" id="{C8AB965A-6FFB-432D-8228-AE27C0668D3B}"/>
              </a:ext>
            </a:extLst>
          </p:cNvPr>
          <p:cNvPicPr>
            <a:picLocks noChangeAspect="1"/>
          </p:cNvPicPr>
          <p:nvPr/>
        </p:nvPicPr>
        <p:blipFill>
          <a:blip r:embed="rId3"/>
          <a:stretch>
            <a:fillRect/>
          </a:stretch>
        </p:blipFill>
        <p:spPr>
          <a:xfrm>
            <a:off x="6792412" y="2420372"/>
            <a:ext cx="1867729" cy="1920825"/>
          </a:xfrm>
          <a:prstGeom prst="rect">
            <a:avLst/>
          </a:prstGeom>
        </p:spPr>
      </p:pic>
      <p:sp>
        <p:nvSpPr>
          <p:cNvPr id="67" name="TextBox 1">
            <a:extLst>
              <a:ext uri="{FF2B5EF4-FFF2-40B4-BE49-F238E27FC236}">
                <a16:creationId xmlns:a16="http://schemas.microsoft.com/office/drawing/2014/main" id="{5439D813-7554-4CB1-82E2-B86AC06336A1}"/>
              </a:ext>
            </a:extLst>
          </p:cNvPr>
          <p:cNvSpPr txBox="1">
            <a:spLocks noChangeArrowheads="1"/>
          </p:cNvSpPr>
          <p:nvPr/>
        </p:nvSpPr>
        <p:spPr bwMode="auto">
          <a:xfrm>
            <a:off x="6533306" y="4509120"/>
            <a:ext cx="1270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68" name="TextBox 1">
            <a:extLst>
              <a:ext uri="{FF2B5EF4-FFF2-40B4-BE49-F238E27FC236}">
                <a16:creationId xmlns:a16="http://schemas.microsoft.com/office/drawing/2014/main" id="{65A1D78E-AF23-47BE-8CD3-CE2C85829D5E}"/>
              </a:ext>
            </a:extLst>
          </p:cNvPr>
          <p:cNvSpPr txBox="1">
            <a:spLocks noChangeArrowheads="1"/>
          </p:cNvSpPr>
          <p:nvPr/>
        </p:nvSpPr>
        <p:spPr bwMode="auto">
          <a:xfrm>
            <a:off x="6549181" y="4688508"/>
            <a:ext cx="203676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ü"/>
            </a:pPr>
            <a:r>
              <a:rPr lang="fr-FR" altLang="nl-BE" sz="1100" dirty="0">
                <a:latin typeface="Calibri" panose="020F0502020204030204" pitchFamily="34" charset="0"/>
                <a:cs typeface="Calibri" panose="020F0502020204030204" pitchFamily="34" charset="0"/>
              </a:rPr>
              <a:t>Il suffit juste de verser le contenu d’un flacon dans le réservoir à carburant !</a:t>
            </a:r>
            <a:endParaRPr lang="nl-NL" altLang="nl-BE" sz="1100" dirty="0">
              <a:latin typeface="Calibri" panose="020F0502020204030204" pitchFamily="34" charset="0"/>
              <a:cs typeface="Calibri" panose="020F0502020204030204" pitchFamily="34" charset="0"/>
            </a:endParaRPr>
          </a:p>
        </p:txBody>
      </p:sp>
      <p:pic>
        <p:nvPicPr>
          <p:cNvPr id="69" name="Afbeelding 28">
            <a:extLst>
              <a:ext uri="{FF2B5EF4-FFF2-40B4-BE49-F238E27FC236}">
                <a16:creationId xmlns:a16="http://schemas.microsoft.com/office/drawing/2014/main" id="{9A932D01-9678-4A7E-B59A-BF49F063F8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862" t="11490" r="6628" b="6032"/>
          <a:stretch>
            <a:fillRect/>
          </a:stretch>
        </p:blipFill>
        <p:spPr bwMode="auto">
          <a:xfrm>
            <a:off x="5868144" y="4545633"/>
            <a:ext cx="7366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ekstballon: rechthoek met afgeronde hoeken 69">
            <a:extLst>
              <a:ext uri="{FF2B5EF4-FFF2-40B4-BE49-F238E27FC236}">
                <a16:creationId xmlns:a16="http://schemas.microsoft.com/office/drawing/2014/main" id="{222FB490-085A-4E45-AB6B-9293B3778864}"/>
              </a:ext>
            </a:extLst>
          </p:cNvPr>
          <p:cNvSpPr/>
          <p:nvPr/>
        </p:nvSpPr>
        <p:spPr bwMode="auto">
          <a:xfrm>
            <a:off x="1835696" y="1073150"/>
            <a:ext cx="1015454" cy="1315812"/>
          </a:xfrm>
          <a:prstGeom prst="wedgeRoundRectCallout">
            <a:avLst>
              <a:gd name="adj1" fmla="val -48172"/>
              <a:gd name="adj2" fmla="val 88044"/>
              <a:gd name="adj3" fmla="val 16667"/>
            </a:avLst>
          </a:prstGeom>
          <a:noFill/>
          <a:ln w="28575" cap="flat" cmpd="sng" algn="ctr">
            <a:solidFill>
              <a:srgbClr val="92D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fr-FR" sz="1100" dirty="0">
                <a:solidFill>
                  <a:srgbClr val="92D050"/>
                </a:solidFill>
                <a:latin typeface="Calibri" panose="020F0502020204030204" pitchFamily="34" charset="0"/>
                <a:ea typeface="ＭＳ Ｐゴシック" charset="0"/>
                <a:cs typeface="Calibri" panose="020F0502020204030204" pitchFamily="34" charset="0"/>
              </a:rPr>
              <a:t>Le flacon convient aussi pour les réservoirs sans bouchon.</a:t>
            </a:r>
            <a:endParaRPr kumimoji="0" lang="nl-BE" sz="1200" b="0" i="0" u="none" strike="noStrike" cap="none" normalizeH="0" baseline="0" dirty="0">
              <a:ln>
                <a:noFill/>
              </a:ln>
              <a:solidFill>
                <a:srgbClr val="92D050"/>
              </a:solidFill>
              <a:effectLst/>
              <a:latin typeface="Calibri" panose="020F0502020204030204" pitchFamily="34" charset="0"/>
              <a:ea typeface="ＭＳ Ｐゴシック" charset="0"/>
              <a:cs typeface="Calibri" panose="020F0502020204030204" pitchFamily="34" charset="0"/>
            </a:endParaRPr>
          </a:p>
        </p:txBody>
      </p:sp>
      <p:grpSp>
        <p:nvGrpSpPr>
          <p:cNvPr id="71" name="Groep 70">
            <a:extLst>
              <a:ext uri="{FF2B5EF4-FFF2-40B4-BE49-F238E27FC236}">
                <a16:creationId xmlns:a16="http://schemas.microsoft.com/office/drawing/2014/main" id="{43559F63-006F-4765-A467-B9FAFFBAB299}"/>
              </a:ext>
            </a:extLst>
          </p:cNvPr>
          <p:cNvGrpSpPr>
            <a:grpSpLocks/>
          </p:cNvGrpSpPr>
          <p:nvPr/>
        </p:nvGrpSpPr>
        <p:grpSpPr bwMode="auto">
          <a:xfrm>
            <a:off x="6227763" y="5590828"/>
            <a:ext cx="1419225" cy="246062"/>
            <a:chOff x="6228184" y="5630258"/>
            <a:chExt cx="1419299" cy="247015"/>
          </a:xfrm>
        </p:grpSpPr>
        <p:sp>
          <p:nvSpPr>
            <p:cNvPr id="72" name="Rechthoek: afgeronde hoeken 71">
              <a:hlinkClick r:id="rId5" action="ppaction://hlinksldjump"/>
              <a:extLst>
                <a:ext uri="{FF2B5EF4-FFF2-40B4-BE49-F238E27FC236}">
                  <a16:creationId xmlns:a16="http://schemas.microsoft.com/office/drawing/2014/main" id="{F01F17E1-DDB1-4784-8D78-86425DBB8094}"/>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73" name="TextBox 1">
              <a:hlinkClick r:id="rId5" action="ppaction://hlinksldjump"/>
              <a:extLst>
                <a:ext uri="{FF2B5EF4-FFF2-40B4-BE49-F238E27FC236}">
                  <a16:creationId xmlns:a16="http://schemas.microsoft.com/office/drawing/2014/main" id="{C769AF49-239A-481B-A522-922EEE6D7F72}"/>
                </a:ext>
              </a:extLst>
            </p:cNvPr>
            <p:cNvSpPr txBox="1">
              <a:spLocks noChangeArrowheads="1"/>
            </p:cNvSpPr>
            <p:nvPr/>
          </p:nvSpPr>
          <p:spPr bwMode="auto">
            <a:xfrm>
              <a:off x="6358829" y="5631051"/>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carburant</a:t>
              </a:r>
              <a:endParaRPr lang="nl-BE" altLang="nl-BE" sz="1000" b="1" dirty="0">
                <a:solidFill>
                  <a:schemeClr val="bg1"/>
                </a:solidFill>
                <a:latin typeface="Calibri" panose="020F0502020204030204" pitchFamily="34" charset="0"/>
              </a:endParaRPr>
            </a:p>
          </p:txBody>
        </p:sp>
        <p:sp>
          <p:nvSpPr>
            <p:cNvPr id="74" name="Gelijkbenige driehoek 3">
              <a:extLst>
                <a:ext uri="{FF2B5EF4-FFF2-40B4-BE49-F238E27FC236}">
                  <a16:creationId xmlns:a16="http://schemas.microsoft.com/office/drawing/2014/main" id="{18242603-5346-4218-B65E-9588528AC122}"/>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grpSp>
        <p:nvGrpSpPr>
          <p:cNvPr id="75" name="Groep 8">
            <a:extLst>
              <a:ext uri="{FF2B5EF4-FFF2-40B4-BE49-F238E27FC236}">
                <a16:creationId xmlns:a16="http://schemas.microsoft.com/office/drawing/2014/main" id="{2B612457-E06A-4B7A-9797-7C5C8522C2C2}"/>
              </a:ext>
            </a:extLst>
          </p:cNvPr>
          <p:cNvGrpSpPr>
            <a:grpSpLocks/>
          </p:cNvGrpSpPr>
          <p:nvPr/>
        </p:nvGrpSpPr>
        <p:grpSpPr bwMode="auto">
          <a:xfrm>
            <a:off x="7694613" y="5589240"/>
            <a:ext cx="1341437" cy="247650"/>
            <a:chOff x="7694316" y="5629464"/>
            <a:chExt cx="1342180" cy="247015"/>
          </a:xfrm>
        </p:grpSpPr>
        <p:sp>
          <p:nvSpPr>
            <p:cNvPr id="76" name="Rechthoek: afgeronde hoeken 75">
              <a:hlinkClick r:id="rId6" action="ppaction://hlinksldjump"/>
              <a:extLst>
                <a:ext uri="{FF2B5EF4-FFF2-40B4-BE49-F238E27FC236}">
                  <a16:creationId xmlns:a16="http://schemas.microsoft.com/office/drawing/2014/main" id="{82E51323-B8B0-4A46-88E0-72FDA7A57C87}"/>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77" name="TextBox 1">
              <a:hlinkClick r:id="rId6" action="ppaction://hlinksldjump"/>
              <a:extLst>
                <a:ext uri="{FF2B5EF4-FFF2-40B4-BE49-F238E27FC236}">
                  <a16:creationId xmlns:a16="http://schemas.microsoft.com/office/drawing/2014/main" id="{96A0D1F0-7CE5-45A3-93FC-43A3FC01FBCB}"/>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78" name="Gelijkbenige driehoek 38">
              <a:extLst>
                <a:ext uri="{FF2B5EF4-FFF2-40B4-BE49-F238E27FC236}">
                  <a16:creationId xmlns:a16="http://schemas.microsoft.com/office/drawing/2014/main" id="{63D2FFDA-ADE5-428F-88E9-68674DD5FC17}"/>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Tree>
    <p:extLst>
      <p:ext uri="{BB962C8B-B14F-4D97-AF65-F5344CB8AC3E}">
        <p14:creationId xmlns:p14="http://schemas.microsoft.com/office/powerpoint/2010/main" val="22099483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1"/>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1"/>
                                        </p:tgtEl>
                                      </p:cBhvr>
                                    </p:animEffect>
                                    <p:animScale>
                                      <p:cBhvr>
                                        <p:cTn id="7" dur="250" autoRev="1" fill="hold"/>
                                        <p:tgtEl>
                                          <p:spTgt spid="71"/>
                                        </p:tgtEl>
                                      </p:cBhvr>
                                      <p:by x="105000" y="105000"/>
                                    </p:animScale>
                                  </p:childTnLst>
                                </p:cTn>
                              </p:par>
                            </p:childTnLst>
                          </p:cTn>
                        </p:par>
                      </p:childTnLst>
                    </p:cTn>
                  </p:par>
                </p:childTnLst>
              </p:cTn>
              <p:nextCondLst>
                <p:cond evt="onClick" delay="0">
                  <p:tgtEl>
                    <p:spTgt spid="71"/>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Afbeelding 42">
            <a:extLst>
              <a:ext uri="{FF2B5EF4-FFF2-40B4-BE49-F238E27FC236}">
                <a16:creationId xmlns:a16="http://schemas.microsoft.com/office/drawing/2014/main" id="{E8E915B9-575F-4F5A-8A9C-EC41481441E0}"/>
              </a:ext>
            </a:extLst>
          </p:cNvPr>
          <p:cNvPicPr>
            <a:picLocks noChangeAspect="1"/>
          </p:cNvPicPr>
          <p:nvPr/>
        </p:nvPicPr>
        <p:blipFill>
          <a:blip r:embed="rId2"/>
          <a:stretch>
            <a:fillRect/>
          </a:stretch>
        </p:blipFill>
        <p:spPr>
          <a:xfrm>
            <a:off x="939496" y="712774"/>
            <a:ext cx="1769262" cy="5001946"/>
          </a:xfrm>
          <a:prstGeom prst="rect">
            <a:avLst/>
          </a:prstGeom>
        </p:spPr>
      </p:pic>
      <p:sp>
        <p:nvSpPr>
          <p:cNvPr id="16386" name="Rechthoek 15">
            <a:extLst>
              <a:ext uri="{FF2B5EF4-FFF2-40B4-BE49-F238E27FC236}">
                <a16:creationId xmlns:a16="http://schemas.microsoft.com/office/drawing/2014/main" id="{D31FDE9F-75F4-4961-BC81-08D527574EDB}"/>
              </a:ext>
            </a:extLst>
          </p:cNvPr>
          <p:cNvSpPr>
            <a:spLocks noChangeArrowheads="1"/>
          </p:cNvSpPr>
          <p:nvPr/>
        </p:nvSpPr>
        <p:spPr bwMode="auto">
          <a:xfrm>
            <a:off x="398463" y="749300"/>
            <a:ext cx="428625" cy="5127625"/>
          </a:xfrm>
          <a:prstGeom prst="rect">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7" name="TextBox 1">
            <a:extLst>
              <a:ext uri="{FF2B5EF4-FFF2-40B4-BE49-F238E27FC236}">
                <a16:creationId xmlns:a16="http://schemas.microsoft.com/office/drawing/2014/main" id="{41D6DD60-E4CF-4398-B247-B767351AB200}"/>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dirty="0">
                <a:solidFill>
                  <a:srgbClr val="7030A0"/>
                </a:solidFill>
                <a:latin typeface="Calibri" panose="020F0502020204030204" pitchFamily="34" charset="0"/>
              </a:rPr>
              <a:t>WYNN’S PETROL TOTAL ACTION TREATMENT</a:t>
            </a:r>
          </a:p>
        </p:txBody>
      </p:sp>
      <p:sp>
        <p:nvSpPr>
          <p:cNvPr id="33" name="TextBox 1">
            <a:extLst>
              <a:ext uri="{FF2B5EF4-FFF2-40B4-BE49-F238E27FC236}">
                <a16:creationId xmlns:a16="http://schemas.microsoft.com/office/drawing/2014/main" id="{655483B3-4741-45C6-8121-EBC0D0BACF53}"/>
              </a:ext>
            </a:extLst>
          </p:cNvPr>
          <p:cNvSpPr txBox="1">
            <a:spLocks noChangeArrowheads="1"/>
          </p:cNvSpPr>
          <p:nvPr/>
        </p:nvSpPr>
        <p:spPr bwMode="auto">
          <a:xfrm>
            <a:off x="2822575" y="992188"/>
            <a:ext cx="59229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i="1" dirty="0">
                <a:solidFill>
                  <a:srgbClr val="7030A0"/>
                </a:solidFill>
                <a:latin typeface="Calibri" panose="020F0502020204030204" pitchFamily="34" charset="0"/>
              </a:rPr>
              <a:t>édition spéciale</a:t>
            </a:r>
            <a:r>
              <a:rPr lang="nl-BE" sz="1200" i="1" dirty="0">
                <a:solidFill>
                  <a:srgbClr val="7030A0"/>
                </a:solidFill>
                <a:latin typeface="Calibri" panose="020F0502020204030204" pitchFamily="34" charset="0"/>
              </a:rPr>
              <a:t> </a:t>
            </a:r>
            <a:r>
              <a:rPr lang="fr-FR" sz="1200" i="1" dirty="0">
                <a:solidFill>
                  <a:srgbClr val="7030A0"/>
                </a:solidFill>
                <a:latin typeface="Calibri" panose="020F0502020204030204" pitchFamily="34" charset="0"/>
              </a:rPr>
              <a:t>80ème anniversaire</a:t>
            </a:r>
            <a:endParaRPr lang="nl-BE" altLang="nl-BE" sz="1200" i="1" dirty="0">
              <a:solidFill>
                <a:srgbClr val="7030A0"/>
              </a:solidFill>
              <a:latin typeface="Calibri" panose="020F0502020204030204" pitchFamily="34" charset="0"/>
            </a:endParaRPr>
          </a:p>
        </p:txBody>
      </p:sp>
      <p:sp>
        <p:nvSpPr>
          <p:cNvPr id="34" name="TextBox 1">
            <a:extLst>
              <a:ext uri="{FF2B5EF4-FFF2-40B4-BE49-F238E27FC236}">
                <a16:creationId xmlns:a16="http://schemas.microsoft.com/office/drawing/2014/main" id="{9FF6906E-86BD-41B1-9B86-EBF8A8B19A55}"/>
              </a:ext>
            </a:extLst>
          </p:cNvPr>
          <p:cNvSpPr txBox="1">
            <a:spLocks noChangeArrowheads="1"/>
          </p:cNvSpPr>
          <p:nvPr/>
        </p:nvSpPr>
        <p:spPr bwMode="auto">
          <a:xfrm>
            <a:off x="2822575" y="1311275"/>
            <a:ext cx="482441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100" dirty="0" err="1">
                <a:latin typeface="Calibri" panose="020F0502020204030204" pitchFamily="34" charset="0"/>
                <a:cs typeface="Calibri" panose="020F0502020204030204" pitchFamily="34" charset="0"/>
              </a:rPr>
              <a:t>Wynn's</a:t>
            </a:r>
            <a:r>
              <a:rPr lang="fr-FR" sz="1100" dirty="0">
                <a:latin typeface="Calibri" panose="020F0502020204030204" pitchFamily="34" charset="0"/>
                <a:cs typeface="Calibri" panose="020F0502020204030204" pitchFamily="34" charset="0"/>
              </a:rPr>
              <a:t> </a:t>
            </a:r>
            <a:r>
              <a:rPr lang="fr-FR" sz="1100" dirty="0" err="1">
                <a:latin typeface="Calibri" panose="020F0502020204030204" pitchFamily="34" charset="0"/>
                <a:cs typeface="Calibri" panose="020F0502020204030204" pitchFamily="34" charset="0"/>
              </a:rPr>
              <a:t>Petrol</a:t>
            </a:r>
            <a:r>
              <a:rPr lang="fr-FR" sz="1100" dirty="0">
                <a:latin typeface="Calibri" panose="020F0502020204030204" pitchFamily="34" charset="0"/>
                <a:cs typeface="Calibri" panose="020F0502020204030204" pitchFamily="34" charset="0"/>
              </a:rPr>
              <a:t> Total Action </a:t>
            </a:r>
            <a:r>
              <a:rPr lang="fr-FR" sz="1100" dirty="0" err="1">
                <a:latin typeface="Calibri" panose="020F0502020204030204" pitchFamily="34" charset="0"/>
                <a:cs typeface="Calibri" panose="020F0502020204030204" pitchFamily="34" charset="0"/>
              </a:rPr>
              <a:t>Treatment</a:t>
            </a:r>
            <a:r>
              <a:rPr lang="fr-FR" sz="1100" dirty="0">
                <a:latin typeface="Calibri" panose="020F0502020204030204" pitchFamily="34" charset="0"/>
                <a:cs typeface="Calibri" panose="020F0502020204030204" pitchFamily="34" charset="0"/>
              </a:rPr>
              <a:t> est un traitement très concentré pour moteurs à essence qui nettoie tout le système d’alimentation et rétablit l’efficacité de la combustion et du catalyseur.  </a:t>
            </a:r>
            <a:endParaRPr lang="nl-BE" sz="1100" dirty="0">
              <a:latin typeface="Calibri" panose="020F0502020204030204" pitchFamily="34" charset="0"/>
              <a:cs typeface="Calibri" panose="020F0502020204030204" pitchFamily="34" charset="0"/>
            </a:endParaRPr>
          </a:p>
        </p:txBody>
      </p:sp>
      <p:sp>
        <p:nvSpPr>
          <p:cNvPr id="36" name="TextBox 1">
            <a:extLst>
              <a:ext uri="{FF2B5EF4-FFF2-40B4-BE49-F238E27FC236}">
                <a16:creationId xmlns:a16="http://schemas.microsoft.com/office/drawing/2014/main" id="{7AFCCE44-A052-4A31-A8E1-7C4E8D8866C8}"/>
              </a:ext>
            </a:extLst>
          </p:cNvPr>
          <p:cNvSpPr txBox="1"/>
          <p:nvPr/>
        </p:nvSpPr>
        <p:spPr>
          <a:xfrm>
            <a:off x="915988" y="5661248"/>
            <a:ext cx="3495589" cy="430887"/>
          </a:xfrm>
          <a:prstGeom prst="rect">
            <a:avLst/>
          </a:prstGeom>
          <a:noFill/>
        </p:spPr>
        <p:txBody>
          <a:bodyPr wrap="square">
            <a:spAutoFit/>
          </a:bodyPr>
          <a:lstStyle/>
          <a:p>
            <a:r>
              <a:rPr lang="es-ES" sz="1100" dirty="0">
                <a:latin typeface="Calibri" panose="020F0502020204030204" pitchFamily="34" charset="0"/>
                <a:cs typeface="Calibri" panose="020F0502020204030204" pitchFamily="34" charset="0"/>
              </a:rPr>
              <a:t>PN 33692 – 12x500 ml – EN/FR/DE/IT/ES/NL</a:t>
            </a:r>
            <a:endParaRPr lang="nl-BE" sz="1100" dirty="0">
              <a:latin typeface="Calibri" panose="020F0502020204030204" pitchFamily="34" charset="0"/>
              <a:cs typeface="Calibri" panose="020F0502020204030204" pitchFamily="34" charset="0"/>
            </a:endParaRPr>
          </a:p>
          <a:p>
            <a:r>
              <a:rPr lang="nl-BE" sz="1100" dirty="0">
                <a:latin typeface="Calibri" panose="020F0502020204030204" pitchFamily="34" charset="0"/>
                <a:cs typeface="Calibri" panose="020F0502020204030204" pitchFamily="34" charset="0"/>
              </a:rPr>
              <a:t>  </a:t>
            </a:r>
          </a:p>
        </p:txBody>
      </p:sp>
      <p:sp>
        <p:nvSpPr>
          <p:cNvPr id="37" name="TextBox 1">
            <a:extLst>
              <a:ext uri="{FF2B5EF4-FFF2-40B4-BE49-F238E27FC236}">
                <a16:creationId xmlns:a16="http://schemas.microsoft.com/office/drawing/2014/main" id="{AE7D575B-D04F-45B7-A43D-67426D6916FF}"/>
              </a:ext>
            </a:extLst>
          </p:cNvPr>
          <p:cNvSpPr txBox="1">
            <a:spLocks noChangeArrowheads="1"/>
          </p:cNvSpPr>
          <p:nvPr/>
        </p:nvSpPr>
        <p:spPr bwMode="auto">
          <a:xfrm>
            <a:off x="2806700" y="1899763"/>
            <a:ext cx="600028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 :</a:t>
            </a:r>
          </a:p>
        </p:txBody>
      </p:sp>
      <p:sp>
        <p:nvSpPr>
          <p:cNvPr id="38" name="TextBox 1">
            <a:extLst>
              <a:ext uri="{FF2B5EF4-FFF2-40B4-BE49-F238E27FC236}">
                <a16:creationId xmlns:a16="http://schemas.microsoft.com/office/drawing/2014/main" id="{A1027701-AA83-45B7-B907-B659C55D0CE8}"/>
              </a:ext>
            </a:extLst>
          </p:cNvPr>
          <p:cNvSpPr txBox="1">
            <a:spLocks noChangeArrowheads="1"/>
          </p:cNvSpPr>
          <p:nvPr/>
        </p:nvSpPr>
        <p:spPr bwMode="auto">
          <a:xfrm>
            <a:off x="2822575" y="2115662"/>
            <a:ext cx="2915077" cy="3545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0">
              <a:buFont typeface="Wingdings" panose="05000000000000000000" pitchFamily="2" charset="2"/>
              <a:buChar char="ü"/>
            </a:pPr>
            <a:r>
              <a:rPr lang="fr-FR" sz="1100" dirty="0">
                <a:latin typeface="Calibri" panose="020F0502020204030204" pitchFamily="34" charset="0"/>
                <a:cs typeface="Calibri" panose="020F0502020204030204" pitchFamily="34" charset="0"/>
              </a:rPr>
              <a:t>Nettoyage triple action: avant, pendant et après la combustion.</a:t>
            </a:r>
            <a:endParaRPr lang="nl-BE" sz="1100" dirty="0">
              <a:latin typeface="Calibri" panose="020F0502020204030204" pitchFamily="34" charset="0"/>
              <a:cs typeface="Calibri" panose="020F0502020204030204" pitchFamily="34" charset="0"/>
            </a:endParaRPr>
          </a:p>
          <a:p>
            <a:pPr lvl="0">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Réduit les émissions de CO et HC et les fumées à l’échappement.</a:t>
            </a:r>
            <a:endParaRPr lang="nl-BE" sz="1100" dirty="0">
              <a:latin typeface="Calibri" panose="020F0502020204030204" pitchFamily="34" charset="0"/>
              <a:cs typeface="Calibri" panose="020F0502020204030204" pitchFamily="34" charset="0"/>
            </a:endParaRPr>
          </a:p>
          <a:p>
            <a:pPr lvl="0">
              <a:buFont typeface="Wingdings" panose="05000000000000000000" pitchFamily="2" charset="2"/>
              <a:buChar char="ü"/>
            </a:pPr>
            <a:r>
              <a:rPr lang="fr-FR" sz="1100" dirty="0">
                <a:latin typeface="Calibri" panose="020F0502020204030204" pitchFamily="34" charset="0"/>
                <a:cs typeface="Calibri" panose="020F0502020204030204" pitchFamily="34" charset="0"/>
              </a:rPr>
              <a:t>Améliore la combustion, la performance du moteur et évite les surconsommations de carburant.</a:t>
            </a:r>
            <a:endParaRPr lang="nl-BE" sz="1100" dirty="0">
              <a:latin typeface="Calibri" panose="020F0502020204030204" pitchFamily="34" charset="0"/>
              <a:cs typeface="Calibri" panose="020F0502020204030204" pitchFamily="34" charset="0"/>
            </a:endParaRPr>
          </a:p>
          <a:p>
            <a:pPr lvl="0">
              <a:buFont typeface="Wingdings" panose="05000000000000000000" pitchFamily="2" charset="2"/>
              <a:buChar char="ü"/>
            </a:pPr>
            <a:r>
              <a:rPr lang="fr-FR" sz="1100" dirty="0">
                <a:latin typeface="Calibri" panose="020F0502020204030204" pitchFamily="34" charset="0"/>
                <a:cs typeface="Calibri" panose="020F0502020204030204" pitchFamily="34" charset="0"/>
              </a:rPr>
              <a:t>Notre produit le plus rapide pour le nettoyage complet de tout le système d’alimentation.</a:t>
            </a:r>
            <a:endParaRPr lang="nl-BE" sz="1100" dirty="0">
              <a:latin typeface="Calibri" panose="020F0502020204030204" pitchFamily="34" charset="0"/>
              <a:cs typeface="Calibri" panose="020F0502020204030204" pitchFamily="34" charset="0"/>
            </a:endParaRPr>
          </a:p>
          <a:p>
            <a:pPr lvl="0">
              <a:buFont typeface="Wingdings" panose="05000000000000000000" pitchFamily="2" charset="2"/>
              <a:buChar char="ü"/>
            </a:pPr>
            <a:r>
              <a:rPr lang="fr-FR" sz="1100" dirty="0">
                <a:latin typeface="Calibri" panose="020F0502020204030204" pitchFamily="34" charset="0"/>
                <a:cs typeface="Calibri" panose="020F0502020204030204" pitchFamily="34" charset="0"/>
              </a:rPr>
              <a:t>Nettoie et lubrifie instantanément les injecteurs, rétablit et maintient une pulvérisation optimale des injecteurs.</a:t>
            </a:r>
            <a:endParaRPr lang="nl-BE" sz="1100" dirty="0">
              <a:latin typeface="Calibri" panose="020F0502020204030204" pitchFamily="34" charset="0"/>
              <a:cs typeface="Calibri" panose="020F0502020204030204" pitchFamily="34" charset="0"/>
            </a:endParaRPr>
          </a:p>
          <a:p>
            <a:pPr lvl="0">
              <a:buFont typeface="Wingdings" panose="05000000000000000000" pitchFamily="2" charset="2"/>
              <a:buChar char="ü"/>
            </a:pPr>
            <a:r>
              <a:rPr lang="fr-FR" sz="1100" dirty="0">
                <a:latin typeface="Calibri" panose="020F0502020204030204" pitchFamily="34" charset="0"/>
                <a:cs typeface="Calibri" panose="020F0502020204030204" pitchFamily="34" charset="0"/>
              </a:rPr>
              <a:t>Prévient le colmatage de la vanne EGR. </a:t>
            </a:r>
            <a:endParaRPr lang="nl-BE" sz="1100" dirty="0">
              <a:latin typeface="Calibri" panose="020F0502020204030204" pitchFamily="34" charset="0"/>
              <a:cs typeface="Calibri" panose="020F0502020204030204" pitchFamily="34" charset="0"/>
            </a:endParaRPr>
          </a:p>
          <a:p>
            <a:pPr lvl="0">
              <a:buFont typeface="Wingdings" panose="05000000000000000000" pitchFamily="2" charset="2"/>
              <a:buChar char="ü"/>
            </a:pPr>
            <a:r>
              <a:rPr lang="fr-FR" sz="1100" dirty="0">
                <a:latin typeface="Calibri" panose="020F0502020204030204" pitchFamily="34" charset="0"/>
                <a:cs typeface="Calibri" panose="020F0502020204030204" pitchFamily="34" charset="0"/>
              </a:rPr>
              <a:t>Nettoie le catalyseur et le filtre à particules essence. </a:t>
            </a:r>
            <a:endParaRPr lang="nl-BE" sz="1100" dirty="0">
              <a:latin typeface="Calibri" panose="020F0502020204030204" pitchFamily="34" charset="0"/>
              <a:cs typeface="Calibri" panose="020F0502020204030204" pitchFamily="34" charset="0"/>
            </a:endParaRPr>
          </a:p>
          <a:p>
            <a:pPr lvl="0">
              <a:buFont typeface="Wingdings" panose="05000000000000000000" pitchFamily="2" charset="2"/>
              <a:buChar char="ü"/>
            </a:pPr>
            <a:r>
              <a:rPr lang="fr-FR" sz="1100" dirty="0">
                <a:latin typeface="Calibri" panose="020F0502020204030204" pitchFamily="34" charset="0"/>
                <a:cs typeface="Calibri" panose="020F0502020204030204" pitchFamily="34" charset="0"/>
              </a:rPr>
              <a:t>Est compatible avec les composants du moteur essence, y compris les catalyseurs et filtres à particules essence.</a:t>
            </a:r>
            <a:endParaRPr lang="nl-BE" sz="1100" dirty="0">
              <a:latin typeface="Calibri" panose="020F0502020204030204" pitchFamily="34" charset="0"/>
              <a:cs typeface="Calibri" panose="020F0502020204030204" pitchFamily="34" charset="0"/>
            </a:endParaRPr>
          </a:p>
        </p:txBody>
      </p:sp>
      <p:pic>
        <p:nvPicPr>
          <p:cNvPr id="3" name="Afbeelding 2">
            <a:extLst>
              <a:ext uri="{FF2B5EF4-FFF2-40B4-BE49-F238E27FC236}">
                <a16:creationId xmlns:a16="http://schemas.microsoft.com/office/drawing/2014/main" id="{2068554A-1CDB-48AE-9093-77FAF7464617}"/>
              </a:ext>
            </a:extLst>
          </p:cNvPr>
          <p:cNvPicPr>
            <a:picLocks noChangeAspect="1"/>
          </p:cNvPicPr>
          <p:nvPr/>
        </p:nvPicPr>
        <p:blipFill>
          <a:blip r:embed="rId3"/>
          <a:stretch>
            <a:fillRect/>
          </a:stretch>
        </p:blipFill>
        <p:spPr>
          <a:xfrm>
            <a:off x="7552819" y="-63794"/>
            <a:ext cx="1474438" cy="2388962"/>
          </a:xfrm>
          <a:prstGeom prst="rect">
            <a:avLst/>
          </a:prstGeom>
        </p:spPr>
      </p:pic>
      <p:sp>
        <p:nvSpPr>
          <p:cNvPr id="40" name="TextBox 1">
            <a:extLst>
              <a:ext uri="{FF2B5EF4-FFF2-40B4-BE49-F238E27FC236}">
                <a16:creationId xmlns:a16="http://schemas.microsoft.com/office/drawing/2014/main" id="{1286DC38-2658-440F-B2E0-1720EC1198A8}"/>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ESSENCE</a:t>
            </a:r>
          </a:p>
        </p:txBody>
      </p:sp>
      <p:sp>
        <p:nvSpPr>
          <p:cNvPr id="44" name="TextBox 1">
            <a:extLst>
              <a:ext uri="{FF2B5EF4-FFF2-40B4-BE49-F238E27FC236}">
                <a16:creationId xmlns:a16="http://schemas.microsoft.com/office/drawing/2014/main" id="{276A246D-683D-4EBC-BDC0-26D19D9AD8EF}"/>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Professionnels</a:t>
            </a:r>
            <a:r>
              <a:rPr lang="nl-BE" b="1" dirty="0">
                <a:solidFill>
                  <a:schemeClr val="bg2">
                    <a:lumMod val="25000"/>
                  </a:schemeClr>
                </a:solidFill>
                <a:latin typeface="Calibri" panose="020F0502020204030204" pitchFamily="34" charset="0"/>
              </a:rPr>
              <a:t>: CARBURANT</a:t>
            </a:r>
          </a:p>
        </p:txBody>
      </p:sp>
      <p:grpSp>
        <p:nvGrpSpPr>
          <p:cNvPr id="45" name="Groep 44">
            <a:extLst>
              <a:ext uri="{FF2B5EF4-FFF2-40B4-BE49-F238E27FC236}">
                <a16:creationId xmlns:a16="http://schemas.microsoft.com/office/drawing/2014/main" id="{64792809-32A2-442B-98DB-256E29A09BAF}"/>
              </a:ext>
            </a:extLst>
          </p:cNvPr>
          <p:cNvGrpSpPr>
            <a:grpSpLocks/>
          </p:cNvGrpSpPr>
          <p:nvPr/>
        </p:nvGrpSpPr>
        <p:grpSpPr bwMode="auto">
          <a:xfrm>
            <a:off x="6227763" y="5590828"/>
            <a:ext cx="1419225" cy="246062"/>
            <a:chOff x="6228184" y="5630258"/>
            <a:chExt cx="1419299" cy="247015"/>
          </a:xfrm>
        </p:grpSpPr>
        <p:sp>
          <p:nvSpPr>
            <p:cNvPr id="46" name="Rechthoek: afgeronde hoeken 45">
              <a:hlinkClick r:id="rId4" action="ppaction://hlinksldjump"/>
              <a:extLst>
                <a:ext uri="{FF2B5EF4-FFF2-40B4-BE49-F238E27FC236}">
                  <a16:creationId xmlns:a16="http://schemas.microsoft.com/office/drawing/2014/main" id="{A432C4C3-D1A5-43C7-9628-9933BE6E43F8}"/>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47" name="TextBox 1">
              <a:hlinkClick r:id="rId4" action="ppaction://hlinksldjump"/>
              <a:extLst>
                <a:ext uri="{FF2B5EF4-FFF2-40B4-BE49-F238E27FC236}">
                  <a16:creationId xmlns:a16="http://schemas.microsoft.com/office/drawing/2014/main" id="{3DC11309-CF6A-4394-AB14-941A4E0841B4}"/>
                </a:ext>
              </a:extLst>
            </p:cNvPr>
            <p:cNvSpPr txBox="1">
              <a:spLocks noChangeArrowheads="1"/>
            </p:cNvSpPr>
            <p:nvPr/>
          </p:nvSpPr>
          <p:spPr bwMode="auto">
            <a:xfrm>
              <a:off x="6358829" y="5631051"/>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carburant</a:t>
              </a:r>
              <a:endParaRPr lang="nl-BE" altLang="nl-BE" sz="1000" b="1" dirty="0">
                <a:solidFill>
                  <a:schemeClr val="bg1"/>
                </a:solidFill>
                <a:latin typeface="Calibri" panose="020F0502020204030204" pitchFamily="34" charset="0"/>
              </a:endParaRPr>
            </a:p>
          </p:txBody>
        </p:sp>
        <p:sp>
          <p:nvSpPr>
            <p:cNvPr id="48" name="Gelijkbenige driehoek 3">
              <a:extLst>
                <a:ext uri="{FF2B5EF4-FFF2-40B4-BE49-F238E27FC236}">
                  <a16:creationId xmlns:a16="http://schemas.microsoft.com/office/drawing/2014/main" id="{C397C815-33CB-4770-B0D1-9D4B6CAE0256}"/>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grpSp>
        <p:nvGrpSpPr>
          <p:cNvPr id="49" name="Groep 8">
            <a:extLst>
              <a:ext uri="{FF2B5EF4-FFF2-40B4-BE49-F238E27FC236}">
                <a16:creationId xmlns:a16="http://schemas.microsoft.com/office/drawing/2014/main" id="{268C10C4-F03E-43B6-9130-60D2382F8017}"/>
              </a:ext>
            </a:extLst>
          </p:cNvPr>
          <p:cNvGrpSpPr>
            <a:grpSpLocks/>
          </p:cNvGrpSpPr>
          <p:nvPr/>
        </p:nvGrpSpPr>
        <p:grpSpPr bwMode="auto">
          <a:xfrm>
            <a:off x="7694613" y="5589240"/>
            <a:ext cx="1341437" cy="247650"/>
            <a:chOff x="7694316" y="5629464"/>
            <a:chExt cx="1342180" cy="247015"/>
          </a:xfrm>
        </p:grpSpPr>
        <p:sp>
          <p:nvSpPr>
            <p:cNvPr id="51" name="Rechthoek: afgeronde hoeken 50">
              <a:hlinkClick r:id="rId5" action="ppaction://hlinksldjump"/>
              <a:extLst>
                <a:ext uri="{FF2B5EF4-FFF2-40B4-BE49-F238E27FC236}">
                  <a16:creationId xmlns:a16="http://schemas.microsoft.com/office/drawing/2014/main" id="{F6339906-E85F-4837-9938-9D441F2CC884}"/>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55" name="TextBox 1">
              <a:hlinkClick r:id="rId5" action="ppaction://hlinksldjump"/>
              <a:extLst>
                <a:ext uri="{FF2B5EF4-FFF2-40B4-BE49-F238E27FC236}">
                  <a16:creationId xmlns:a16="http://schemas.microsoft.com/office/drawing/2014/main" id="{35FD3EDC-7503-4EB3-BC66-82BEBF8CE2B4}"/>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56" name="Gelijkbenige driehoek 38">
              <a:extLst>
                <a:ext uri="{FF2B5EF4-FFF2-40B4-BE49-F238E27FC236}">
                  <a16:creationId xmlns:a16="http://schemas.microsoft.com/office/drawing/2014/main" id="{A74F50CD-481F-402F-A4BD-7DD052B1C07F}"/>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57" name="Tekstballon: rechthoek met afgeronde hoeken 56">
            <a:extLst>
              <a:ext uri="{FF2B5EF4-FFF2-40B4-BE49-F238E27FC236}">
                <a16:creationId xmlns:a16="http://schemas.microsoft.com/office/drawing/2014/main" id="{3463BE3F-135A-47EE-897C-356B988FF82A}"/>
              </a:ext>
            </a:extLst>
          </p:cNvPr>
          <p:cNvSpPr/>
          <p:nvPr/>
        </p:nvSpPr>
        <p:spPr bwMode="auto">
          <a:xfrm>
            <a:off x="1835696" y="1073150"/>
            <a:ext cx="1015454" cy="1315812"/>
          </a:xfrm>
          <a:prstGeom prst="wedgeRoundRectCallout">
            <a:avLst>
              <a:gd name="adj1" fmla="val -48172"/>
              <a:gd name="adj2" fmla="val 88044"/>
              <a:gd name="adj3" fmla="val 16667"/>
            </a:avLst>
          </a:prstGeom>
          <a:noFill/>
          <a:ln w="28575" cap="flat" cmpd="sng" algn="ctr">
            <a:solidFill>
              <a:srgbClr val="92D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fr-FR" sz="1100" dirty="0">
                <a:solidFill>
                  <a:srgbClr val="92D050"/>
                </a:solidFill>
                <a:latin typeface="Calibri" panose="020F0502020204030204" pitchFamily="34" charset="0"/>
                <a:ea typeface="ＭＳ Ｐゴシック" charset="0"/>
                <a:cs typeface="Calibri" panose="020F0502020204030204" pitchFamily="34" charset="0"/>
              </a:rPr>
              <a:t>Le flacon convient aussi pour les réservoirs sans bouchon.</a:t>
            </a:r>
            <a:endParaRPr kumimoji="0" lang="nl-BE" sz="1200" b="0" i="0" u="none" strike="noStrike" cap="none" normalizeH="0" baseline="0" dirty="0">
              <a:ln>
                <a:noFill/>
              </a:ln>
              <a:solidFill>
                <a:srgbClr val="92D050"/>
              </a:solidFill>
              <a:effectLst/>
              <a:latin typeface="Calibri" panose="020F0502020204030204" pitchFamily="34" charset="0"/>
              <a:ea typeface="ＭＳ Ｐゴシック" charset="0"/>
              <a:cs typeface="Calibri" panose="020F0502020204030204" pitchFamily="34" charset="0"/>
            </a:endParaRPr>
          </a:p>
        </p:txBody>
      </p:sp>
      <p:sp>
        <p:nvSpPr>
          <p:cNvPr id="58" name="Ovaal 57">
            <a:extLst>
              <a:ext uri="{FF2B5EF4-FFF2-40B4-BE49-F238E27FC236}">
                <a16:creationId xmlns:a16="http://schemas.microsoft.com/office/drawing/2014/main" id="{E4056459-5126-436B-AED5-0E369FF89006}"/>
              </a:ext>
            </a:extLst>
          </p:cNvPr>
          <p:cNvSpPr/>
          <p:nvPr/>
        </p:nvSpPr>
        <p:spPr bwMode="auto">
          <a:xfrm>
            <a:off x="6307222" y="496074"/>
            <a:ext cx="773113" cy="773113"/>
          </a:xfrm>
          <a:prstGeom prst="ellipse">
            <a:avLst/>
          </a:prstGeom>
          <a:solidFill>
            <a:srgbClr val="FF9933"/>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59" name="Tekstvak 58">
            <a:extLst>
              <a:ext uri="{FF2B5EF4-FFF2-40B4-BE49-F238E27FC236}">
                <a16:creationId xmlns:a16="http://schemas.microsoft.com/office/drawing/2014/main" id="{FE4DEB4D-B007-4691-9A0D-951419E80751}"/>
              </a:ext>
            </a:extLst>
          </p:cNvPr>
          <p:cNvSpPr txBox="1"/>
          <p:nvPr/>
        </p:nvSpPr>
        <p:spPr>
          <a:xfrm>
            <a:off x="6270264" y="748826"/>
            <a:ext cx="847027" cy="276999"/>
          </a:xfrm>
          <a:prstGeom prst="rect">
            <a:avLst/>
          </a:prstGeom>
          <a:noFill/>
        </p:spPr>
        <p:txBody>
          <a:bodyPr wrap="none" rtlCol="0">
            <a:spAutoFit/>
          </a:bodyPr>
          <a:lstStyle/>
          <a:p>
            <a:r>
              <a:rPr lang="nl-BE" sz="1200" b="1" dirty="0">
                <a:solidFill>
                  <a:schemeClr val="bg1"/>
                </a:solidFill>
                <a:latin typeface="Calibri" panose="020F0502020204030204" pitchFamily="34" charset="0"/>
                <a:cs typeface="Calibri" panose="020F0502020204030204" pitchFamily="34" charset="0"/>
              </a:rPr>
              <a:t>NOUVEAU</a:t>
            </a:r>
          </a:p>
        </p:txBody>
      </p:sp>
      <p:pic>
        <p:nvPicPr>
          <p:cNvPr id="60" name="Afbeelding 59">
            <a:extLst>
              <a:ext uri="{FF2B5EF4-FFF2-40B4-BE49-F238E27FC236}">
                <a16:creationId xmlns:a16="http://schemas.microsoft.com/office/drawing/2014/main" id="{A5E118FE-6C28-4AC4-A595-B0C93246B7FF}"/>
              </a:ext>
            </a:extLst>
          </p:cNvPr>
          <p:cNvPicPr>
            <a:picLocks noChangeAspect="1"/>
          </p:cNvPicPr>
          <p:nvPr/>
        </p:nvPicPr>
        <p:blipFill>
          <a:blip r:embed="rId6"/>
          <a:stretch>
            <a:fillRect/>
          </a:stretch>
        </p:blipFill>
        <p:spPr>
          <a:xfrm>
            <a:off x="5737654" y="2276872"/>
            <a:ext cx="3301359" cy="2990505"/>
          </a:xfrm>
          <a:prstGeom prst="rect">
            <a:avLst/>
          </a:prstGeom>
        </p:spPr>
      </p:pic>
    </p:spTree>
    <p:extLst>
      <p:ext uri="{BB962C8B-B14F-4D97-AF65-F5344CB8AC3E}">
        <p14:creationId xmlns:p14="http://schemas.microsoft.com/office/powerpoint/2010/main" val="26364919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5"/>
                                        </p:tgtEl>
                                      </p:cBhvr>
                                    </p:animEffect>
                                    <p:animScale>
                                      <p:cBhvr>
                                        <p:cTn id="7" dur="250" autoRev="1" fill="hold"/>
                                        <p:tgtEl>
                                          <p:spTgt spid="45"/>
                                        </p:tgtEl>
                                      </p:cBhvr>
                                      <p:by x="105000" y="105000"/>
                                    </p:animScale>
                                  </p:childTnLst>
                                </p:cTn>
                              </p:par>
                            </p:childTnLst>
                          </p:cTn>
                        </p:par>
                      </p:childTnLst>
                    </p:cTn>
                  </p:par>
                </p:childTnLst>
              </p:cTn>
              <p:nextCondLst>
                <p:cond evt="onClick" delay="0">
                  <p:tgtEl>
                    <p:spTgt spid="4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hthoek 15">
            <a:extLst>
              <a:ext uri="{FF2B5EF4-FFF2-40B4-BE49-F238E27FC236}">
                <a16:creationId xmlns:a16="http://schemas.microsoft.com/office/drawing/2014/main" id="{B0045C7D-C419-4AD0-B183-2FBF14E56EAD}"/>
              </a:ext>
            </a:extLst>
          </p:cNvPr>
          <p:cNvSpPr>
            <a:spLocks noChangeArrowheads="1"/>
          </p:cNvSpPr>
          <p:nvPr/>
        </p:nvSpPr>
        <p:spPr bwMode="auto">
          <a:xfrm>
            <a:off x="398463" y="749300"/>
            <a:ext cx="428625" cy="5127625"/>
          </a:xfrm>
          <a:prstGeom prst="rect">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pic>
        <p:nvPicPr>
          <p:cNvPr id="18437" name="Afbeelding 29">
            <a:extLst>
              <a:ext uri="{FF2B5EF4-FFF2-40B4-BE49-F238E27FC236}">
                <a16:creationId xmlns:a16="http://schemas.microsoft.com/office/drawing/2014/main" id="{B2FE3DBD-9D14-4104-A3D4-6F95DB73A1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1341438"/>
            <a:ext cx="1628775" cy="437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TextBox 1">
            <a:extLst>
              <a:ext uri="{FF2B5EF4-FFF2-40B4-BE49-F238E27FC236}">
                <a16:creationId xmlns:a16="http://schemas.microsoft.com/office/drawing/2014/main" id="{47D3F7B3-1ACB-4E70-971E-21E6944D522C}"/>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a:solidFill>
                  <a:srgbClr val="7030A0"/>
                </a:solidFill>
                <a:latin typeface="Calibri" panose="020F0502020204030204" pitchFamily="34" charset="0"/>
              </a:rPr>
              <a:t>WYNN’S FUEL SYSTEM CLEANER</a:t>
            </a:r>
          </a:p>
        </p:txBody>
      </p:sp>
      <p:sp>
        <p:nvSpPr>
          <p:cNvPr id="18441" name="TextBox 1">
            <a:extLst>
              <a:ext uri="{FF2B5EF4-FFF2-40B4-BE49-F238E27FC236}">
                <a16:creationId xmlns:a16="http://schemas.microsoft.com/office/drawing/2014/main" id="{A7F115DD-32BD-4578-AE45-4BBAF4E8CE8D}"/>
              </a:ext>
            </a:extLst>
          </p:cNvPr>
          <p:cNvSpPr txBox="1">
            <a:spLocks noChangeArrowheads="1"/>
          </p:cNvSpPr>
          <p:nvPr/>
        </p:nvSpPr>
        <p:spPr bwMode="auto">
          <a:xfrm>
            <a:off x="2822575" y="1311275"/>
            <a:ext cx="607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Fuel System Cleaner a été élaboré pour maintenir la propreté du système d'alimentation essence et diminuer l'accroissement de l'exigence en octane.</a:t>
            </a:r>
            <a:endParaRPr lang="nl-BE" altLang="nl-BE" sz="1200" dirty="0">
              <a:latin typeface="Calibri" panose="020F0502020204030204" pitchFamily="34" charset="0"/>
              <a:cs typeface="Calibri" panose="020F0502020204030204" pitchFamily="34" charset="0"/>
            </a:endParaRPr>
          </a:p>
        </p:txBody>
      </p:sp>
      <p:sp>
        <p:nvSpPr>
          <p:cNvPr id="18442" name="TextBox 1">
            <a:extLst>
              <a:ext uri="{FF2B5EF4-FFF2-40B4-BE49-F238E27FC236}">
                <a16:creationId xmlns:a16="http://schemas.microsoft.com/office/drawing/2014/main" id="{D52314B0-CF53-428C-B090-F05A2C8FBE19}"/>
              </a:ext>
            </a:extLst>
          </p:cNvPr>
          <p:cNvSpPr txBox="1">
            <a:spLocks noChangeArrowheads="1"/>
          </p:cNvSpPr>
          <p:nvPr/>
        </p:nvSpPr>
        <p:spPr bwMode="auto">
          <a:xfrm>
            <a:off x="2806700" y="2032000"/>
            <a:ext cx="60690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18443" name="TextBox 1">
            <a:extLst>
              <a:ext uri="{FF2B5EF4-FFF2-40B4-BE49-F238E27FC236}">
                <a16:creationId xmlns:a16="http://schemas.microsoft.com/office/drawing/2014/main" id="{E554AE64-942B-4941-81C2-31FD29365119}"/>
              </a:ext>
            </a:extLst>
          </p:cNvPr>
          <p:cNvSpPr txBox="1">
            <a:spLocks noChangeArrowheads="1"/>
          </p:cNvSpPr>
          <p:nvPr/>
        </p:nvSpPr>
        <p:spPr bwMode="auto">
          <a:xfrm>
            <a:off x="2822575" y="2249488"/>
            <a:ext cx="6070600" cy="1999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050" dirty="0">
                <a:latin typeface="Calibri" panose="020F0502020204030204" pitchFamily="34" charset="0"/>
                <a:cs typeface="Calibri" panose="020F0502020204030204" pitchFamily="34" charset="0"/>
              </a:rPr>
              <a:t>Maintient la propreté du système d'alimentation.</a:t>
            </a:r>
          </a:p>
          <a:p>
            <a:pPr>
              <a:buFont typeface="Wingdings" panose="05000000000000000000" pitchFamily="2" charset="2"/>
              <a:buChar char="ü"/>
            </a:pPr>
            <a:r>
              <a:rPr lang="fr-FR" sz="1050" dirty="0">
                <a:latin typeface="Calibri" panose="020F0502020204030204" pitchFamily="34" charset="0"/>
                <a:cs typeface="Calibri" panose="020F0502020204030204" pitchFamily="34" charset="0"/>
              </a:rPr>
              <a:t>Diminue l'accroissement de l'exigence en octane.</a:t>
            </a:r>
          </a:p>
          <a:p>
            <a:pPr>
              <a:buFont typeface="Wingdings" panose="05000000000000000000" pitchFamily="2" charset="2"/>
              <a:buChar char="ü"/>
            </a:pPr>
            <a:r>
              <a:rPr lang="fr-FR" sz="1050" dirty="0">
                <a:latin typeface="Calibri" panose="020F0502020204030204" pitchFamily="34" charset="0"/>
                <a:cs typeface="Calibri" panose="020F0502020204030204" pitchFamily="34" charset="0"/>
              </a:rPr>
              <a:t>Prévient la formation de dépôts dans le carburateur et sur les injecteurs et les </a:t>
            </a:r>
            <a:r>
              <a:rPr lang="nl-BE" sz="1050" dirty="0" err="1">
                <a:latin typeface="Calibri" panose="020F0502020204030204" pitchFamily="34" charset="0"/>
                <a:cs typeface="Calibri" panose="020F0502020204030204" pitchFamily="34" charset="0"/>
              </a:rPr>
              <a:t>soupapes</a:t>
            </a:r>
            <a:r>
              <a:rPr lang="nl-BE" sz="105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050" dirty="0">
                <a:latin typeface="Calibri" panose="020F0502020204030204" pitchFamily="34" charset="0"/>
                <a:cs typeface="Calibri" panose="020F0502020204030204" pitchFamily="34" charset="0"/>
              </a:rPr>
              <a:t>Lubrifie les injecteurs, les soupapes d'admission, le système d'alimentation et la zone </a:t>
            </a:r>
            <a:r>
              <a:rPr lang="nl-BE" sz="1050" dirty="0">
                <a:latin typeface="Calibri" panose="020F0502020204030204" pitchFamily="34" charset="0"/>
                <a:cs typeface="Calibri" panose="020F0502020204030204" pitchFamily="34" charset="0"/>
              </a:rPr>
              <a:t>des </a:t>
            </a:r>
            <a:r>
              <a:rPr lang="nl-BE" sz="1050" dirty="0" err="1">
                <a:latin typeface="Calibri" panose="020F0502020204030204" pitchFamily="34" charset="0"/>
                <a:cs typeface="Calibri" panose="020F0502020204030204" pitchFamily="34" charset="0"/>
              </a:rPr>
              <a:t>hauts</a:t>
            </a:r>
            <a:r>
              <a:rPr lang="nl-BE" sz="1050" dirty="0">
                <a:latin typeface="Calibri" panose="020F0502020204030204" pitchFamily="34" charset="0"/>
                <a:cs typeface="Calibri" panose="020F0502020204030204" pitchFamily="34" charset="0"/>
              </a:rPr>
              <a:t> de </a:t>
            </a:r>
            <a:r>
              <a:rPr lang="nl-BE" sz="1050" dirty="0" err="1">
                <a:latin typeface="Calibri" panose="020F0502020204030204" pitchFamily="34" charset="0"/>
                <a:cs typeface="Calibri" panose="020F0502020204030204" pitchFamily="34" charset="0"/>
              </a:rPr>
              <a:t>cylindre</a:t>
            </a:r>
            <a:r>
              <a:rPr lang="nl-BE" sz="105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050" dirty="0">
                <a:latin typeface="Calibri" panose="020F0502020204030204" pitchFamily="34" charset="0"/>
                <a:cs typeface="Calibri" panose="020F0502020204030204" pitchFamily="34" charset="0"/>
              </a:rPr>
              <a:t>Protège de la rouille et de la corrosion.</a:t>
            </a:r>
          </a:p>
          <a:p>
            <a:pPr>
              <a:buFont typeface="Wingdings" panose="05000000000000000000" pitchFamily="2" charset="2"/>
              <a:buChar char="ü"/>
            </a:pPr>
            <a:r>
              <a:rPr lang="fr-FR" sz="1050" dirty="0">
                <a:latin typeface="Calibri" panose="020F0502020204030204" pitchFamily="34" charset="0"/>
                <a:cs typeface="Calibri" panose="020F0502020204030204" pitchFamily="34" charset="0"/>
              </a:rPr>
              <a:t>Facilite le démarrage à froid.</a:t>
            </a:r>
          </a:p>
          <a:p>
            <a:pPr>
              <a:buFont typeface="Wingdings" panose="05000000000000000000" pitchFamily="2" charset="2"/>
              <a:buChar char="ü"/>
            </a:pPr>
            <a:r>
              <a:rPr lang="nl-BE" sz="1050" dirty="0" err="1">
                <a:latin typeface="Calibri" panose="020F0502020204030204" pitchFamily="34" charset="0"/>
                <a:cs typeface="Calibri" panose="020F0502020204030204" pitchFamily="34" charset="0"/>
              </a:rPr>
              <a:t>Réduit</a:t>
            </a:r>
            <a:r>
              <a:rPr lang="nl-BE" sz="1050" dirty="0">
                <a:latin typeface="Calibri" panose="020F0502020204030204" pitchFamily="34" charset="0"/>
                <a:cs typeface="Calibri" panose="020F0502020204030204" pitchFamily="34" charset="0"/>
              </a:rPr>
              <a:t> </a:t>
            </a:r>
            <a:r>
              <a:rPr lang="nl-BE" sz="1050" dirty="0" err="1">
                <a:latin typeface="Calibri" panose="020F0502020204030204" pitchFamily="34" charset="0"/>
                <a:cs typeface="Calibri" panose="020F0502020204030204" pitchFamily="34" charset="0"/>
              </a:rPr>
              <a:t>l’allumage</a:t>
            </a:r>
            <a:r>
              <a:rPr lang="nl-BE" sz="1050" dirty="0">
                <a:latin typeface="Calibri" panose="020F0502020204030204" pitchFamily="34" charset="0"/>
                <a:cs typeface="Calibri" panose="020F0502020204030204" pitchFamily="34" charset="0"/>
              </a:rPr>
              <a:t> prématuré.</a:t>
            </a:r>
          </a:p>
          <a:p>
            <a:pPr>
              <a:buFont typeface="Wingdings" panose="05000000000000000000" pitchFamily="2" charset="2"/>
              <a:buChar char="ü"/>
            </a:pPr>
            <a:r>
              <a:rPr lang="fr-FR" sz="1050" dirty="0">
                <a:latin typeface="Calibri" panose="020F0502020204030204" pitchFamily="34" charset="0"/>
                <a:cs typeface="Calibri" panose="020F0502020204030204" pitchFamily="34" charset="0"/>
              </a:rPr>
              <a:t>Est approprié pour l'essence avec et sans plomb et ne contient pas de composants pouvant détériorer les pots d'échappement catalytiques.</a:t>
            </a:r>
            <a:endParaRPr lang="nl-BE" altLang="nl-BE" sz="1050" dirty="0">
              <a:latin typeface="Calibri" panose="020F0502020204030204" pitchFamily="34" charset="0"/>
              <a:cs typeface="Calibri" panose="020F0502020204030204" pitchFamily="34" charset="0"/>
            </a:endParaRPr>
          </a:p>
        </p:txBody>
      </p:sp>
      <p:sp>
        <p:nvSpPr>
          <p:cNvPr id="18444" name="TextBox 1">
            <a:extLst>
              <a:ext uri="{FF2B5EF4-FFF2-40B4-BE49-F238E27FC236}">
                <a16:creationId xmlns:a16="http://schemas.microsoft.com/office/drawing/2014/main" id="{6AA222B6-8E0D-4DA4-851D-45DEBDB9B5F1}"/>
              </a:ext>
            </a:extLst>
          </p:cNvPr>
          <p:cNvSpPr txBox="1">
            <a:spLocks noChangeArrowheads="1"/>
          </p:cNvSpPr>
          <p:nvPr/>
        </p:nvSpPr>
        <p:spPr bwMode="auto">
          <a:xfrm>
            <a:off x="2835275" y="4413225"/>
            <a:ext cx="26003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18445" name="TextBox 1">
            <a:extLst>
              <a:ext uri="{FF2B5EF4-FFF2-40B4-BE49-F238E27FC236}">
                <a16:creationId xmlns:a16="http://schemas.microsoft.com/office/drawing/2014/main" id="{A835BB2E-6875-4887-A0B4-2CAD9C4AEE82}"/>
              </a:ext>
            </a:extLst>
          </p:cNvPr>
          <p:cNvSpPr txBox="1">
            <a:spLocks noChangeArrowheads="1"/>
          </p:cNvSpPr>
          <p:nvPr/>
        </p:nvSpPr>
        <p:spPr bwMode="auto">
          <a:xfrm>
            <a:off x="2851150" y="4603725"/>
            <a:ext cx="22971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nl-NL" altLang="nl-BE" sz="1100" dirty="0">
                <a:latin typeface="Calibri" panose="020F0502020204030204" pitchFamily="34" charset="0"/>
                <a:cs typeface="Calibri" panose="020F0502020204030204" pitchFamily="34" charset="0"/>
              </a:rPr>
              <a:t>Perte de puissance</a:t>
            </a: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Problèmes</a:t>
            </a:r>
            <a:r>
              <a:rPr lang="nl-NL" altLang="nl-BE" sz="1100" dirty="0">
                <a:latin typeface="Calibri" panose="020F0502020204030204" pitchFamily="34" charset="0"/>
                <a:cs typeface="Calibri" panose="020F0502020204030204" pitchFamily="34" charset="0"/>
              </a:rPr>
              <a:t> de démarrage</a:t>
            </a: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Cognement</a:t>
            </a:r>
            <a:r>
              <a:rPr lang="nl-NL" altLang="nl-BE" sz="1100" dirty="0">
                <a:latin typeface="Calibri" panose="020F0502020204030204" pitchFamily="34" charset="0"/>
                <a:cs typeface="Calibri" panose="020F0502020204030204" pitchFamily="34" charset="0"/>
              </a:rPr>
              <a:t> du </a:t>
            </a:r>
            <a:r>
              <a:rPr lang="nl-NL" altLang="nl-BE" sz="1100" dirty="0" err="1">
                <a:latin typeface="Calibri" panose="020F0502020204030204" pitchFamily="34" charset="0"/>
                <a:cs typeface="Calibri" panose="020F0502020204030204" pitchFamily="34" charset="0"/>
              </a:rPr>
              <a:t>moteur</a:t>
            </a:r>
            <a:endParaRPr lang="nl-NL" altLang="nl-BE" sz="1100" dirty="0">
              <a:latin typeface="Calibri" panose="020F0502020204030204" pitchFamily="34" charset="0"/>
              <a:cs typeface="Calibri" panose="020F0502020204030204" pitchFamily="34" charset="0"/>
            </a:endParaRPr>
          </a:p>
        </p:txBody>
      </p:sp>
      <p:sp>
        <p:nvSpPr>
          <p:cNvPr id="18446" name="TextBox 1">
            <a:extLst>
              <a:ext uri="{FF2B5EF4-FFF2-40B4-BE49-F238E27FC236}">
                <a16:creationId xmlns:a16="http://schemas.microsoft.com/office/drawing/2014/main" id="{7DD42B94-168A-4E69-B6CF-C78DF8CB6917}"/>
              </a:ext>
            </a:extLst>
          </p:cNvPr>
          <p:cNvSpPr txBox="1">
            <a:spLocks noChangeArrowheads="1"/>
          </p:cNvSpPr>
          <p:nvPr/>
        </p:nvSpPr>
        <p:spPr bwMode="auto">
          <a:xfrm>
            <a:off x="6911975" y="4473550"/>
            <a:ext cx="122872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18447" name="TextBox 1">
            <a:extLst>
              <a:ext uri="{FF2B5EF4-FFF2-40B4-BE49-F238E27FC236}">
                <a16:creationId xmlns:a16="http://schemas.microsoft.com/office/drawing/2014/main" id="{8273BF1A-BC52-42FD-B100-60C34F942C14}"/>
              </a:ext>
            </a:extLst>
          </p:cNvPr>
          <p:cNvSpPr txBox="1">
            <a:spLocks noChangeArrowheads="1"/>
          </p:cNvSpPr>
          <p:nvPr/>
        </p:nvSpPr>
        <p:spPr bwMode="auto">
          <a:xfrm>
            <a:off x="6927850" y="4725144"/>
            <a:ext cx="203676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ü"/>
            </a:pPr>
            <a:r>
              <a:rPr lang="fr-FR" altLang="nl-BE" sz="1100" dirty="0">
                <a:latin typeface="Calibri" panose="020F0502020204030204" pitchFamily="34" charset="0"/>
                <a:cs typeface="Calibri" panose="020F0502020204030204" pitchFamily="34" charset="0"/>
              </a:rPr>
              <a:t>Il suffit juste de verser le contenu d’un flacon dans le réservoir à carburant !</a:t>
            </a:r>
            <a:endParaRPr lang="nl-NL" altLang="nl-BE" sz="1100" dirty="0">
              <a:latin typeface="Calibri" panose="020F0502020204030204" pitchFamily="34" charset="0"/>
              <a:cs typeface="Calibri" panose="020F0502020204030204" pitchFamily="34" charset="0"/>
            </a:endParaRPr>
          </a:p>
        </p:txBody>
      </p:sp>
      <p:sp>
        <p:nvSpPr>
          <p:cNvPr id="18448" name="TextBox 1">
            <a:extLst>
              <a:ext uri="{FF2B5EF4-FFF2-40B4-BE49-F238E27FC236}">
                <a16:creationId xmlns:a16="http://schemas.microsoft.com/office/drawing/2014/main" id="{DAB173AF-E885-4389-9FD6-9E37AA763079}"/>
              </a:ext>
            </a:extLst>
          </p:cNvPr>
          <p:cNvSpPr txBox="1">
            <a:spLocks noChangeArrowheads="1"/>
          </p:cNvSpPr>
          <p:nvPr/>
        </p:nvSpPr>
        <p:spPr bwMode="auto">
          <a:xfrm>
            <a:off x="2822574" y="992188"/>
            <a:ext cx="62891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nl-BE" sz="1200" i="1" dirty="0" err="1">
                <a:solidFill>
                  <a:srgbClr val="7030A0"/>
                </a:solidFill>
                <a:latin typeface="Calibri" panose="020F0502020204030204" pitchFamily="34" charset="0"/>
                <a:cs typeface="Calibri" panose="020F0502020204030204" pitchFamily="34" charset="0"/>
              </a:rPr>
              <a:t>Nettoyant</a:t>
            </a:r>
            <a:r>
              <a:rPr lang="nl-BE" sz="1200" i="1" dirty="0">
                <a:solidFill>
                  <a:srgbClr val="7030A0"/>
                </a:solidFill>
                <a:latin typeface="Calibri" panose="020F0502020204030204" pitchFamily="34" charset="0"/>
                <a:cs typeface="Calibri" panose="020F0502020204030204" pitchFamily="34" charset="0"/>
              </a:rPr>
              <a:t> </a:t>
            </a:r>
            <a:r>
              <a:rPr lang="nl-BE" sz="1200" i="1" dirty="0" err="1">
                <a:solidFill>
                  <a:srgbClr val="7030A0"/>
                </a:solidFill>
                <a:latin typeface="Calibri" panose="020F0502020204030204" pitchFamily="34" charset="0"/>
                <a:cs typeface="Calibri" panose="020F0502020204030204" pitchFamily="34" charset="0"/>
              </a:rPr>
              <a:t>système</a:t>
            </a:r>
            <a:r>
              <a:rPr lang="nl-BE" sz="1200" i="1" dirty="0">
                <a:solidFill>
                  <a:srgbClr val="7030A0"/>
                </a:solidFill>
                <a:latin typeface="Calibri" panose="020F0502020204030204" pitchFamily="34" charset="0"/>
                <a:cs typeface="Calibri" panose="020F0502020204030204" pitchFamily="34" charset="0"/>
              </a:rPr>
              <a:t> </a:t>
            </a:r>
            <a:r>
              <a:rPr lang="nl-BE" sz="1200" i="1" dirty="0" err="1">
                <a:solidFill>
                  <a:srgbClr val="7030A0"/>
                </a:solidFill>
                <a:latin typeface="Calibri" panose="020F0502020204030204" pitchFamily="34" charset="0"/>
                <a:cs typeface="Calibri" panose="020F0502020204030204" pitchFamily="34" charset="0"/>
              </a:rPr>
              <a:t>d'alimentation</a:t>
            </a:r>
            <a:r>
              <a:rPr lang="nl-BE" sz="1200" i="1" dirty="0">
                <a:solidFill>
                  <a:srgbClr val="7030A0"/>
                </a:solidFill>
                <a:latin typeface="Calibri" panose="020F0502020204030204" pitchFamily="34" charset="0"/>
                <a:cs typeface="Calibri" panose="020F0502020204030204" pitchFamily="34" charset="0"/>
              </a:rPr>
              <a:t> essence de </a:t>
            </a:r>
            <a:r>
              <a:rPr lang="nl-BE" sz="1200" i="1" dirty="0" err="1">
                <a:solidFill>
                  <a:srgbClr val="7030A0"/>
                </a:solidFill>
                <a:latin typeface="Calibri" panose="020F0502020204030204" pitchFamily="34" charset="0"/>
                <a:cs typeface="Calibri" panose="020F0502020204030204" pitchFamily="34" charset="0"/>
              </a:rPr>
              <a:t>moteurs</a:t>
            </a:r>
            <a:r>
              <a:rPr lang="nl-BE" sz="1200" i="1" dirty="0">
                <a:solidFill>
                  <a:srgbClr val="7030A0"/>
                </a:solidFill>
                <a:latin typeface="Calibri" panose="020F0502020204030204" pitchFamily="34" charset="0"/>
                <a:cs typeface="Calibri" panose="020F0502020204030204" pitchFamily="34" charset="0"/>
              </a:rPr>
              <a:t> à carburateur </a:t>
            </a:r>
            <a:r>
              <a:rPr lang="nl-BE" sz="1200" i="1" dirty="0" err="1">
                <a:solidFill>
                  <a:srgbClr val="7030A0"/>
                </a:solidFill>
                <a:latin typeface="Calibri" panose="020F0502020204030204" pitchFamily="34" charset="0"/>
                <a:cs typeface="Calibri" panose="020F0502020204030204" pitchFamily="34" charset="0"/>
              </a:rPr>
              <a:t>ou</a:t>
            </a:r>
            <a:r>
              <a:rPr lang="nl-BE" sz="1200" i="1" dirty="0">
                <a:solidFill>
                  <a:srgbClr val="7030A0"/>
                </a:solidFill>
                <a:latin typeface="Calibri" panose="020F0502020204030204" pitchFamily="34" charset="0"/>
                <a:cs typeface="Calibri" panose="020F0502020204030204" pitchFamily="34" charset="0"/>
              </a:rPr>
              <a:t> à </a:t>
            </a:r>
            <a:r>
              <a:rPr lang="nl-BE" sz="1200" i="1" dirty="0" err="1">
                <a:solidFill>
                  <a:srgbClr val="7030A0"/>
                </a:solidFill>
                <a:latin typeface="Calibri" panose="020F0502020204030204" pitchFamily="34" charset="0"/>
                <a:cs typeface="Calibri" panose="020F0502020204030204" pitchFamily="34" charset="0"/>
              </a:rPr>
              <a:t>système</a:t>
            </a:r>
            <a:r>
              <a:rPr lang="nl-BE" sz="1200" i="1" dirty="0">
                <a:solidFill>
                  <a:srgbClr val="7030A0"/>
                </a:solidFill>
                <a:latin typeface="Calibri" panose="020F0502020204030204" pitchFamily="34" charset="0"/>
                <a:cs typeface="Calibri" panose="020F0502020204030204" pitchFamily="34" charset="0"/>
              </a:rPr>
              <a:t> </a:t>
            </a:r>
            <a:r>
              <a:rPr lang="nl-BE" sz="1200" i="1" dirty="0" err="1">
                <a:solidFill>
                  <a:srgbClr val="7030A0"/>
                </a:solidFill>
                <a:latin typeface="Calibri" panose="020F0502020204030204" pitchFamily="34" charset="0"/>
                <a:cs typeface="Calibri" panose="020F0502020204030204" pitchFamily="34" charset="0"/>
              </a:rPr>
              <a:t>d'injection</a:t>
            </a:r>
            <a:endParaRPr lang="nl-BE" altLang="nl-BE" sz="1200" i="1" dirty="0">
              <a:solidFill>
                <a:srgbClr val="7030A0"/>
              </a:solidFill>
              <a:latin typeface="Calibri" panose="020F0502020204030204" pitchFamily="34" charset="0"/>
              <a:cs typeface="Calibri" panose="020F0502020204030204" pitchFamily="34" charset="0"/>
            </a:endParaRPr>
          </a:p>
        </p:txBody>
      </p:sp>
      <p:pic>
        <p:nvPicPr>
          <p:cNvPr id="18449" name="Afbeelding 33">
            <a:extLst>
              <a:ext uri="{FF2B5EF4-FFF2-40B4-BE49-F238E27FC236}">
                <a16:creationId xmlns:a16="http://schemas.microsoft.com/office/drawing/2014/main" id="{198DBDE3-86E4-4745-B491-0660BED4A1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862" t="11490" r="6628" b="6032"/>
          <a:stretch>
            <a:fillRect/>
          </a:stretch>
        </p:blipFill>
        <p:spPr bwMode="auto">
          <a:xfrm>
            <a:off x="6191250" y="4510063"/>
            <a:ext cx="7366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1">
            <a:extLst>
              <a:ext uri="{FF2B5EF4-FFF2-40B4-BE49-F238E27FC236}">
                <a16:creationId xmlns:a16="http://schemas.microsoft.com/office/drawing/2014/main" id="{ACBD7488-2896-4EBD-A4ED-B03D579870EF}"/>
              </a:ext>
            </a:extLst>
          </p:cNvPr>
          <p:cNvSpPr txBox="1"/>
          <p:nvPr/>
        </p:nvSpPr>
        <p:spPr>
          <a:xfrm>
            <a:off x="915988" y="5661248"/>
            <a:ext cx="3871912" cy="261938"/>
          </a:xfrm>
          <a:prstGeom prst="rect">
            <a:avLst/>
          </a:prstGeom>
          <a:noFill/>
        </p:spPr>
        <p:txBody>
          <a:bodyPr>
            <a:spAutoFit/>
          </a:bodyPr>
          <a:lstStyle/>
          <a:p>
            <a:pPr>
              <a:defRPr/>
            </a:pPr>
            <a:r>
              <a:rPr lang="pt-BR" sz="1100" dirty="0">
                <a:latin typeface="Calibri" panose="020F0502020204030204" pitchFamily="34" charset="0"/>
                <a:cs typeface="Calibri" panose="020F0502020204030204" pitchFamily="34" charset="0"/>
              </a:rPr>
              <a:t>PN 61351 – 12x325 ml – FR/NL/IT/DE/NO/DA</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grpSp>
        <p:nvGrpSpPr>
          <p:cNvPr id="26" name="Groep 25">
            <a:extLst>
              <a:ext uri="{FF2B5EF4-FFF2-40B4-BE49-F238E27FC236}">
                <a16:creationId xmlns:a16="http://schemas.microsoft.com/office/drawing/2014/main" id="{5594DEF5-3ECD-46EF-AE29-E86C81E24046}"/>
              </a:ext>
            </a:extLst>
          </p:cNvPr>
          <p:cNvGrpSpPr>
            <a:grpSpLocks/>
          </p:cNvGrpSpPr>
          <p:nvPr/>
        </p:nvGrpSpPr>
        <p:grpSpPr bwMode="auto">
          <a:xfrm>
            <a:off x="6227763" y="5590828"/>
            <a:ext cx="1419225" cy="246062"/>
            <a:chOff x="6228184" y="5630258"/>
            <a:chExt cx="1419299" cy="247015"/>
          </a:xfrm>
        </p:grpSpPr>
        <p:sp>
          <p:nvSpPr>
            <p:cNvPr id="27" name="Rechthoek: afgeronde hoeken 26">
              <a:hlinkClick r:id="rId4" action="ppaction://hlinksldjump"/>
              <a:extLst>
                <a:ext uri="{FF2B5EF4-FFF2-40B4-BE49-F238E27FC236}">
                  <a16:creationId xmlns:a16="http://schemas.microsoft.com/office/drawing/2014/main" id="{85393166-BCC5-4409-B905-170AA5B683C4}"/>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8" name="TextBox 1">
              <a:hlinkClick r:id="rId4" action="ppaction://hlinksldjump"/>
              <a:extLst>
                <a:ext uri="{FF2B5EF4-FFF2-40B4-BE49-F238E27FC236}">
                  <a16:creationId xmlns:a16="http://schemas.microsoft.com/office/drawing/2014/main" id="{86A8ECFB-A250-40E6-8120-8D7BDB1590F7}"/>
                </a:ext>
              </a:extLst>
            </p:cNvPr>
            <p:cNvSpPr txBox="1">
              <a:spLocks noChangeArrowheads="1"/>
            </p:cNvSpPr>
            <p:nvPr/>
          </p:nvSpPr>
          <p:spPr bwMode="auto">
            <a:xfrm>
              <a:off x="6358829" y="5631051"/>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carburant</a:t>
              </a:r>
              <a:endParaRPr lang="nl-BE" altLang="nl-BE" sz="1000" b="1" dirty="0">
                <a:solidFill>
                  <a:schemeClr val="bg1"/>
                </a:solidFill>
                <a:latin typeface="Calibri" panose="020F0502020204030204" pitchFamily="34" charset="0"/>
              </a:endParaRPr>
            </a:p>
          </p:txBody>
        </p:sp>
        <p:sp>
          <p:nvSpPr>
            <p:cNvPr id="29" name="Gelijkbenige driehoek 3">
              <a:extLst>
                <a:ext uri="{FF2B5EF4-FFF2-40B4-BE49-F238E27FC236}">
                  <a16:creationId xmlns:a16="http://schemas.microsoft.com/office/drawing/2014/main" id="{6E0F29FA-773D-48D6-AC5D-23A9AC7340E2}"/>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grpSp>
        <p:nvGrpSpPr>
          <p:cNvPr id="30" name="Groep 8">
            <a:extLst>
              <a:ext uri="{FF2B5EF4-FFF2-40B4-BE49-F238E27FC236}">
                <a16:creationId xmlns:a16="http://schemas.microsoft.com/office/drawing/2014/main" id="{73188428-AD64-4079-BA44-BB0E252D5E18}"/>
              </a:ext>
            </a:extLst>
          </p:cNvPr>
          <p:cNvGrpSpPr>
            <a:grpSpLocks/>
          </p:cNvGrpSpPr>
          <p:nvPr/>
        </p:nvGrpSpPr>
        <p:grpSpPr bwMode="auto">
          <a:xfrm>
            <a:off x="7694613" y="5589240"/>
            <a:ext cx="1341437" cy="247650"/>
            <a:chOff x="7694316" y="5629464"/>
            <a:chExt cx="1342180" cy="247015"/>
          </a:xfrm>
        </p:grpSpPr>
        <p:sp>
          <p:nvSpPr>
            <p:cNvPr id="31" name="Rechthoek: afgeronde hoeken 30">
              <a:hlinkClick r:id="rId5" action="ppaction://hlinksldjump"/>
              <a:extLst>
                <a:ext uri="{FF2B5EF4-FFF2-40B4-BE49-F238E27FC236}">
                  <a16:creationId xmlns:a16="http://schemas.microsoft.com/office/drawing/2014/main" id="{D6743455-4045-422C-912B-97E13CC9E093}"/>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2" name="TextBox 1">
              <a:hlinkClick r:id="rId5" action="ppaction://hlinksldjump"/>
              <a:extLst>
                <a:ext uri="{FF2B5EF4-FFF2-40B4-BE49-F238E27FC236}">
                  <a16:creationId xmlns:a16="http://schemas.microsoft.com/office/drawing/2014/main" id="{AE660F8F-23B5-4609-8CFB-06FA73EFA442}"/>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3" name="Gelijkbenige driehoek 38">
              <a:extLst>
                <a:ext uri="{FF2B5EF4-FFF2-40B4-BE49-F238E27FC236}">
                  <a16:creationId xmlns:a16="http://schemas.microsoft.com/office/drawing/2014/main" id="{DA174EBB-826D-4F11-BAE7-080A1E01C502}"/>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4" name="TextBox 1">
            <a:extLst>
              <a:ext uri="{FF2B5EF4-FFF2-40B4-BE49-F238E27FC236}">
                <a16:creationId xmlns:a16="http://schemas.microsoft.com/office/drawing/2014/main" id="{5BCB9117-5753-4849-8C91-7FF34EAACA25}"/>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Professionnels</a:t>
            </a:r>
            <a:r>
              <a:rPr lang="nl-BE" b="1" dirty="0">
                <a:solidFill>
                  <a:schemeClr val="bg2">
                    <a:lumMod val="25000"/>
                  </a:schemeClr>
                </a:solidFill>
                <a:latin typeface="Calibri" panose="020F0502020204030204" pitchFamily="34" charset="0"/>
              </a:rPr>
              <a:t>: CARBURANT</a:t>
            </a:r>
          </a:p>
        </p:txBody>
      </p:sp>
      <p:sp>
        <p:nvSpPr>
          <p:cNvPr id="36" name="Tekstballon: rechthoek met afgeronde hoeken 35">
            <a:extLst>
              <a:ext uri="{FF2B5EF4-FFF2-40B4-BE49-F238E27FC236}">
                <a16:creationId xmlns:a16="http://schemas.microsoft.com/office/drawing/2014/main" id="{7AEE7B37-DA53-40BD-A21D-625E08ADBE2A}"/>
              </a:ext>
            </a:extLst>
          </p:cNvPr>
          <p:cNvSpPr/>
          <p:nvPr/>
        </p:nvSpPr>
        <p:spPr bwMode="auto">
          <a:xfrm>
            <a:off x="1835696" y="1073150"/>
            <a:ext cx="1015454" cy="1315812"/>
          </a:xfrm>
          <a:prstGeom prst="wedgeRoundRectCallout">
            <a:avLst>
              <a:gd name="adj1" fmla="val -48172"/>
              <a:gd name="adj2" fmla="val 88044"/>
              <a:gd name="adj3" fmla="val 16667"/>
            </a:avLst>
          </a:prstGeom>
          <a:noFill/>
          <a:ln w="28575" cap="flat" cmpd="sng" algn="ctr">
            <a:solidFill>
              <a:srgbClr val="92D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fr-FR" sz="1100" dirty="0">
                <a:solidFill>
                  <a:srgbClr val="92D050"/>
                </a:solidFill>
                <a:latin typeface="Calibri" panose="020F0502020204030204" pitchFamily="34" charset="0"/>
                <a:ea typeface="ＭＳ Ｐゴシック" charset="0"/>
                <a:cs typeface="Calibri" panose="020F0502020204030204" pitchFamily="34" charset="0"/>
              </a:rPr>
              <a:t>Le flacon convient aussi pour les réservoirs sans bouchon.</a:t>
            </a:r>
            <a:endParaRPr kumimoji="0" lang="nl-BE" sz="1200" b="0" i="0" u="none" strike="noStrike" cap="none" normalizeH="0" baseline="0" dirty="0">
              <a:ln>
                <a:noFill/>
              </a:ln>
              <a:solidFill>
                <a:srgbClr val="92D050"/>
              </a:solidFill>
              <a:effectLst/>
              <a:latin typeface="Calibri" panose="020F0502020204030204" pitchFamily="34" charset="0"/>
              <a:ea typeface="ＭＳ Ｐゴシック" charset="0"/>
              <a:cs typeface="Calibri" panose="020F0502020204030204" pitchFamily="34" charset="0"/>
            </a:endParaRPr>
          </a:p>
        </p:txBody>
      </p:sp>
      <p:sp>
        <p:nvSpPr>
          <p:cNvPr id="37" name="TextBox 1">
            <a:extLst>
              <a:ext uri="{FF2B5EF4-FFF2-40B4-BE49-F238E27FC236}">
                <a16:creationId xmlns:a16="http://schemas.microsoft.com/office/drawing/2014/main" id="{E528ABA6-0894-4508-B4E7-972BF4CF79B6}"/>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ESSENCE</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6"/>
                                        </p:tgtEl>
                                      </p:cBhvr>
                                    </p:animEffect>
                                    <p:animScale>
                                      <p:cBhvr>
                                        <p:cTn id="7" dur="250" autoRev="1" fill="hold"/>
                                        <p:tgtEl>
                                          <p:spTgt spid="26"/>
                                        </p:tgtEl>
                                      </p:cBhvr>
                                      <p:by x="105000" y="105000"/>
                                    </p:animScale>
                                  </p:childTnLst>
                                </p:cTn>
                              </p:par>
                            </p:childTnLst>
                          </p:cTn>
                        </p:par>
                      </p:childTnLst>
                    </p:cTn>
                  </p:par>
                </p:childTnLst>
              </p:cTn>
              <p:nextCondLst>
                <p:cond evt="onClick" delay="0">
                  <p:tgtEl>
                    <p:spTgt spid="2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hthoek 15">
            <a:extLst>
              <a:ext uri="{FF2B5EF4-FFF2-40B4-BE49-F238E27FC236}">
                <a16:creationId xmlns:a16="http://schemas.microsoft.com/office/drawing/2014/main" id="{37E1D4B5-A8E8-45B4-8919-3A52D9F3BB0C}"/>
              </a:ext>
            </a:extLst>
          </p:cNvPr>
          <p:cNvSpPr>
            <a:spLocks noChangeArrowheads="1"/>
          </p:cNvSpPr>
          <p:nvPr/>
        </p:nvSpPr>
        <p:spPr bwMode="auto">
          <a:xfrm>
            <a:off x="398463" y="749300"/>
            <a:ext cx="428625" cy="5127625"/>
          </a:xfrm>
          <a:prstGeom prst="rect">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pic>
        <p:nvPicPr>
          <p:cNvPr id="20484" name="Afbeelding 32">
            <a:extLst>
              <a:ext uri="{FF2B5EF4-FFF2-40B4-BE49-F238E27FC236}">
                <a16:creationId xmlns:a16="http://schemas.microsoft.com/office/drawing/2014/main" id="{428A16AE-291F-452E-A335-7E4CFA48A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075" y="1341438"/>
            <a:ext cx="1625600" cy="432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hthoek 7">
            <a:extLst>
              <a:ext uri="{FF2B5EF4-FFF2-40B4-BE49-F238E27FC236}">
                <a16:creationId xmlns:a16="http://schemas.microsoft.com/office/drawing/2014/main" id="{DA39D3C1-57FC-49A3-889F-55B9308488E5}"/>
              </a:ext>
            </a:extLst>
          </p:cNvPr>
          <p:cNvSpPr>
            <a:spLocks noChangeArrowheads="1"/>
          </p:cNvSpPr>
          <p:nvPr/>
        </p:nvSpPr>
        <p:spPr bwMode="auto">
          <a:xfrm>
            <a:off x="395288" y="3213100"/>
            <a:ext cx="428625" cy="2673350"/>
          </a:xfrm>
          <a:prstGeom prst="rect">
            <a:avLst/>
          </a:prstGeom>
          <a:solidFill>
            <a:srgbClr val="F5D90B"/>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50" name="TextBox 1">
            <a:extLst>
              <a:ext uri="{FF2B5EF4-FFF2-40B4-BE49-F238E27FC236}">
                <a16:creationId xmlns:a16="http://schemas.microsoft.com/office/drawing/2014/main" id="{25EDB55C-7C42-4876-9157-C71ED8BB478B}"/>
              </a:ext>
            </a:extLst>
          </p:cNvPr>
          <p:cNvSpPr txBox="1"/>
          <p:nvPr/>
        </p:nvSpPr>
        <p:spPr>
          <a:xfrm rot="16200000">
            <a:off x="-935037" y="2443163"/>
            <a:ext cx="3095625"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DIESEL/BENZINE</a:t>
            </a:r>
          </a:p>
        </p:txBody>
      </p:sp>
      <p:sp>
        <p:nvSpPr>
          <p:cNvPr id="20489" name="TextBox 1">
            <a:extLst>
              <a:ext uri="{FF2B5EF4-FFF2-40B4-BE49-F238E27FC236}">
                <a16:creationId xmlns:a16="http://schemas.microsoft.com/office/drawing/2014/main" id="{BC932D20-A146-484A-AC9F-D15BC5BDE78F}"/>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a:solidFill>
                  <a:srgbClr val="7030A0"/>
                </a:solidFill>
                <a:latin typeface="Calibri" panose="020F0502020204030204" pitchFamily="34" charset="0"/>
              </a:rPr>
              <a:t>WYNN’S DRY FUEL</a:t>
            </a:r>
          </a:p>
        </p:txBody>
      </p:sp>
      <p:sp>
        <p:nvSpPr>
          <p:cNvPr id="20490" name="TextBox 1">
            <a:extLst>
              <a:ext uri="{FF2B5EF4-FFF2-40B4-BE49-F238E27FC236}">
                <a16:creationId xmlns:a16="http://schemas.microsoft.com/office/drawing/2014/main" id="{23882756-883E-4530-A8C2-982256E48F5B}"/>
              </a:ext>
            </a:extLst>
          </p:cNvPr>
          <p:cNvSpPr txBox="1">
            <a:spLocks noChangeArrowheads="1"/>
          </p:cNvSpPr>
          <p:nvPr/>
        </p:nvSpPr>
        <p:spPr bwMode="auto">
          <a:xfrm>
            <a:off x="2822575" y="1311275"/>
            <a:ext cx="607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Dry Fuel est un traitement pour les carburants de moteurs à essence et diesel pour absorber l'eau présente </a:t>
            </a:r>
            <a:r>
              <a:rPr lang="nl-BE" sz="1200" dirty="0">
                <a:latin typeface="Calibri" panose="020F0502020204030204" pitchFamily="34" charset="0"/>
                <a:cs typeface="Calibri" panose="020F0502020204030204" pitchFamily="34" charset="0"/>
              </a:rPr>
              <a:t>dans </a:t>
            </a:r>
            <a:r>
              <a:rPr lang="nl-BE" sz="1200" dirty="0" err="1">
                <a:latin typeface="Calibri" panose="020F0502020204030204" pitchFamily="34" charset="0"/>
                <a:cs typeface="Calibri" panose="020F0502020204030204" pitchFamily="34" charset="0"/>
              </a:rPr>
              <a:t>le</a:t>
            </a:r>
            <a:r>
              <a:rPr lang="nl-BE" sz="1200" dirty="0">
                <a:latin typeface="Calibri" panose="020F0502020204030204" pitchFamily="34" charset="0"/>
                <a:cs typeface="Calibri" panose="020F0502020204030204" pitchFamily="34" charset="0"/>
              </a:rPr>
              <a:t> </a:t>
            </a:r>
            <a:r>
              <a:rPr lang="nl-BE" sz="1200" dirty="0" err="1">
                <a:latin typeface="Calibri" panose="020F0502020204030204" pitchFamily="34" charset="0"/>
                <a:cs typeface="Calibri" panose="020F0502020204030204" pitchFamily="34" charset="0"/>
              </a:rPr>
              <a:t>système</a:t>
            </a:r>
            <a:r>
              <a:rPr lang="nl-BE" sz="1200" dirty="0">
                <a:latin typeface="Calibri" panose="020F0502020204030204" pitchFamily="34" charset="0"/>
                <a:cs typeface="Calibri" panose="020F0502020204030204" pitchFamily="34" charset="0"/>
              </a:rPr>
              <a:t> </a:t>
            </a:r>
            <a:r>
              <a:rPr lang="nl-BE" sz="1200" dirty="0" err="1">
                <a:latin typeface="Calibri" panose="020F0502020204030204" pitchFamily="34" charset="0"/>
                <a:cs typeface="Calibri" panose="020F0502020204030204" pitchFamily="34" charset="0"/>
              </a:rPr>
              <a:t>d'alimentation</a:t>
            </a:r>
            <a:r>
              <a:rPr lang="nl-BE" sz="1200" dirty="0">
                <a:latin typeface="Calibri" panose="020F0502020204030204" pitchFamily="34" charset="0"/>
                <a:cs typeface="Calibri" panose="020F0502020204030204" pitchFamily="34" charset="0"/>
              </a:rPr>
              <a:t>.</a:t>
            </a:r>
            <a:endParaRPr lang="nl-BE" altLang="nl-BE" sz="1200" dirty="0">
              <a:latin typeface="Calibri" panose="020F0502020204030204" pitchFamily="34" charset="0"/>
              <a:cs typeface="Calibri" panose="020F0502020204030204" pitchFamily="34" charset="0"/>
            </a:endParaRPr>
          </a:p>
        </p:txBody>
      </p:sp>
      <p:sp>
        <p:nvSpPr>
          <p:cNvPr id="20491" name="TextBox 1">
            <a:extLst>
              <a:ext uri="{FF2B5EF4-FFF2-40B4-BE49-F238E27FC236}">
                <a16:creationId xmlns:a16="http://schemas.microsoft.com/office/drawing/2014/main" id="{F8EB65CB-A9A5-43EB-B0EB-93F16A0F7F27}"/>
              </a:ext>
            </a:extLst>
          </p:cNvPr>
          <p:cNvSpPr txBox="1">
            <a:spLocks noChangeArrowheads="1"/>
          </p:cNvSpPr>
          <p:nvPr/>
        </p:nvSpPr>
        <p:spPr bwMode="auto">
          <a:xfrm>
            <a:off x="2806700" y="1989138"/>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20492" name="TextBox 1">
            <a:extLst>
              <a:ext uri="{FF2B5EF4-FFF2-40B4-BE49-F238E27FC236}">
                <a16:creationId xmlns:a16="http://schemas.microsoft.com/office/drawing/2014/main" id="{7D93DB18-90D3-4CB5-A59F-4AD37F6C3A2C}"/>
              </a:ext>
            </a:extLst>
          </p:cNvPr>
          <p:cNvSpPr txBox="1">
            <a:spLocks noChangeArrowheads="1"/>
          </p:cNvSpPr>
          <p:nvPr/>
        </p:nvSpPr>
        <p:spPr bwMode="auto">
          <a:xfrm>
            <a:off x="2822575" y="2205038"/>
            <a:ext cx="6070600" cy="185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Absorbe l'eau dans le système d'alimentation.</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Protège de la rouille et de la corrosion.</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Prévient le givrage dans le carburateur et le filtre à carburant.</a:t>
            </a:r>
          </a:p>
          <a:p>
            <a:pPr>
              <a:buFont typeface="Wingdings" panose="05000000000000000000" pitchFamily="2" charset="2"/>
              <a:buChar char="ü"/>
            </a:pPr>
            <a:r>
              <a:rPr lang="nl-BE" sz="1100" dirty="0" err="1">
                <a:latin typeface="Calibri" panose="020F0502020204030204" pitchFamily="34" charset="0"/>
                <a:cs typeface="Calibri" panose="020F0502020204030204" pitchFamily="34" charset="0"/>
              </a:rPr>
              <a:t>Nettoie</a:t>
            </a:r>
            <a:r>
              <a:rPr lang="nl-BE" sz="1100" dirty="0">
                <a:latin typeface="Calibri" panose="020F0502020204030204" pitchFamily="34" charset="0"/>
                <a:cs typeface="Calibri" panose="020F0502020204030204" pitchFamily="34" charset="0"/>
              </a:rPr>
              <a:t> les </a:t>
            </a:r>
            <a:r>
              <a:rPr lang="nl-BE" sz="1100" dirty="0" err="1">
                <a:latin typeface="Calibri" panose="020F0502020204030204" pitchFamily="34" charset="0"/>
                <a:cs typeface="Calibri" panose="020F0502020204030204" pitchFamily="34" charset="0"/>
              </a:rPr>
              <a:t>injecteurs</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légèrement</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Facilite le démarrage à froid.</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Est approprié pour moteurs à essence (avec et sans plomb) et diesel et ne contient pas de composants pouvant détériorer les pots d'échappement catalytiques ou les </a:t>
            </a:r>
            <a:r>
              <a:rPr lang="nl-BE" sz="1100" dirty="0" err="1">
                <a:latin typeface="Calibri" panose="020F0502020204030204" pitchFamily="34" charset="0"/>
                <a:cs typeface="Calibri" panose="020F0502020204030204" pitchFamily="34" charset="0"/>
              </a:rPr>
              <a:t>catalyseurs</a:t>
            </a:r>
            <a:r>
              <a:rPr lang="nl-BE" sz="1100" dirty="0">
                <a:latin typeface="Calibri" panose="020F0502020204030204" pitchFamily="34" charset="0"/>
                <a:cs typeface="Calibri" panose="020F0502020204030204" pitchFamily="34" charset="0"/>
              </a:rPr>
              <a:t> à </a:t>
            </a:r>
            <a:r>
              <a:rPr lang="nl-BE" sz="1100" dirty="0" err="1">
                <a:latin typeface="Calibri" panose="020F0502020204030204" pitchFamily="34" charset="0"/>
                <a:cs typeface="Calibri" panose="020F0502020204030204" pitchFamily="34" charset="0"/>
              </a:rPr>
              <a:t>oxydation</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Peut être utilisé et est 100 % actif dans les biocarburants purs (B100) ou dilués dans le </a:t>
            </a:r>
            <a:r>
              <a:rPr lang="nl-BE" sz="1100" dirty="0" err="1">
                <a:latin typeface="Calibri" panose="020F0502020204030204" pitchFamily="34" charset="0"/>
                <a:cs typeface="Calibri" panose="020F0502020204030204" pitchFamily="34" charset="0"/>
              </a:rPr>
              <a:t>gas-oil</a:t>
            </a:r>
            <a:r>
              <a:rPr lang="nl-BE" sz="1100" dirty="0">
                <a:latin typeface="Calibri" panose="020F0502020204030204" pitchFamily="34" charset="0"/>
                <a:cs typeface="Calibri" panose="020F0502020204030204" pitchFamily="34" charset="0"/>
              </a:rPr>
              <a:t> (B02, B05, B30, …).</a:t>
            </a:r>
            <a:endParaRPr lang="nl-BE" altLang="nl-BE" sz="1100" dirty="0">
              <a:latin typeface="Calibri" panose="020F0502020204030204" pitchFamily="34" charset="0"/>
              <a:cs typeface="Calibri" panose="020F0502020204030204" pitchFamily="34" charset="0"/>
            </a:endParaRPr>
          </a:p>
        </p:txBody>
      </p:sp>
      <p:sp>
        <p:nvSpPr>
          <p:cNvPr id="20493" name="TextBox 1">
            <a:extLst>
              <a:ext uri="{FF2B5EF4-FFF2-40B4-BE49-F238E27FC236}">
                <a16:creationId xmlns:a16="http://schemas.microsoft.com/office/drawing/2014/main" id="{288233F4-08E3-4D6A-B2C9-10A1052B3BBD}"/>
              </a:ext>
            </a:extLst>
          </p:cNvPr>
          <p:cNvSpPr txBox="1">
            <a:spLocks noChangeArrowheads="1"/>
          </p:cNvSpPr>
          <p:nvPr/>
        </p:nvSpPr>
        <p:spPr bwMode="auto">
          <a:xfrm>
            <a:off x="2835275" y="4076700"/>
            <a:ext cx="26003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20494" name="TextBox 1">
            <a:extLst>
              <a:ext uri="{FF2B5EF4-FFF2-40B4-BE49-F238E27FC236}">
                <a16:creationId xmlns:a16="http://schemas.microsoft.com/office/drawing/2014/main" id="{8499F769-CE6A-427D-BFDA-0C7B91149193}"/>
              </a:ext>
            </a:extLst>
          </p:cNvPr>
          <p:cNvSpPr txBox="1">
            <a:spLocks noChangeArrowheads="1"/>
          </p:cNvSpPr>
          <p:nvPr/>
        </p:nvSpPr>
        <p:spPr bwMode="auto">
          <a:xfrm>
            <a:off x="2851150" y="4267200"/>
            <a:ext cx="28114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fr-FR" sz="1100" dirty="0">
                <a:latin typeface="Calibri" panose="020F0502020204030204" pitchFamily="34" charset="0"/>
                <a:cs typeface="Calibri" panose="020F0502020204030204" pitchFamily="34" charset="0"/>
              </a:rPr>
              <a:t>L'eau présente </a:t>
            </a:r>
            <a:r>
              <a:rPr lang="nl-BE" sz="1100" dirty="0">
                <a:latin typeface="Calibri" panose="020F0502020204030204" pitchFamily="34" charset="0"/>
                <a:cs typeface="Calibri" panose="020F0502020204030204" pitchFamily="34" charset="0"/>
              </a:rPr>
              <a:t>dans </a:t>
            </a:r>
            <a:r>
              <a:rPr lang="nl-BE" sz="1100" dirty="0" err="1">
                <a:latin typeface="Calibri" panose="020F0502020204030204" pitchFamily="34" charset="0"/>
                <a:cs typeface="Calibri" panose="020F0502020204030204" pitchFamily="34" charset="0"/>
              </a:rPr>
              <a:t>le</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système</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d'alimentation</a:t>
            </a:r>
            <a:r>
              <a:rPr lang="nl-BE" sz="1100" dirty="0">
                <a:latin typeface="Calibri" panose="020F0502020204030204" pitchFamily="34" charset="0"/>
                <a:cs typeface="Calibri" panose="020F0502020204030204" pitchFamily="34" charset="0"/>
              </a:rPr>
              <a:t>.</a:t>
            </a:r>
            <a:endParaRPr lang="nl-NL" altLang="nl-BE" sz="1100" dirty="0">
              <a:latin typeface="Calibri" panose="020F0502020204030204" pitchFamily="34" charset="0"/>
              <a:cs typeface="Calibri" panose="020F0502020204030204" pitchFamily="34" charset="0"/>
            </a:endParaRPr>
          </a:p>
        </p:txBody>
      </p:sp>
      <p:sp>
        <p:nvSpPr>
          <p:cNvPr id="20495" name="TextBox 1">
            <a:extLst>
              <a:ext uri="{FF2B5EF4-FFF2-40B4-BE49-F238E27FC236}">
                <a16:creationId xmlns:a16="http://schemas.microsoft.com/office/drawing/2014/main" id="{A6FE7DA6-725F-4C9B-9D61-FB3CA5B582AA}"/>
              </a:ext>
            </a:extLst>
          </p:cNvPr>
          <p:cNvSpPr txBox="1">
            <a:spLocks noChangeArrowheads="1"/>
          </p:cNvSpPr>
          <p:nvPr/>
        </p:nvSpPr>
        <p:spPr bwMode="auto">
          <a:xfrm>
            <a:off x="6911975" y="4076700"/>
            <a:ext cx="122872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20496" name="TextBox 1">
            <a:extLst>
              <a:ext uri="{FF2B5EF4-FFF2-40B4-BE49-F238E27FC236}">
                <a16:creationId xmlns:a16="http://schemas.microsoft.com/office/drawing/2014/main" id="{86308D5D-D65B-4D57-9346-EBBC9CE9C4A7}"/>
              </a:ext>
            </a:extLst>
          </p:cNvPr>
          <p:cNvSpPr txBox="1">
            <a:spLocks noChangeArrowheads="1"/>
          </p:cNvSpPr>
          <p:nvPr/>
        </p:nvSpPr>
        <p:spPr bwMode="auto">
          <a:xfrm>
            <a:off x="6927850" y="4257675"/>
            <a:ext cx="203676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ü"/>
            </a:pPr>
            <a:r>
              <a:rPr lang="fr-FR" altLang="nl-BE" sz="1100" dirty="0">
                <a:latin typeface="Calibri" panose="020F0502020204030204" pitchFamily="34" charset="0"/>
                <a:cs typeface="Calibri" panose="020F0502020204030204" pitchFamily="34" charset="0"/>
              </a:rPr>
              <a:t>Il suffit juste de verser le contenu d’un flacon dans le réservoir à carburant !</a:t>
            </a:r>
            <a:endParaRPr lang="nl-NL" altLang="nl-BE" sz="1100" dirty="0">
              <a:latin typeface="Calibri" panose="020F0502020204030204" pitchFamily="34" charset="0"/>
              <a:cs typeface="Calibri" panose="020F0502020204030204" pitchFamily="34" charset="0"/>
            </a:endParaRPr>
          </a:p>
        </p:txBody>
      </p:sp>
      <p:sp>
        <p:nvSpPr>
          <p:cNvPr id="20497" name="TextBox 1">
            <a:extLst>
              <a:ext uri="{FF2B5EF4-FFF2-40B4-BE49-F238E27FC236}">
                <a16:creationId xmlns:a16="http://schemas.microsoft.com/office/drawing/2014/main" id="{E86AEE9D-22AF-4273-823F-46C7A9A792CF}"/>
              </a:ext>
            </a:extLst>
          </p:cNvPr>
          <p:cNvSpPr txBox="1">
            <a:spLocks noChangeArrowheads="1"/>
          </p:cNvSpPr>
          <p:nvPr/>
        </p:nvSpPr>
        <p:spPr bwMode="auto">
          <a:xfrm>
            <a:off x="2822575" y="992188"/>
            <a:ext cx="533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nl-BE" sz="1200" i="1" dirty="0" err="1">
                <a:solidFill>
                  <a:srgbClr val="7030A0"/>
                </a:solidFill>
                <a:latin typeface="Calibri" panose="020F0502020204030204" pitchFamily="34" charset="0"/>
                <a:cs typeface="Calibri" panose="020F0502020204030204" pitchFamily="34" charset="0"/>
              </a:rPr>
              <a:t>Dispersant</a:t>
            </a:r>
            <a:r>
              <a:rPr lang="nl-BE" sz="1200" i="1" dirty="0">
                <a:solidFill>
                  <a:srgbClr val="7030A0"/>
                </a:solidFill>
                <a:latin typeface="Calibri" panose="020F0502020204030204" pitchFamily="34" charset="0"/>
                <a:cs typeface="Calibri" panose="020F0502020204030204" pitchFamily="34" charset="0"/>
              </a:rPr>
              <a:t> </a:t>
            </a:r>
            <a:r>
              <a:rPr lang="nl-BE" sz="1200" i="1" dirty="0" err="1">
                <a:solidFill>
                  <a:srgbClr val="7030A0"/>
                </a:solidFill>
                <a:latin typeface="Calibri" panose="020F0502020204030204" pitchFamily="34" charset="0"/>
                <a:cs typeface="Calibri" panose="020F0502020204030204" pitchFamily="34" charset="0"/>
              </a:rPr>
              <a:t>d’eau</a:t>
            </a:r>
            <a:r>
              <a:rPr lang="nl-BE" sz="1200" i="1" dirty="0">
                <a:solidFill>
                  <a:srgbClr val="7030A0"/>
                </a:solidFill>
                <a:latin typeface="Calibri" panose="020F0502020204030204" pitchFamily="34" charset="0"/>
                <a:cs typeface="Calibri" panose="020F0502020204030204" pitchFamily="34" charset="0"/>
              </a:rPr>
              <a:t> </a:t>
            </a:r>
            <a:r>
              <a:rPr lang="fr-FR" sz="1200" i="1" dirty="0">
                <a:solidFill>
                  <a:srgbClr val="7030A0"/>
                </a:solidFill>
                <a:latin typeface="Calibri" panose="020F0502020204030204" pitchFamily="34" charset="0"/>
                <a:cs typeface="Calibri" panose="020F0502020204030204" pitchFamily="34" charset="0"/>
              </a:rPr>
              <a:t>pour les moteurs à essence et diesel</a:t>
            </a:r>
            <a:endParaRPr lang="nl-BE" altLang="nl-BE" sz="1200" i="1" dirty="0">
              <a:solidFill>
                <a:srgbClr val="7030A0"/>
              </a:solidFill>
              <a:latin typeface="Calibri" panose="020F0502020204030204" pitchFamily="34" charset="0"/>
              <a:cs typeface="Calibri" panose="020F0502020204030204" pitchFamily="34" charset="0"/>
            </a:endParaRPr>
          </a:p>
        </p:txBody>
      </p:sp>
      <p:sp>
        <p:nvSpPr>
          <p:cNvPr id="30" name="TextBox 1">
            <a:extLst>
              <a:ext uri="{FF2B5EF4-FFF2-40B4-BE49-F238E27FC236}">
                <a16:creationId xmlns:a16="http://schemas.microsoft.com/office/drawing/2014/main" id="{ACD3AC43-16FE-4DCE-A7D4-A80CA365CAA6}"/>
              </a:ext>
            </a:extLst>
          </p:cNvPr>
          <p:cNvSpPr txBox="1"/>
          <p:nvPr/>
        </p:nvSpPr>
        <p:spPr>
          <a:xfrm>
            <a:off x="915988" y="5661248"/>
            <a:ext cx="3871912" cy="261938"/>
          </a:xfrm>
          <a:prstGeom prst="rect">
            <a:avLst/>
          </a:prstGeom>
          <a:noFill/>
        </p:spPr>
        <p:txBody>
          <a:bodyPr>
            <a:spAutoFit/>
          </a:bodyPr>
          <a:lstStyle/>
          <a:p>
            <a:pPr>
              <a:defRPr/>
            </a:pPr>
            <a:r>
              <a:rPr lang="nl-BE" sz="1100" dirty="0">
                <a:latin typeface="Calibri" panose="020F0502020204030204" pitchFamily="34" charset="0"/>
                <a:cs typeface="Calibri" panose="020F0502020204030204" pitchFamily="34" charset="0"/>
              </a:rPr>
              <a:t>PN 71851 – 12x325 ml – EN/FR/DE/RU/IT/NL</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pic>
        <p:nvPicPr>
          <p:cNvPr id="20499" name="Afbeelding 31">
            <a:extLst>
              <a:ext uri="{FF2B5EF4-FFF2-40B4-BE49-F238E27FC236}">
                <a16:creationId xmlns:a16="http://schemas.microsoft.com/office/drawing/2014/main" id="{A4479F38-E02A-4AF9-B61A-649E6A06E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862" t="11490" r="6628" b="6032"/>
          <a:stretch>
            <a:fillRect/>
          </a:stretch>
        </p:blipFill>
        <p:spPr bwMode="auto">
          <a:xfrm>
            <a:off x="6211888" y="4089400"/>
            <a:ext cx="7366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ep 26">
            <a:extLst>
              <a:ext uri="{FF2B5EF4-FFF2-40B4-BE49-F238E27FC236}">
                <a16:creationId xmlns:a16="http://schemas.microsoft.com/office/drawing/2014/main" id="{CA13AEE3-6CC2-4C19-809E-000541EBFCC6}"/>
              </a:ext>
            </a:extLst>
          </p:cNvPr>
          <p:cNvGrpSpPr>
            <a:grpSpLocks/>
          </p:cNvGrpSpPr>
          <p:nvPr/>
        </p:nvGrpSpPr>
        <p:grpSpPr bwMode="auto">
          <a:xfrm>
            <a:off x="6227763" y="5590828"/>
            <a:ext cx="1419225" cy="246062"/>
            <a:chOff x="6228184" y="5630258"/>
            <a:chExt cx="1419299" cy="247015"/>
          </a:xfrm>
        </p:grpSpPr>
        <p:sp>
          <p:nvSpPr>
            <p:cNvPr id="28" name="Rechthoek: afgeronde hoeken 27">
              <a:hlinkClick r:id="rId4" action="ppaction://hlinksldjump"/>
              <a:extLst>
                <a:ext uri="{FF2B5EF4-FFF2-40B4-BE49-F238E27FC236}">
                  <a16:creationId xmlns:a16="http://schemas.microsoft.com/office/drawing/2014/main" id="{7AC908D3-49FB-46DC-B412-F24DAC112091}"/>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9" name="TextBox 1">
              <a:hlinkClick r:id="rId4" action="ppaction://hlinksldjump"/>
              <a:extLst>
                <a:ext uri="{FF2B5EF4-FFF2-40B4-BE49-F238E27FC236}">
                  <a16:creationId xmlns:a16="http://schemas.microsoft.com/office/drawing/2014/main" id="{D84B1A9C-4C96-4CA7-B367-7AD72798D5EE}"/>
                </a:ext>
              </a:extLst>
            </p:cNvPr>
            <p:cNvSpPr txBox="1">
              <a:spLocks noChangeArrowheads="1"/>
            </p:cNvSpPr>
            <p:nvPr/>
          </p:nvSpPr>
          <p:spPr bwMode="auto">
            <a:xfrm>
              <a:off x="6358829" y="5631051"/>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carburant</a:t>
              </a:r>
              <a:endParaRPr lang="nl-BE" altLang="nl-BE" sz="1000" b="1" dirty="0">
                <a:solidFill>
                  <a:schemeClr val="bg1"/>
                </a:solidFill>
                <a:latin typeface="Calibri" panose="020F0502020204030204" pitchFamily="34" charset="0"/>
              </a:endParaRPr>
            </a:p>
          </p:txBody>
        </p:sp>
        <p:sp>
          <p:nvSpPr>
            <p:cNvPr id="31" name="Gelijkbenige driehoek 3">
              <a:extLst>
                <a:ext uri="{FF2B5EF4-FFF2-40B4-BE49-F238E27FC236}">
                  <a16:creationId xmlns:a16="http://schemas.microsoft.com/office/drawing/2014/main" id="{21849CD3-1F66-4BD4-8E2F-1B00B5321C34}"/>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grpSp>
        <p:nvGrpSpPr>
          <p:cNvPr id="32" name="Groep 8">
            <a:extLst>
              <a:ext uri="{FF2B5EF4-FFF2-40B4-BE49-F238E27FC236}">
                <a16:creationId xmlns:a16="http://schemas.microsoft.com/office/drawing/2014/main" id="{098B4CE2-21ED-41DC-A666-CBD6F7D68864}"/>
              </a:ext>
            </a:extLst>
          </p:cNvPr>
          <p:cNvGrpSpPr>
            <a:grpSpLocks/>
          </p:cNvGrpSpPr>
          <p:nvPr/>
        </p:nvGrpSpPr>
        <p:grpSpPr bwMode="auto">
          <a:xfrm>
            <a:off x="7694613" y="5589240"/>
            <a:ext cx="1341437" cy="247650"/>
            <a:chOff x="7694316" y="5629464"/>
            <a:chExt cx="1342180" cy="247015"/>
          </a:xfrm>
        </p:grpSpPr>
        <p:sp>
          <p:nvSpPr>
            <p:cNvPr id="33" name="Rechthoek: afgeronde hoeken 32">
              <a:hlinkClick r:id="rId5" action="ppaction://hlinksldjump"/>
              <a:extLst>
                <a:ext uri="{FF2B5EF4-FFF2-40B4-BE49-F238E27FC236}">
                  <a16:creationId xmlns:a16="http://schemas.microsoft.com/office/drawing/2014/main" id="{5637473E-76C1-4858-92FC-EE8882244C43}"/>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4" name="TextBox 1">
              <a:hlinkClick r:id="rId5" action="ppaction://hlinksldjump"/>
              <a:extLst>
                <a:ext uri="{FF2B5EF4-FFF2-40B4-BE49-F238E27FC236}">
                  <a16:creationId xmlns:a16="http://schemas.microsoft.com/office/drawing/2014/main" id="{CBD494B4-FA40-4D9F-96D2-4A320CE46368}"/>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5" name="Gelijkbenige driehoek 38">
              <a:extLst>
                <a:ext uri="{FF2B5EF4-FFF2-40B4-BE49-F238E27FC236}">
                  <a16:creationId xmlns:a16="http://schemas.microsoft.com/office/drawing/2014/main" id="{EB7A755B-274E-44B4-B185-24DFFD1B3B39}"/>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6" name="TextBox 1">
            <a:extLst>
              <a:ext uri="{FF2B5EF4-FFF2-40B4-BE49-F238E27FC236}">
                <a16:creationId xmlns:a16="http://schemas.microsoft.com/office/drawing/2014/main" id="{B31644C4-2E35-4316-8BE3-A44A03093232}"/>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Professionnels</a:t>
            </a:r>
            <a:r>
              <a:rPr lang="nl-BE" b="1" dirty="0">
                <a:solidFill>
                  <a:schemeClr val="bg2">
                    <a:lumMod val="25000"/>
                  </a:schemeClr>
                </a:solidFill>
                <a:latin typeface="Calibri" panose="020F0502020204030204" pitchFamily="34" charset="0"/>
              </a:rPr>
              <a:t>: CARBURANT</a:t>
            </a:r>
          </a:p>
        </p:txBody>
      </p:sp>
      <p:sp>
        <p:nvSpPr>
          <p:cNvPr id="37" name="Tekstballon: rechthoek met afgeronde hoeken 36">
            <a:extLst>
              <a:ext uri="{FF2B5EF4-FFF2-40B4-BE49-F238E27FC236}">
                <a16:creationId xmlns:a16="http://schemas.microsoft.com/office/drawing/2014/main" id="{F8BF9D60-A03C-434F-AF60-0C1B3A909E06}"/>
              </a:ext>
            </a:extLst>
          </p:cNvPr>
          <p:cNvSpPr/>
          <p:nvPr/>
        </p:nvSpPr>
        <p:spPr bwMode="auto">
          <a:xfrm>
            <a:off x="1835696" y="1073150"/>
            <a:ext cx="1015454" cy="1315812"/>
          </a:xfrm>
          <a:prstGeom prst="wedgeRoundRectCallout">
            <a:avLst>
              <a:gd name="adj1" fmla="val -48172"/>
              <a:gd name="adj2" fmla="val 88044"/>
              <a:gd name="adj3" fmla="val 16667"/>
            </a:avLst>
          </a:prstGeom>
          <a:noFill/>
          <a:ln w="28575" cap="flat" cmpd="sng" algn="ctr">
            <a:solidFill>
              <a:srgbClr val="92D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fr-FR" sz="1100" dirty="0">
                <a:solidFill>
                  <a:srgbClr val="92D050"/>
                </a:solidFill>
                <a:latin typeface="Calibri" panose="020F0502020204030204" pitchFamily="34" charset="0"/>
                <a:ea typeface="ＭＳ Ｐゴシック" charset="0"/>
                <a:cs typeface="Calibri" panose="020F0502020204030204" pitchFamily="34" charset="0"/>
              </a:rPr>
              <a:t>Le flacon convient aussi pour les réservoirs sans bouchon.</a:t>
            </a:r>
            <a:endParaRPr kumimoji="0" lang="nl-BE" sz="1200" b="0" i="0" u="none" strike="noStrike" cap="none" normalizeH="0" baseline="0" dirty="0">
              <a:ln>
                <a:noFill/>
              </a:ln>
              <a:solidFill>
                <a:srgbClr val="92D050"/>
              </a:solidFill>
              <a:effectLst/>
              <a:latin typeface="Calibri" panose="020F0502020204030204" pitchFamily="34" charset="0"/>
              <a:ea typeface="ＭＳ Ｐゴシック"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7"/>
                                        </p:tgtEl>
                                      </p:cBhvr>
                                    </p:animEffect>
                                    <p:animScale>
                                      <p:cBhvr>
                                        <p:cTn id="7" dur="250" autoRev="1" fill="hold"/>
                                        <p:tgtEl>
                                          <p:spTgt spid="27"/>
                                        </p:tgtEl>
                                      </p:cBhvr>
                                      <p:by x="105000" y="105000"/>
                                    </p:animScale>
                                  </p:childTnLst>
                                </p:cTn>
                              </p:par>
                            </p:childTnLst>
                          </p:cTn>
                        </p:par>
                      </p:childTnLst>
                    </p:cTn>
                  </p:par>
                </p:childTnLst>
              </p:cTn>
              <p:nextCondLst>
                <p:cond evt="onClick" delay="0">
                  <p:tgtEl>
                    <p:spTgt spid="2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hthoek 15">
            <a:extLst>
              <a:ext uri="{FF2B5EF4-FFF2-40B4-BE49-F238E27FC236}">
                <a16:creationId xmlns:a16="http://schemas.microsoft.com/office/drawing/2014/main" id="{596EFD6B-B640-4F8C-A20D-7111DA610872}"/>
              </a:ext>
            </a:extLst>
          </p:cNvPr>
          <p:cNvSpPr>
            <a:spLocks noChangeArrowheads="1"/>
          </p:cNvSpPr>
          <p:nvPr/>
        </p:nvSpPr>
        <p:spPr bwMode="auto">
          <a:xfrm>
            <a:off x="398463" y="749300"/>
            <a:ext cx="428625" cy="5127625"/>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5" name="TextBox 1">
            <a:extLst>
              <a:ext uri="{FF2B5EF4-FFF2-40B4-BE49-F238E27FC236}">
                <a16:creationId xmlns:a16="http://schemas.microsoft.com/office/drawing/2014/main" id="{205C2E78-1339-4E74-BAB6-2AAF8DCF65D4}"/>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Professionnels</a:t>
            </a:r>
            <a:r>
              <a:rPr lang="nl-BE" b="1" dirty="0">
                <a:solidFill>
                  <a:schemeClr val="bg2">
                    <a:lumMod val="25000"/>
                  </a:schemeClr>
                </a:solidFill>
                <a:latin typeface="Calibri" panose="020F0502020204030204" pitchFamily="34" charset="0"/>
              </a:rPr>
              <a:t>: HUILE</a:t>
            </a:r>
          </a:p>
        </p:txBody>
      </p:sp>
      <p:sp>
        <p:nvSpPr>
          <p:cNvPr id="50" name="TextBox 1">
            <a:extLst>
              <a:ext uri="{FF2B5EF4-FFF2-40B4-BE49-F238E27FC236}">
                <a16:creationId xmlns:a16="http://schemas.microsoft.com/office/drawing/2014/main" id="{25EDB55C-7C42-4876-9157-C71ED8BB478B}"/>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HUILE</a:t>
            </a:r>
          </a:p>
        </p:txBody>
      </p:sp>
      <p:sp>
        <p:nvSpPr>
          <p:cNvPr id="21509" name="Rechthoek 58">
            <a:extLst>
              <a:ext uri="{FF2B5EF4-FFF2-40B4-BE49-F238E27FC236}">
                <a16:creationId xmlns:a16="http://schemas.microsoft.com/office/drawing/2014/main" id="{BEA2398E-BAC7-476E-8EC6-6439713EEE40}"/>
              </a:ext>
            </a:extLst>
          </p:cNvPr>
          <p:cNvSpPr>
            <a:spLocks noChangeArrowheads="1"/>
          </p:cNvSpPr>
          <p:nvPr/>
        </p:nvSpPr>
        <p:spPr bwMode="auto">
          <a:xfrm>
            <a:off x="398463" y="5818188"/>
            <a:ext cx="7173912" cy="58737"/>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pic>
        <p:nvPicPr>
          <p:cNvPr id="31" name="Afbeelding 6">
            <a:hlinkClick r:id="rId2" action="ppaction://hlinksldjump"/>
            <a:extLst>
              <a:ext uri="{FF2B5EF4-FFF2-40B4-BE49-F238E27FC236}">
                <a16:creationId xmlns:a16="http://schemas.microsoft.com/office/drawing/2014/main" id="{06425FDA-6465-49CE-A10D-8357A9452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841375"/>
            <a:ext cx="1176337"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Afbeelding 7">
            <a:hlinkClick r:id="rId4" action="ppaction://hlinksldjump"/>
            <a:extLst>
              <a:ext uri="{FF2B5EF4-FFF2-40B4-BE49-F238E27FC236}">
                <a16:creationId xmlns:a16="http://schemas.microsoft.com/office/drawing/2014/main" id="{7D8C5060-0335-4A68-AEA7-C4F104103E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2375" y="842963"/>
            <a:ext cx="1176338" cy="229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Afbeelding 25">
            <a:hlinkClick r:id="rId6" action="ppaction://hlinksldjump"/>
            <a:extLst>
              <a:ext uri="{FF2B5EF4-FFF2-40B4-BE49-F238E27FC236}">
                <a16:creationId xmlns:a16="http://schemas.microsoft.com/office/drawing/2014/main" id="{0BCA6C84-05FD-4E2A-BAF7-211C33BC2F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4725" y="844550"/>
            <a:ext cx="117475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Afbeelding 26">
            <a:hlinkClick r:id="rId8" action="ppaction://hlinksldjump"/>
            <a:extLst>
              <a:ext uri="{FF2B5EF4-FFF2-40B4-BE49-F238E27FC236}">
                <a16:creationId xmlns:a16="http://schemas.microsoft.com/office/drawing/2014/main" id="{6CCF264E-ECEB-4627-A83F-F67FF7D08D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05538" y="841375"/>
            <a:ext cx="1174750"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Afbeelding 31">
            <a:hlinkClick r:id="rId10" action="ppaction://hlinksldjump"/>
            <a:extLst>
              <a:ext uri="{FF2B5EF4-FFF2-40B4-BE49-F238E27FC236}">
                <a16:creationId xmlns:a16="http://schemas.microsoft.com/office/drawing/2014/main" id="{BD578560-56DE-44C3-9D83-32325F61E43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7738" y="849313"/>
            <a:ext cx="1176337"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Afbeelding 33">
            <a:hlinkClick r:id="rId12" action="ppaction://hlinksldjump"/>
            <a:extLst>
              <a:ext uri="{FF2B5EF4-FFF2-40B4-BE49-F238E27FC236}">
                <a16:creationId xmlns:a16="http://schemas.microsoft.com/office/drawing/2014/main" id="{C72833A8-FA5B-4BAC-8722-29FD4AE2E58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40125" y="831850"/>
            <a:ext cx="1176338"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6">
            <a:hlinkClick r:id="rId14" action="ppaction://hlinksldjump"/>
            <a:extLst>
              <a:ext uri="{FF2B5EF4-FFF2-40B4-BE49-F238E27FC236}">
                <a16:creationId xmlns:a16="http://schemas.microsoft.com/office/drawing/2014/main" id="{D40CC8AC-1BCE-4278-A0CB-2BD611825A7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17925" y="3316288"/>
            <a:ext cx="782638"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8">
            <a:hlinkClick r:id="rId16" action="ppaction://hlinksldjump"/>
            <a:extLst>
              <a:ext uri="{FF2B5EF4-FFF2-40B4-BE49-F238E27FC236}">
                <a16:creationId xmlns:a16="http://schemas.microsoft.com/office/drawing/2014/main" id="{745B473D-45E3-4C4E-AD81-C7A06854E99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038725" y="3300413"/>
            <a:ext cx="828675" cy="236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0" name="Gelijkbenige driehoek 47">
            <a:extLst>
              <a:ext uri="{FF2B5EF4-FFF2-40B4-BE49-F238E27FC236}">
                <a16:creationId xmlns:a16="http://schemas.microsoft.com/office/drawing/2014/main" id="{334CCE0A-6F56-46C7-ACA7-585018C92DE9}"/>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21" name="Groep 8">
            <a:extLst>
              <a:ext uri="{FF2B5EF4-FFF2-40B4-BE49-F238E27FC236}">
                <a16:creationId xmlns:a16="http://schemas.microsoft.com/office/drawing/2014/main" id="{CA21CBA4-1174-4F28-9877-4EE5DC0C2737}"/>
              </a:ext>
            </a:extLst>
          </p:cNvPr>
          <p:cNvGrpSpPr>
            <a:grpSpLocks/>
          </p:cNvGrpSpPr>
          <p:nvPr/>
        </p:nvGrpSpPr>
        <p:grpSpPr bwMode="auto">
          <a:xfrm>
            <a:off x="7694613" y="5589240"/>
            <a:ext cx="1341437" cy="247650"/>
            <a:chOff x="7694316" y="5629464"/>
            <a:chExt cx="1342180" cy="247015"/>
          </a:xfrm>
        </p:grpSpPr>
        <p:sp>
          <p:nvSpPr>
            <p:cNvPr id="22" name="Rechthoek: afgeronde hoeken 21">
              <a:hlinkClick r:id="rId18" action="ppaction://hlinksldjump"/>
              <a:extLst>
                <a:ext uri="{FF2B5EF4-FFF2-40B4-BE49-F238E27FC236}">
                  <a16:creationId xmlns:a16="http://schemas.microsoft.com/office/drawing/2014/main" id="{4F2C4B15-9E40-43DC-BFF7-ECD92D69F7BE}"/>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3" name="TextBox 1">
              <a:hlinkClick r:id="rId18" action="ppaction://hlinksldjump"/>
              <a:extLst>
                <a:ext uri="{FF2B5EF4-FFF2-40B4-BE49-F238E27FC236}">
                  <a16:creationId xmlns:a16="http://schemas.microsoft.com/office/drawing/2014/main" id="{9F7B5004-A06C-4F38-A943-5F541A251BC8}"/>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24" name="Gelijkbenige driehoek 38">
              <a:extLst>
                <a:ext uri="{FF2B5EF4-FFF2-40B4-BE49-F238E27FC236}">
                  <a16:creationId xmlns:a16="http://schemas.microsoft.com/office/drawing/2014/main" id="{36AF80AC-994D-40DF-8C32-9225979B950F}"/>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6"/>
                                        </p:tgtEl>
                                      </p:cBhvr>
                                    </p:animEffect>
                                    <p:animScale>
                                      <p:cBhvr>
                                        <p:cTn id="7" dur="250" autoRev="1" fill="hold"/>
                                        <p:tgtEl>
                                          <p:spTgt spid="36"/>
                                        </p:tgtEl>
                                      </p:cBhvr>
                                      <p:by x="105000" y="105000"/>
                                    </p:animScale>
                                  </p:childTnLst>
                                </p:cTn>
                              </p:par>
                            </p:childTnLst>
                          </p:cTn>
                        </p:par>
                      </p:childTnLst>
                    </p:cTn>
                  </p:par>
                </p:childTnLst>
              </p:cTn>
              <p:nextCondLst>
                <p:cond evt="onClick" delay="0">
                  <p:tgtEl>
                    <p:spTgt spid="36"/>
                  </p:tgtEl>
                </p:cond>
              </p:nextCondLst>
            </p:seq>
            <p:seq concurrent="1" nextAc="seek">
              <p:cTn id="8" restart="whenNotActive" fill="hold" evtFilter="cancelBubble" nodeType="interactiveSeq">
                <p:stCondLst>
                  <p:cond evt="onClick" delay="0">
                    <p:tgtEl>
                      <p:spTgt spid="3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33"/>
                                        </p:tgtEl>
                                      </p:cBhvr>
                                    </p:animEffect>
                                    <p:animScale>
                                      <p:cBhvr>
                                        <p:cTn id="13" dur="250" autoRev="1" fill="hold"/>
                                        <p:tgtEl>
                                          <p:spTgt spid="33"/>
                                        </p:tgtEl>
                                      </p:cBhvr>
                                      <p:by x="105000" y="105000"/>
                                    </p:animScale>
                                  </p:childTnLst>
                                </p:cTn>
                              </p:par>
                            </p:childTnLst>
                          </p:cTn>
                        </p:par>
                      </p:childTnLst>
                    </p:cTn>
                  </p:par>
                </p:childTnLst>
              </p:cTn>
              <p:nextCondLst>
                <p:cond evt="onClick" delay="0">
                  <p:tgtEl>
                    <p:spTgt spid="33"/>
                  </p:tgtEl>
                </p:cond>
              </p:nextCondLst>
            </p:seq>
            <p:seq concurrent="1" nextAc="seek">
              <p:cTn id="14" restart="whenNotActive" fill="hold" evtFilter="cancelBubble" nodeType="interactiveSeq">
                <p:stCondLst>
                  <p:cond evt="onClick" delay="0">
                    <p:tgtEl>
                      <p:spTgt spid="37"/>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37"/>
                                        </p:tgtEl>
                                      </p:cBhvr>
                                    </p:animEffect>
                                    <p:animScale>
                                      <p:cBhvr>
                                        <p:cTn id="19" dur="250" autoRev="1" fill="hold"/>
                                        <p:tgtEl>
                                          <p:spTgt spid="37"/>
                                        </p:tgtEl>
                                      </p:cBhvr>
                                      <p:by x="105000" y="105000"/>
                                    </p:animScale>
                                  </p:childTnLst>
                                </p:cTn>
                              </p:par>
                            </p:childTnLst>
                          </p:cTn>
                        </p:par>
                      </p:childTnLst>
                    </p:cTn>
                  </p:par>
                </p:childTnLst>
              </p:cTn>
              <p:nextCondLst>
                <p:cond evt="onClick" delay="0">
                  <p:tgtEl>
                    <p:spTgt spid="37"/>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34"/>
                                        </p:tgtEl>
                                      </p:cBhvr>
                                    </p:animEffect>
                                    <p:animScale>
                                      <p:cBhvr>
                                        <p:cTn id="25" dur="250" autoRev="1" fill="hold"/>
                                        <p:tgtEl>
                                          <p:spTgt spid="34"/>
                                        </p:tgtEl>
                                      </p:cBhvr>
                                      <p:by x="105000" y="105000"/>
                                    </p:animScale>
                                  </p:childTnLst>
                                </p:cTn>
                              </p:par>
                            </p:childTnLst>
                          </p:cTn>
                        </p:par>
                      </p:childTnLst>
                    </p:cTn>
                  </p:par>
                </p:childTnLst>
              </p:cTn>
              <p:nextCondLst>
                <p:cond evt="onClick" delay="0">
                  <p:tgtEl>
                    <p:spTgt spid="34"/>
                  </p:tgtEl>
                </p:cond>
              </p:nextCondLst>
            </p:seq>
            <p:seq concurrent="1" nextAc="seek">
              <p:cTn id="26" restart="whenNotActive" fill="hold" evtFilter="cancelBubble" nodeType="interactiveSeq">
                <p:stCondLst>
                  <p:cond evt="onClick" delay="0">
                    <p:tgtEl>
                      <p:spTgt spid="32"/>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32"/>
                                        </p:tgtEl>
                                      </p:cBhvr>
                                    </p:animEffect>
                                    <p:animScale>
                                      <p:cBhvr>
                                        <p:cTn id="31" dur="250" autoRev="1" fill="hold"/>
                                        <p:tgtEl>
                                          <p:spTgt spid="32"/>
                                        </p:tgtEl>
                                      </p:cBhvr>
                                      <p:by x="105000" y="105000"/>
                                    </p:animScale>
                                  </p:childTnLst>
                                </p:cTn>
                              </p:par>
                            </p:childTnLst>
                          </p:cTn>
                        </p:par>
                      </p:childTnLst>
                    </p:cTn>
                  </p:par>
                </p:childTnLst>
              </p:cTn>
              <p:nextCondLst>
                <p:cond evt="onClick" delay="0">
                  <p:tgtEl>
                    <p:spTgt spid="32"/>
                  </p:tgtEl>
                </p:cond>
              </p:nextCondLst>
            </p:seq>
            <p:seq concurrent="1" nextAc="seek">
              <p:cTn id="32" restart="whenNotActive" fill="hold" evtFilter="cancelBubble" nodeType="interactiveSeq">
                <p:stCondLst>
                  <p:cond evt="onClick" delay="0">
                    <p:tgtEl>
                      <p:spTgt spid="31"/>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31"/>
                                        </p:tgtEl>
                                      </p:cBhvr>
                                    </p:animEffect>
                                    <p:animScale>
                                      <p:cBhvr>
                                        <p:cTn id="37" dur="250" autoRev="1" fill="hold"/>
                                        <p:tgtEl>
                                          <p:spTgt spid="31"/>
                                        </p:tgtEl>
                                      </p:cBhvr>
                                      <p:by x="105000" y="105000"/>
                                    </p:animScale>
                                  </p:childTnLst>
                                </p:cTn>
                              </p:par>
                            </p:childTnLst>
                          </p:cTn>
                        </p:par>
                      </p:childTnLst>
                    </p:cTn>
                  </p:par>
                  <p:par>
                    <p:cTn id="38" fill="hold" nodeType="clickPar">
                      <p:stCondLst>
                        <p:cond delay="indefinite"/>
                      </p:stCondLst>
                      <p:childTnLst>
                        <p:par>
                          <p:cTn id="39" fill="hold" nodeType="withGroup">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7"/>
                                        </p:tgtEl>
                                      </p:cBhvr>
                                    </p:animEffect>
                                    <p:animScale>
                                      <p:cBhvr>
                                        <p:cTn id="42" dur="250" autoRev="1" fill="hold"/>
                                        <p:tgtEl>
                                          <p:spTgt spid="7"/>
                                        </p:tgtEl>
                                      </p:cBhvr>
                                      <p:by x="105000" y="105000"/>
                                    </p:animScale>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26" presetClass="emph" presetSubtype="0" fill="hold" nodeType="clickEffect">
                                  <p:stCondLst>
                                    <p:cond delay="0"/>
                                  </p:stCondLst>
                                  <p:childTnLst>
                                    <p:animEffect transition="out" filter="fade">
                                      <p:cBhvr>
                                        <p:cTn id="47" dur="500" tmFilter="0, 0; .2, .5; .8, .5; 1, 0"/>
                                        <p:tgtEl>
                                          <p:spTgt spid="9"/>
                                        </p:tgtEl>
                                      </p:cBhvr>
                                    </p:animEffect>
                                    <p:animScale>
                                      <p:cBhvr>
                                        <p:cTn id="48" dur="250" autoRev="1" fill="hold"/>
                                        <p:tgtEl>
                                          <p:spTgt spid="9"/>
                                        </p:tgtEl>
                                      </p:cBhvr>
                                      <p:by x="105000" y="105000"/>
                                    </p:animScale>
                                  </p:childTnLst>
                                </p:cTn>
                              </p:par>
                            </p:childTnLst>
                          </p:cTn>
                        </p:par>
                      </p:childTnLst>
                    </p:cTn>
                  </p:par>
                </p:childTnLst>
              </p:cTn>
              <p:nextCondLst>
                <p:cond evt="onClick" delay="0">
                  <p:tgtEl>
                    <p:spTgt spid="9"/>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E50981BA-7E40-48F9-A341-A01A43414737}"/>
              </a:ext>
            </a:extLst>
          </p:cNvPr>
          <p:cNvGrpSpPr>
            <a:grpSpLocks/>
          </p:cNvGrpSpPr>
          <p:nvPr/>
        </p:nvGrpSpPr>
        <p:grpSpPr bwMode="auto">
          <a:xfrm>
            <a:off x="6227763" y="5589240"/>
            <a:ext cx="1419225" cy="246406"/>
            <a:chOff x="6228184" y="5630258"/>
            <a:chExt cx="1419299" cy="247360"/>
          </a:xfrm>
        </p:grpSpPr>
        <p:sp>
          <p:nvSpPr>
            <p:cNvPr id="13" name="Rechthoek: afgeronde hoeken 12">
              <a:hlinkClick r:id="rId2" action="ppaction://hlinksldjump"/>
              <a:extLst>
                <a:ext uri="{FF2B5EF4-FFF2-40B4-BE49-F238E27FC236}">
                  <a16:creationId xmlns:a16="http://schemas.microsoft.com/office/drawing/2014/main" id="{C241B08E-9054-4E30-B44A-8DA24C96AC98}"/>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2549" name="TextBox 1">
              <a:hlinkClick r:id="rId3" action="ppaction://hlinksldjump"/>
              <a:extLst>
                <a:ext uri="{FF2B5EF4-FFF2-40B4-BE49-F238E27FC236}">
                  <a16:creationId xmlns:a16="http://schemas.microsoft.com/office/drawing/2014/main" id="{85B16D64-8931-4C79-B000-9222D782EED1}"/>
                </a:ext>
              </a:extLst>
            </p:cNvPr>
            <p:cNvSpPr txBox="1">
              <a:spLocks noChangeArrowheads="1"/>
            </p:cNvSpPr>
            <p:nvPr/>
          </p:nvSpPr>
          <p:spPr bwMode="auto">
            <a:xfrm>
              <a:off x="6358829" y="5631397"/>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huile</a:t>
              </a:r>
              <a:endParaRPr lang="nl-BE" altLang="nl-BE" sz="1000" b="1" dirty="0">
                <a:solidFill>
                  <a:schemeClr val="bg1"/>
                </a:solidFill>
                <a:latin typeface="Calibri" panose="020F0502020204030204" pitchFamily="34" charset="0"/>
              </a:endParaRPr>
            </a:p>
          </p:txBody>
        </p:sp>
        <p:sp>
          <p:nvSpPr>
            <p:cNvPr id="22550" name="Gelijkbenige driehoek 14">
              <a:extLst>
                <a:ext uri="{FF2B5EF4-FFF2-40B4-BE49-F238E27FC236}">
                  <a16:creationId xmlns:a16="http://schemas.microsoft.com/office/drawing/2014/main" id="{0AF3D69F-0C6D-423A-A321-F9F819E95FD6}"/>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22534" name="Gelijkbenige driehoek 19">
            <a:extLst>
              <a:ext uri="{FF2B5EF4-FFF2-40B4-BE49-F238E27FC236}">
                <a16:creationId xmlns:a16="http://schemas.microsoft.com/office/drawing/2014/main" id="{D12CFF24-762A-4B83-9E39-09EFB9786403}"/>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2535" name="TextBox 1">
            <a:extLst>
              <a:ext uri="{FF2B5EF4-FFF2-40B4-BE49-F238E27FC236}">
                <a16:creationId xmlns:a16="http://schemas.microsoft.com/office/drawing/2014/main" id="{423B6A97-4BC4-43BF-89C2-76B60E762223}"/>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a:solidFill>
                  <a:srgbClr val="7030A0"/>
                </a:solidFill>
                <a:latin typeface="Calibri" panose="020F0502020204030204" pitchFamily="34" charset="0"/>
              </a:rPr>
              <a:t>WYNN’S AUTOMATIC TRANSMISSION TREATMENT</a:t>
            </a:r>
          </a:p>
        </p:txBody>
      </p:sp>
      <p:sp>
        <p:nvSpPr>
          <p:cNvPr id="22536" name="TextBox 1">
            <a:extLst>
              <a:ext uri="{FF2B5EF4-FFF2-40B4-BE49-F238E27FC236}">
                <a16:creationId xmlns:a16="http://schemas.microsoft.com/office/drawing/2014/main" id="{E4284C24-C905-42B5-97B0-D6D2CA7111B1}"/>
              </a:ext>
            </a:extLst>
          </p:cNvPr>
          <p:cNvSpPr txBox="1">
            <a:spLocks noChangeArrowheads="1"/>
          </p:cNvSpPr>
          <p:nvPr/>
        </p:nvSpPr>
        <p:spPr bwMode="auto">
          <a:xfrm>
            <a:off x="2822575" y="1311275"/>
            <a:ext cx="607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nl-BE" sz="1200" dirty="0" err="1">
                <a:latin typeface="Calibri" panose="020F0502020204030204" pitchFamily="34" charset="0"/>
                <a:cs typeface="Calibri" panose="020F0502020204030204" pitchFamily="34" charset="0"/>
              </a:rPr>
              <a:t>Wynn's</a:t>
            </a:r>
            <a:r>
              <a:rPr lang="nl-BE" sz="1200" dirty="0">
                <a:latin typeface="Calibri" panose="020F0502020204030204" pitchFamily="34" charset="0"/>
                <a:cs typeface="Calibri" panose="020F0502020204030204" pitchFamily="34" charset="0"/>
              </a:rPr>
              <a:t> Automatic Transmission Treatment </a:t>
            </a:r>
            <a:r>
              <a:rPr lang="nl-BE" sz="1200" dirty="0" err="1">
                <a:latin typeface="Calibri" panose="020F0502020204030204" pitchFamily="34" charset="0"/>
                <a:cs typeface="Calibri" panose="020F0502020204030204" pitchFamily="34" charset="0"/>
              </a:rPr>
              <a:t>est</a:t>
            </a:r>
            <a:r>
              <a:rPr lang="nl-BE" sz="1200" dirty="0">
                <a:latin typeface="Calibri" panose="020F0502020204030204" pitchFamily="34" charset="0"/>
                <a:cs typeface="Calibri" panose="020F0502020204030204" pitchFamily="34" charset="0"/>
              </a:rPr>
              <a:t> </a:t>
            </a:r>
            <a:r>
              <a:rPr lang="nl-BE" sz="1200" dirty="0" err="1">
                <a:latin typeface="Calibri" panose="020F0502020204030204" pitchFamily="34" charset="0"/>
                <a:cs typeface="Calibri" panose="020F0502020204030204" pitchFamily="34" charset="0"/>
              </a:rPr>
              <a:t>un</a:t>
            </a:r>
            <a:r>
              <a:rPr lang="nl-BE" sz="1200" dirty="0">
                <a:latin typeface="Calibri" panose="020F0502020204030204" pitchFamily="34" charset="0"/>
                <a:cs typeface="Calibri" panose="020F0502020204030204" pitchFamily="34" charset="0"/>
              </a:rPr>
              <a:t> </a:t>
            </a:r>
            <a:r>
              <a:rPr lang="fr-FR" sz="1200" dirty="0">
                <a:latin typeface="Calibri" panose="020F0502020204030204" pitchFamily="34" charset="0"/>
                <a:cs typeface="Calibri" panose="020F0502020204030204" pitchFamily="34" charset="0"/>
              </a:rPr>
              <a:t>traitement complètement soluble dans l'huile élaboré pour stopper et prévenir les fuites et pour assouplir le passage </a:t>
            </a:r>
            <a:r>
              <a:rPr lang="nl-BE" sz="1200" dirty="0">
                <a:latin typeface="Calibri" panose="020F0502020204030204" pitchFamily="34" charset="0"/>
                <a:cs typeface="Calibri" panose="020F0502020204030204" pitchFamily="34" charset="0"/>
              </a:rPr>
              <a:t>de </a:t>
            </a:r>
            <a:r>
              <a:rPr lang="nl-BE" sz="1200" dirty="0" err="1">
                <a:latin typeface="Calibri" panose="020F0502020204030204" pitchFamily="34" charset="0"/>
                <a:cs typeface="Calibri" panose="020F0502020204030204" pitchFamily="34" charset="0"/>
              </a:rPr>
              <a:t>vitesses</a:t>
            </a:r>
            <a:r>
              <a:rPr lang="nl-BE" sz="1200" dirty="0">
                <a:latin typeface="Calibri" panose="020F0502020204030204" pitchFamily="34" charset="0"/>
                <a:cs typeface="Calibri" panose="020F0502020204030204" pitchFamily="34" charset="0"/>
              </a:rPr>
              <a:t>.</a:t>
            </a:r>
            <a:endParaRPr lang="nl-BE" altLang="nl-BE" sz="1200" dirty="0">
              <a:latin typeface="Calibri" panose="020F0502020204030204" pitchFamily="34" charset="0"/>
              <a:cs typeface="Calibri" panose="020F0502020204030204" pitchFamily="34" charset="0"/>
            </a:endParaRPr>
          </a:p>
        </p:txBody>
      </p:sp>
      <p:sp>
        <p:nvSpPr>
          <p:cNvPr id="22537" name="TextBox 1">
            <a:extLst>
              <a:ext uri="{FF2B5EF4-FFF2-40B4-BE49-F238E27FC236}">
                <a16:creationId xmlns:a16="http://schemas.microsoft.com/office/drawing/2014/main" id="{8A1E5C68-7FDA-4C89-A0E2-D09D7BE36549}"/>
              </a:ext>
            </a:extLst>
          </p:cNvPr>
          <p:cNvSpPr txBox="1">
            <a:spLocks noChangeArrowheads="1"/>
          </p:cNvSpPr>
          <p:nvPr/>
        </p:nvSpPr>
        <p:spPr bwMode="auto">
          <a:xfrm>
            <a:off x="2806700" y="2105025"/>
            <a:ext cx="60690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22538" name="TextBox 1">
            <a:extLst>
              <a:ext uri="{FF2B5EF4-FFF2-40B4-BE49-F238E27FC236}">
                <a16:creationId xmlns:a16="http://schemas.microsoft.com/office/drawing/2014/main" id="{F0A534B0-CA47-48DA-AA7E-C6660CE98DF2}"/>
              </a:ext>
            </a:extLst>
          </p:cNvPr>
          <p:cNvSpPr txBox="1">
            <a:spLocks noChangeArrowheads="1"/>
          </p:cNvSpPr>
          <p:nvPr/>
        </p:nvSpPr>
        <p:spPr bwMode="auto">
          <a:xfrm>
            <a:off x="2822575" y="2320925"/>
            <a:ext cx="607060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Stoppe et prévient les fuites.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Régénère les joints en caoutchouc.</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Nettoie et protège le système par des détergents et dispersants.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Assouplit le passage de vitesses.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Prévient le vieillissement et l'oxydation des huiles pour boîtes de vitesses </a:t>
            </a:r>
            <a:r>
              <a:rPr lang="nl-BE" sz="1100" dirty="0" err="1">
                <a:latin typeface="Calibri" panose="020F0502020204030204" pitchFamily="34" charset="0"/>
                <a:cs typeface="Calibri" panose="020F0502020204030204" pitchFamily="34" charset="0"/>
              </a:rPr>
              <a:t>automatiques</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Prolonge la durée de vie des composants.</a:t>
            </a:r>
            <a:endParaRPr lang="nl-BE" altLang="nl-BE" sz="1100" dirty="0">
              <a:latin typeface="Calibri" panose="020F0502020204030204" pitchFamily="34" charset="0"/>
              <a:cs typeface="Calibri" panose="020F0502020204030204" pitchFamily="34" charset="0"/>
            </a:endParaRPr>
          </a:p>
        </p:txBody>
      </p:sp>
      <p:sp>
        <p:nvSpPr>
          <p:cNvPr id="22539" name="TextBox 1">
            <a:extLst>
              <a:ext uri="{FF2B5EF4-FFF2-40B4-BE49-F238E27FC236}">
                <a16:creationId xmlns:a16="http://schemas.microsoft.com/office/drawing/2014/main" id="{D4616004-52B4-4735-BC27-F21ADD61F159}"/>
              </a:ext>
            </a:extLst>
          </p:cNvPr>
          <p:cNvSpPr txBox="1">
            <a:spLocks noChangeArrowheads="1"/>
          </p:cNvSpPr>
          <p:nvPr/>
        </p:nvSpPr>
        <p:spPr bwMode="auto">
          <a:xfrm>
            <a:off x="2835275" y="3860800"/>
            <a:ext cx="26003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22540" name="TextBox 1">
            <a:extLst>
              <a:ext uri="{FF2B5EF4-FFF2-40B4-BE49-F238E27FC236}">
                <a16:creationId xmlns:a16="http://schemas.microsoft.com/office/drawing/2014/main" id="{D3439A2B-DB61-43C8-9D9A-87300368DAEA}"/>
              </a:ext>
            </a:extLst>
          </p:cNvPr>
          <p:cNvSpPr txBox="1">
            <a:spLocks noChangeArrowheads="1"/>
          </p:cNvSpPr>
          <p:nvPr/>
        </p:nvSpPr>
        <p:spPr bwMode="auto">
          <a:xfrm>
            <a:off x="2851150" y="4051300"/>
            <a:ext cx="281146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nl-NL" altLang="nl-BE" sz="1100" dirty="0">
                <a:latin typeface="Calibri" panose="020F0502020204030204" pitchFamily="34" charset="0"/>
                <a:cs typeface="Calibri" panose="020F0502020204030204" pitchFamily="34" charset="0"/>
              </a:rPr>
              <a:t>Passage de </a:t>
            </a:r>
            <a:r>
              <a:rPr lang="nl-NL" altLang="nl-BE" sz="1100" dirty="0" err="1">
                <a:latin typeface="Calibri" panose="020F0502020204030204" pitchFamily="34" charset="0"/>
                <a:cs typeface="Calibri" panose="020F0502020204030204" pitchFamily="34" charset="0"/>
              </a:rPr>
              <a:t>vitesse</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difficle</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Fuites</a:t>
            </a:r>
            <a:r>
              <a:rPr lang="nl-NL" altLang="nl-BE" sz="1100" dirty="0">
                <a:latin typeface="Calibri" panose="020F0502020204030204" pitchFamily="34" charset="0"/>
                <a:cs typeface="Calibri" panose="020F0502020204030204" pitchFamily="34" charset="0"/>
              </a:rPr>
              <a:t> dans </a:t>
            </a:r>
            <a:r>
              <a:rPr lang="nl-NL" altLang="nl-BE" sz="1100" dirty="0" err="1">
                <a:latin typeface="Calibri" panose="020F0502020204030204" pitchFamily="34" charset="0"/>
                <a:cs typeface="Calibri" panose="020F0502020204030204" pitchFamily="34" charset="0"/>
              </a:rPr>
              <a:t>le</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boîtes</a:t>
            </a:r>
            <a:r>
              <a:rPr lang="nl-NL" altLang="nl-BE" sz="1100" dirty="0">
                <a:latin typeface="Calibri" panose="020F0502020204030204" pitchFamily="34" charset="0"/>
                <a:cs typeface="Calibri" panose="020F0502020204030204" pitchFamily="34" charset="0"/>
              </a:rPr>
              <a:t> de </a:t>
            </a:r>
            <a:r>
              <a:rPr lang="nl-NL" altLang="nl-BE" sz="1100" dirty="0" err="1">
                <a:latin typeface="Calibri" panose="020F0502020204030204" pitchFamily="34" charset="0"/>
                <a:cs typeface="Calibri" panose="020F0502020204030204" pitchFamily="34" charset="0"/>
              </a:rPr>
              <a:t>vitesses</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automatiques</a:t>
            </a:r>
            <a:endParaRPr lang="nl-NL" altLang="nl-BE" sz="1100" dirty="0">
              <a:latin typeface="Calibri" panose="020F0502020204030204" pitchFamily="34" charset="0"/>
              <a:cs typeface="Calibri" panose="020F0502020204030204" pitchFamily="34" charset="0"/>
            </a:endParaRPr>
          </a:p>
        </p:txBody>
      </p:sp>
      <p:sp>
        <p:nvSpPr>
          <p:cNvPr id="22541" name="TextBox 1">
            <a:extLst>
              <a:ext uri="{FF2B5EF4-FFF2-40B4-BE49-F238E27FC236}">
                <a16:creationId xmlns:a16="http://schemas.microsoft.com/office/drawing/2014/main" id="{DBEB602E-8155-463C-A54B-FE808FBEBAE5}"/>
              </a:ext>
            </a:extLst>
          </p:cNvPr>
          <p:cNvSpPr txBox="1">
            <a:spLocks noChangeArrowheads="1"/>
          </p:cNvSpPr>
          <p:nvPr/>
        </p:nvSpPr>
        <p:spPr bwMode="auto">
          <a:xfrm>
            <a:off x="6443663" y="3860800"/>
            <a:ext cx="12509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22542" name="TextBox 1">
            <a:extLst>
              <a:ext uri="{FF2B5EF4-FFF2-40B4-BE49-F238E27FC236}">
                <a16:creationId xmlns:a16="http://schemas.microsoft.com/office/drawing/2014/main" id="{55535011-4C3D-443D-8074-CA6184A9F356}"/>
              </a:ext>
            </a:extLst>
          </p:cNvPr>
          <p:cNvSpPr txBox="1">
            <a:spLocks noChangeArrowheads="1"/>
          </p:cNvSpPr>
          <p:nvPr/>
        </p:nvSpPr>
        <p:spPr bwMode="auto">
          <a:xfrm>
            <a:off x="6461125" y="4041775"/>
            <a:ext cx="20367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ü"/>
            </a:pPr>
            <a:r>
              <a:rPr lang="fr-FR" sz="1100" dirty="0">
                <a:latin typeface="Calibri" panose="020F0502020204030204" pitchFamily="34" charset="0"/>
                <a:cs typeface="Calibri" panose="020F0502020204030204" pitchFamily="34" charset="0"/>
              </a:rPr>
              <a:t>Ajouter le produit à l'huile pour boîtes automatiques.</a:t>
            </a:r>
            <a:endParaRPr lang="nl-NL" altLang="nl-BE" sz="1100" dirty="0">
              <a:latin typeface="Calibri" panose="020F0502020204030204" pitchFamily="34" charset="0"/>
              <a:cs typeface="Calibri" panose="020F0502020204030204" pitchFamily="34" charset="0"/>
            </a:endParaRPr>
          </a:p>
        </p:txBody>
      </p:sp>
      <p:sp>
        <p:nvSpPr>
          <p:cNvPr id="30" name="TextBox 1">
            <a:extLst>
              <a:ext uri="{FF2B5EF4-FFF2-40B4-BE49-F238E27FC236}">
                <a16:creationId xmlns:a16="http://schemas.microsoft.com/office/drawing/2014/main" id="{ACD3AC43-16FE-4DCE-A7D4-A80CA365CAA6}"/>
              </a:ext>
            </a:extLst>
          </p:cNvPr>
          <p:cNvSpPr txBox="1"/>
          <p:nvPr/>
        </p:nvSpPr>
        <p:spPr>
          <a:xfrm>
            <a:off x="915988" y="5661248"/>
            <a:ext cx="3871912" cy="261938"/>
          </a:xfrm>
          <a:prstGeom prst="rect">
            <a:avLst/>
          </a:prstGeom>
          <a:noFill/>
        </p:spPr>
        <p:txBody>
          <a:bodyPr>
            <a:spAutoFit/>
          </a:bodyPr>
          <a:lstStyle/>
          <a:p>
            <a:pPr>
              <a:defRPr/>
            </a:pPr>
            <a:r>
              <a:rPr lang="nl-BE" sz="1100" dirty="0">
                <a:latin typeface="Calibri" panose="020F0502020204030204" pitchFamily="34" charset="0"/>
                <a:cs typeface="Calibri" panose="020F0502020204030204" pitchFamily="34" charset="0"/>
              </a:rPr>
              <a:t>PN 64544 – 12x325 ml – EN/SV/RU/FR/DE/NL</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22544" name="Rechthoek 30">
            <a:extLst>
              <a:ext uri="{FF2B5EF4-FFF2-40B4-BE49-F238E27FC236}">
                <a16:creationId xmlns:a16="http://schemas.microsoft.com/office/drawing/2014/main" id="{89B087B8-7698-4C27-9D1F-DC7F943007CA}"/>
              </a:ext>
            </a:extLst>
          </p:cNvPr>
          <p:cNvSpPr>
            <a:spLocks noChangeArrowheads="1"/>
          </p:cNvSpPr>
          <p:nvPr/>
        </p:nvSpPr>
        <p:spPr bwMode="auto">
          <a:xfrm>
            <a:off x="398463" y="749300"/>
            <a:ext cx="428625" cy="5127625"/>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pic>
        <p:nvPicPr>
          <p:cNvPr id="22546" name="Afbeelding 31">
            <a:extLst>
              <a:ext uri="{FF2B5EF4-FFF2-40B4-BE49-F238E27FC236}">
                <a16:creationId xmlns:a16="http://schemas.microsoft.com/office/drawing/2014/main" id="{AFCE3F80-F9D7-4AF7-AAE6-A8C8A8B6C4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213" y="1557338"/>
            <a:ext cx="1762125"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7" name="TextBox 1">
            <a:extLst>
              <a:ext uri="{FF2B5EF4-FFF2-40B4-BE49-F238E27FC236}">
                <a16:creationId xmlns:a16="http://schemas.microsoft.com/office/drawing/2014/main" id="{75EC245F-20B8-4CEB-8C87-5681F8CFCF55}"/>
              </a:ext>
            </a:extLst>
          </p:cNvPr>
          <p:cNvSpPr txBox="1">
            <a:spLocks noChangeArrowheads="1"/>
          </p:cNvSpPr>
          <p:nvPr/>
        </p:nvSpPr>
        <p:spPr bwMode="auto">
          <a:xfrm>
            <a:off x="2822575" y="992188"/>
            <a:ext cx="533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sz="1200" i="1" dirty="0">
                <a:solidFill>
                  <a:srgbClr val="7030A0"/>
                </a:solidFill>
                <a:latin typeface="Calibri" panose="020F0502020204030204" pitchFamily="34" charset="0"/>
                <a:cs typeface="Calibri" panose="020F0502020204030204" pitchFamily="34" charset="0"/>
              </a:rPr>
              <a:t>Transmission </a:t>
            </a:r>
            <a:r>
              <a:rPr lang="nl-BE" sz="1200" i="1" dirty="0" err="1">
                <a:solidFill>
                  <a:srgbClr val="7030A0"/>
                </a:solidFill>
                <a:latin typeface="Calibri" panose="020F0502020204030204" pitchFamily="34" charset="0"/>
                <a:cs typeface="Calibri" panose="020F0502020204030204" pitchFamily="34" charset="0"/>
              </a:rPr>
              <a:t>Automatique</a:t>
            </a:r>
            <a:endParaRPr lang="nl-BE" altLang="nl-BE" sz="1200" i="1" dirty="0">
              <a:solidFill>
                <a:srgbClr val="7030A0"/>
              </a:solidFill>
              <a:latin typeface="Calibri" panose="020F0502020204030204" pitchFamily="34" charset="0"/>
              <a:cs typeface="Calibri" panose="020F0502020204030204" pitchFamily="34" charset="0"/>
            </a:endParaRPr>
          </a:p>
        </p:txBody>
      </p:sp>
      <p:sp>
        <p:nvSpPr>
          <p:cNvPr id="23" name="TextBox 1">
            <a:extLst>
              <a:ext uri="{FF2B5EF4-FFF2-40B4-BE49-F238E27FC236}">
                <a16:creationId xmlns:a16="http://schemas.microsoft.com/office/drawing/2014/main" id="{E20ED6F6-4CD4-435D-81D9-ABDBAED20800}"/>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Professionnels</a:t>
            </a:r>
            <a:r>
              <a:rPr lang="nl-BE" b="1" dirty="0">
                <a:solidFill>
                  <a:schemeClr val="bg2">
                    <a:lumMod val="25000"/>
                  </a:schemeClr>
                </a:solidFill>
                <a:latin typeface="Calibri" panose="020F0502020204030204" pitchFamily="34" charset="0"/>
              </a:rPr>
              <a:t>: HUILE</a:t>
            </a:r>
          </a:p>
        </p:txBody>
      </p:sp>
      <p:sp>
        <p:nvSpPr>
          <p:cNvPr id="24" name="TextBox 1">
            <a:extLst>
              <a:ext uri="{FF2B5EF4-FFF2-40B4-BE49-F238E27FC236}">
                <a16:creationId xmlns:a16="http://schemas.microsoft.com/office/drawing/2014/main" id="{AF8C8F8E-250A-475E-830D-3F6C847BA879}"/>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HUILE</a:t>
            </a:r>
          </a:p>
        </p:txBody>
      </p:sp>
      <p:sp>
        <p:nvSpPr>
          <p:cNvPr id="25" name="Gelijkbenige driehoek 47">
            <a:extLst>
              <a:ext uri="{FF2B5EF4-FFF2-40B4-BE49-F238E27FC236}">
                <a16:creationId xmlns:a16="http://schemas.microsoft.com/office/drawing/2014/main" id="{855B7AF5-2EC3-43A4-9AF2-C5A4E97C944B}"/>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26" name="Groep 8">
            <a:extLst>
              <a:ext uri="{FF2B5EF4-FFF2-40B4-BE49-F238E27FC236}">
                <a16:creationId xmlns:a16="http://schemas.microsoft.com/office/drawing/2014/main" id="{E4E7EBFE-CC28-42B8-910D-DA0D920F39F6}"/>
              </a:ext>
            </a:extLst>
          </p:cNvPr>
          <p:cNvGrpSpPr>
            <a:grpSpLocks/>
          </p:cNvGrpSpPr>
          <p:nvPr/>
        </p:nvGrpSpPr>
        <p:grpSpPr bwMode="auto">
          <a:xfrm>
            <a:off x="7694613" y="5589240"/>
            <a:ext cx="1341437" cy="247650"/>
            <a:chOff x="7694316" y="5629464"/>
            <a:chExt cx="1342180" cy="247015"/>
          </a:xfrm>
        </p:grpSpPr>
        <p:sp>
          <p:nvSpPr>
            <p:cNvPr id="27" name="Rechthoek: afgeronde hoeken 26">
              <a:hlinkClick r:id="rId5" action="ppaction://hlinksldjump"/>
              <a:extLst>
                <a:ext uri="{FF2B5EF4-FFF2-40B4-BE49-F238E27FC236}">
                  <a16:creationId xmlns:a16="http://schemas.microsoft.com/office/drawing/2014/main" id="{38DDAB28-C77B-46D6-B29A-599B38A56D4C}"/>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8" name="TextBox 1">
              <a:hlinkClick r:id="rId5" action="ppaction://hlinksldjump"/>
              <a:extLst>
                <a:ext uri="{FF2B5EF4-FFF2-40B4-BE49-F238E27FC236}">
                  <a16:creationId xmlns:a16="http://schemas.microsoft.com/office/drawing/2014/main" id="{CEFBCC2F-F19D-4BFF-86E4-3D50AD6D8307}"/>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29" name="Gelijkbenige driehoek 38">
              <a:extLst>
                <a:ext uri="{FF2B5EF4-FFF2-40B4-BE49-F238E27FC236}">
                  <a16:creationId xmlns:a16="http://schemas.microsoft.com/office/drawing/2014/main" id="{F0380FEC-A218-4612-B37E-34352F69DBE8}"/>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Afbeelding 25">
            <a:extLst>
              <a:ext uri="{FF2B5EF4-FFF2-40B4-BE49-F238E27FC236}">
                <a16:creationId xmlns:a16="http://schemas.microsoft.com/office/drawing/2014/main" id="{80ED6DA1-6B96-4B41-9242-05C2FA3306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750" y="1546225"/>
            <a:ext cx="1779588"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TextBox 1">
            <a:extLst>
              <a:ext uri="{FF2B5EF4-FFF2-40B4-BE49-F238E27FC236}">
                <a16:creationId xmlns:a16="http://schemas.microsoft.com/office/drawing/2014/main" id="{CF46773E-74E2-4285-8E91-1F9B5893F39D}"/>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a:solidFill>
                  <a:srgbClr val="7030A0"/>
                </a:solidFill>
                <a:latin typeface="Calibri" panose="020F0502020204030204" pitchFamily="34" charset="0"/>
              </a:rPr>
              <a:t>WYNN’S SUPER FRICTION PROOFING</a:t>
            </a:r>
          </a:p>
        </p:txBody>
      </p:sp>
      <p:sp>
        <p:nvSpPr>
          <p:cNvPr id="23561" name="TextBox 1">
            <a:extLst>
              <a:ext uri="{FF2B5EF4-FFF2-40B4-BE49-F238E27FC236}">
                <a16:creationId xmlns:a16="http://schemas.microsoft.com/office/drawing/2014/main" id="{226E2926-7DD4-4B9F-85EF-9F85B16FC2F8}"/>
              </a:ext>
            </a:extLst>
          </p:cNvPr>
          <p:cNvSpPr txBox="1">
            <a:spLocks noChangeArrowheads="1"/>
          </p:cNvSpPr>
          <p:nvPr/>
        </p:nvSpPr>
        <p:spPr bwMode="auto">
          <a:xfrm>
            <a:off x="2822575" y="1311275"/>
            <a:ext cx="60706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100" dirty="0" err="1">
                <a:latin typeface="Calibri" panose="020F0502020204030204" pitchFamily="34" charset="0"/>
                <a:cs typeface="Calibri" panose="020F0502020204030204" pitchFamily="34" charset="0"/>
              </a:rPr>
              <a:t>Wynn's</a:t>
            </a:r>
            <a:r>
              <a:rPr lang="fr-FR" sz="1100" dirty="0">
                <a:latin typeface="Calibri" panose="020F0502020204030204" pitchFamily="34" charset="0"/>
                <a:cs typeface="Calibri" panose="020F0502020204030204" pitchFamily="34" charset="0"/>
              </a:rPr>
              <a:t> Super Friction </a:t>
            </a:r>
            <a:r>
              <a:rPr lang="fr-FR" sz="1100" dirty="0" err="1">
                <a:latin typeface="Calibri" panose="020F0502020204030204" pitchFamily="34" charset="0"/>
                <a:cs typeface="Calibri" panose="020F0502020204030204" pitchFamily="34" charset="0"/>
              </a:rPr>
              <a:t>Proofing</a:t>
            </a:r>
            <a:r>
              <a:rPr lang="fr-FR" sz="1100" dirty="0">
                <a:latin typeface="Calibri" panose="020F0502020204030204" pitchFamily="34" charset="0"/>
                <a:cs typeface="Calibri" panose="020F0502020204030204" pitchFamily="34" charset="0"/>
              </a:rPr>
              <a:t>® est un traitement complètement soluble dans l'huile (y compris les huiles </a:t>
            </a:r>
            <a:r>
              <a:rPr lang="fr-FR" sz="1100" dirty="0" err="1">
                <a:latin typeface="Calibri" panose="020F0502020204030204" pitchFamily="34" charset="0"/>
                <a:cs typeface="Calibri" panose="020F0502020204030204" pitchFamily="34" charset="0"/>
              </a:rPr>
              <a:t>low</a:t>
            </a:r>
            <a:r>
              <a:rPr lang="fr-FR" sz="1100" dirty="0">
                <a:latin typeface="Calibri" panose="020F0502020204030204" pitchFamily="34" charset="0"/>
                <a:cs typeface="Calibri" panose="020F0502020204030204" pitchFamily="34" charset="0"/>
              </a:rPr>
              <a:t> SAPS) améliorant les propriétés lubrifiantes et détergentes de l'huile moteur, réduisant la friction et prévenant la formation de boue noire et de vernis.</a:t>
            </a:r>
            <a:endParaRPr lang="nl-BE" altLang="nl-BE" sz="1100" dirty="0">
              <a:latin typeface="Calibri" panose="020F0502020204030204" pitchFamily="34" charset="0"/>
              <a:cs typeface="Calibri" panose="020F0502020204030204" pitchFamily="34" charset="0"/>
            </a:endParaRPr>
          </a:p>
        </p:txBody>
      </p:sp>
      <p:sp>
        <p:nvSpPr>
          <p:cNvPr id="23562" name="TextBox 1">
            <a:extLst>
              <a:ext uri="{FF2B5EF4-FFF2-40B4-BE49-F238E27FC236}">
                <a16:creationId xmlns:a16="http://schemas.microsoft.com/office/drawing/2014/main" id="{6D36D86D-E738-4E88-89D0-3D824F6A0786}"/>
              </a:ext>
            </a:extLst>
          </p:cNvPr>
          <p:cNvSpPr txBox="1">
            <a:spLocks noChangeArrowheads="1"/>
          </p:cNvSpPr>
          <p:nvPr/>
        </p:nvSpPr>
        <p:spPr bwMode="auto">
          <a:xfrm>
            <a:off x="2806700" y="1989138"/>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23563" name="TextBox 1">
            <a:extLst>
              <a:ext uri="{FF2B5EF4-FFF2-40B4-BE49-F238E27FC236}">
                <a16:creationId xmlns:a16="http://schemas.microsoft.com/office/drawing/2014/main" id="{687A7A45-9634-4E3F-9FB7-78AD79D9F5B3}"/>
              </a:ext>
            </a:extLst>
          </p:cNvPr>
          <p:cNvSpPr txBox="1">
            <a:spLocks noChangeArrowheads="1"/>
          </p:cNvSpPr>
          <p:nvPr/>
        </p:nvSpPr>
        <p:spPr bwMode="auto">
          <a:xfrm>
            <a:off x="2822575" y="2205038"/>
            <a:ext cx="6070600" cy="22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Protège et améliore les moteurs modernes.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Réduit la friction et l'usure.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Conditionne les surfaces métalliques par une couche protectrice.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Retarde le vieillissement de l'huile.</a:t>
            </a:r>
          </a:p>
          <a:p>
            <a:pPr>
              <a:buFont typeface="Wingdings" panose="05000000000000000000" pitchFamily="2" charset="2"/>
              <a:buChar char="ü"/>
            </a:pPr>
            <a:r>
              <a:rPr lang="nl-BE" sz="1100" dirty="0" err="1">
                <a:latin typeface="Calibri" panose="020F0502020204030204" pitchFamily="34" charset="0"/>
                <a:cs typeface="Calibri" panose="020F0502020204030204" pitchFamily="34" charset="0"/>
              </a:rPr>
              <a:t>Favorise</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l’économie</a:t>
            </a:r>
            <a:r>
              <a:rPr lang="nl-BE" sz="1100" dirty="0">
                <a:latin typeface="Calibri" panose="020F0502020204030204" pitchFamily="34" charset="0"/>
                <a:cs typeface="Calibri" panose="020F0502020204030204" pitchFamily="34" charset="0"/>
              </a:rPr>
              <a:t> de </a:t>
            </a:r>
            <a:r>
              <a:rPr lang="nl-BE" sz="1100" dirty="0" err="1">
                <a:latin typeface="Calibri" panose="020F0502020204030204" pitchFamily="34" charset="0"/>
                <a:cs typeface="Calibri" panose="020F0502020204030204" pitchFamily="34" charset="0"/>
              </a:rPr>
              <a:t>carburant</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Prévient l'oxydation et l'épaississement prématuré de l'huile.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Stoppe la formation de boue et de dépôts.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Retarde l'encrassement du filtre catalytique.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N'altère pas les pots d'échappement catalytiques.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Est compatible avec toutes les huiles minérales et de synthèse, mono- et multigrades (y compris les huiles </a:t>
            </a:r>
            <a:r>
              <a:rPr lang="fr-FR" sz="1100" dirty="0" err="1">
                <a:latin typeface="Calibri" panose="020F0502020204030204" pitchFamily="34" charset="0"/>
                <a:cs typeface="Calibri" panose="020F0502020204030204" pitchFamily="34" charset="0"/>
              </a:rPr>
              <a:t>low</a:t>
            </a:r>
            <a:r>
              <a:rPr lang="fr-FR" sz="1100" dirty="0">
                <a:latin typeface="Calibri" panose="020F0502020204030204" pitchFamily="34" charset="0"/>
                <a:cs typeface="Calibri" panose="020F0502020204030204" pitchFamily="34" charset="0"/>
              </a:rPr>
              <a:t> SAPS).</a:t>
            </a:r>
            <a:endParaRPr lang="nl-BE" altLang="nl-BE" sz="1100" dirty="0">
              <a:latin typeface="Calibri" panose="020F0502020204030204" pitchFamily="34" charset="0"/>
              <a:cs typeface="Calibri" panose="020F0502020204030204" pitchFamily="34" charset="0"/>
            </a:endParaRPr>
          </a:p>
        </p:txBody>
      </p:sp>
      <p:sp>
        <p:nvSpPr>
          <p:cNvPr id="23564" name="TextBox 1">
            <a:extLst>
              <a:ext uri="{FF2B5EF4-FFF2-40B4-BE49-F238E27FC236}">
                <a16:creationId xmlns:a16="http://schemas.microsoft.com/office/drawing/2014/main" id="{E9829DD2-559E-43CB-B54F-58EF40B6AC6B}"/>
              </a:ext>
            </a:extLst>
          </p:cNvPr>
          <p:cNvSpPr txBox="1">
            <a:spLocks noChangeArrowheads="1"/>
          </p:cNvSpPr>
          <p:nvPr/>
        </p:nvSpPr>
        <p:spPr bwMode="auto">
          <a:xfrm>
            <a:off x="2835275" y="4503787"/>
            <a:ext cx="26003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23565" name="TextBox 1">
            <a:extLst>
              <a:ext uri="{FF2B5EF4-FFF2-40B4-BE49-F238E27FC236}">
                <a16:creationId xmlns:a16="http://schemas.microsoft.com/office/drawing/2014/main" id="{E836DDEC-8C10-4BDD-92C1-352A8BE63F35}"/>
              </a:ext>
            </a:extLst>
          </p:cNvPr>
          <p:cNvSpPr txBox="1">
            <a:spLocks noChangeArrowheads="1"/>
          </p:cNvSpPr>
          <p:nvPr/>
        </p:nvSpPr>
        <p:spPr bwMode="auto">
          <a:xfrm>
            <a:off x="2851150" y="4694287"/>
            <a:ext cx="281146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fr-FR" sz="1100" dirty="0">
                <a:latin typeface="Calibri" panose="020F0502020204030204" pitchFamily="34" charset="0"/>
                <a:cs typeface="Calibri" panose="020F0502020204030204" pitchFamily="34" charset="0"/>
              </a:rPr>
              <a:t>La formation de boue et de dépôts.</a:t>
            </a: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Consommation</a:t>
            </a:r>
            <a:r>
              <a:rPr lang="nl-NL" altLang="nl-BE" sz="1100" dirty="0">
                <a:latin typeface="Calibri" panose="020F0502020204030204" pitchFamily="34" charset="0"/>
                <a:cs typeface="Calibri" panose="020F0502020204030204" pitchFamily="34" charset="0"/>
              </a:rPr>
              <a:t> de </a:t>
            </a:r>
            <a:r>
              <a:rPr lang="nl-NL" altLang="nl-BE" sz="1100" dirty="0" err="1">
                <a:latin typeface="Calibri" panose="020F0502020204030204" pitchFamily="34" charset="0"/>
                <a:cs typeface="Calibri" panose="020F0502020204030204" pitchFamily="34" charset="0"/>
              </a:rPr>
              <a:t>carburant</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excessive</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sz="1100" dirty="0">
                <a:latin typeface="Calibri" panose="020F0502020204030204" pitchFamily="34" charset="0"/>
                <a:cs typeface="Calibri" panose="020F0502020204030204" pitchFamily="34" charset="0"/>
              </a:rPr>
              <a:t>Pr</a:t>
            </a:r>
            <a:r>
              <a:rPr lang="fr-FR" sz="1100" dirty="0" err="1">
                <a:latin typeface="Calibri" panose="020F0502020204030204" pitchFamily="34" charset="0"/>
                <a:cs typeface="Calibri" panose="020F0502020204030204" pitchFamily="34" charset="0"/>
              </a:rPr>
              <a:t>ématuré</a:t>
            </a:r>
            <a:r>
              <a:rPr lang="fr-FR" sz="1100" dirty="0">
                <a:latin typeface="Calibri" panose="020F0502020204030204" pitchFamily="34" charset="0"/>
                <a:cs typeface="Calibri" panose="020F0502020204030204" pitchFamily="34" charset="0"/>
              </a:rPr>
              <a:t> de l'huile </a:t>
            </a:r>
            <a:r>
              <a:rPr lang="nl-NL" altLang="nl-BE" sz="1100" dirty="0">
                <a:latin typeface="Calibri" panose="020F0502020204030204" pitchFamily="34" charset="0"/>
                <a:cs typeface="Calibri" panose="020F0502020204030204" pitchFamily="34" charset="0"/>
              </a:rPr>
              <a:t>Olie oxidatie</a:t>
            </a:r>
          </a:p>
        </p:txBody>
      </p:sp>
      <p:sp>
        <p:nvSpPr>
          <p:cNvPr id="23566" name="TextBox 1">
            <a:extLst>
              <a:ext uri="{FF2B5EF4-FFF2-40B4-BE49-F238E27FC236}">
                <a16:creationId xmlns:a16="http://schemas.microsoft.com/office/drawing/2014/main" id="{8A337BEA-7C3B-4E9D-9AE7-3246258C53B0}"/>
              </a:ext>
            </a:extLst>
          </p:cNvPr>
          <p:cNvSpPr txBox="1">
            <a:spLocks noChangeArrowheads="1"/>
          </p:cNvSpPr>
          <p:nvPr/>
        </p:nvSpPr>
        <p:spPr bwMode="auto">
          <a:xfrm>
            <a:off x="6911975" y="4503787"/>
            <a:ext cx="147644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23567" name="TextBox 1">
            <a:extLst>
              <a:ext uri="{FF2B5EF4-FFF2-40B4-BE49-F238E27FC236}">
                <a16:creationId xmlns:a16="http://schemas.microsoft.com/office/drawing/2014/main" id="{468A2A5A-8CFE-431D-A0E0-2F54B6167AD4}"/>
              </a:ext>
            </a:extLst>
          </p:cNvPr>
          <p:cNvSpPr txBox="1">
            <a:spLocks noChangeArrowheads="1"/>
          </p:cNvSpPr>
          <p:nvPr/>
        </p:nvSpPr>
        <p:spPr bwMode="auto">
          <a:xfrm>
            <a:off x="6927850" y="4683174"/>
            <a:ext cx="16764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ü"/>
            </a:pPr>
            <a:r>
              <a:rPr lang="fr-FR" sz="1100" dirty="0">
                <a:latin typeface="Calibri" panose="020F0502020204030204" pitchFamily="34" charset="0"/>
                <a:cs typeface="Calibri" panose="020F0502020204030204" pitchFamily="34" charset="0"/>
              </a:rPr>
              <a:t>Ajouter à l'huile moteur à chaque vidange.</a:t>
            </a:r>
            <a:endParaRPr lang="nl-NL" altLang="nl-BE" sz="1100" dirty="0">
              <a:latin typeface="Calibri" panose="020F0502020204030204" pitchFamily="34" charset="0"/>
              <a:cs typeface="Calibri" panose="020F0502020204030204" pitchFamily="34" charset="0"/>
            </a:endParaRPr>
          </a:p>
        </p:txBody>
      </p:sp>
      <p:sp>
        <p:nvSpPr>
          <p:cNvPr id="23568" name="TextBox 1">
            <a:extLst>
              <a:ext uri="{FF2B5EF4-FFF2-40B4-BE49-F238E27FC236}">
                <a16:creationId xmlns:a16="http://schemas.microsoft.com/office/drawing/2014/main" id="{68A66BA4-B0B2-468F-9311-5C3909A0E207}"/>
              </a:ext>
            </a:extLst>
          </p:cNvPr>
          <p:cNvSpPr txBox="1">
            <a:spLocks noChangeArrowheads="1"/>
          </p:cNvSpPr>
          <p:nvPr/>
        </p:nvSpPr>
        <p:spPr bwMode="auto">
          <a:xfrm>
            <a:off x="2822575" y="992188"/>
            <a:ext cx="533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nl-BE" sz="1200" i="1" dirty="0" err="1">
                <a:solidFill>
                  <a:srgbClr val="7030A0"/>
                </a:solidFill>
                <a:latin typeface="Calibri" panose="020F0502020204030204" pitchFamily="34" charset="0"/>
                <a:cs typeface="Calibri" panose="020F0502020204030204" pitchFamily="34" charset="0"/>
              </a:rPr>
              <a:t>Réducteur</a:t>
            </a:r>
            <a:r>
              <a:rPr lang="nl-BE" sz="1200" i="1" dirty="0">
                <a:solidFill>
                  <a:srgbClr val="7030A0"/>
                </a:solidFill>
                <a:latin typeface="Calibri" panose="020F0502020204030204" pitchFamily="34" charset="0"/>
                <a:cs typeface="Calibri" panose="020F0502020204030204" pitchFamily="34" charset="0"/>
              </a:rPr>
              <a:t> de friction. </a:t>
            </a:r>
            <a:r>
              <a:rPr lang="nl-BE" sz="1200" i="1" dirty="0" err="1">
                <a:solidFill>
                  <a:srgbClr val="7030A0"/>
                </a:solidFill>
                <a:latin typeface="Calibri" panose="020F0502020204030204" pitchFamily="34" charset="0"/>
                <a:cs typeface="Calibri" panose="020F0502020204030204" pitchFamily="34" charset="0"/>
              </a:rPr>
              <a:t>Protège</a:t>
            </a:r>
            <a:r>
              <a:rPr lang="nl-BE" sz="1200" i="1" dirty="0">
                <a:solidFill>
                  <a:srgbClr val="7030A0"/>
                </a:solidFill>
                <a:latin typeface="Calibri" panose="020F0502020204030204" pitchFamily="34" charset="0"/>
                <a:cs typeface="Calibri" panose="020F0502020204030204" pitchFamily="34" charset="0"/>
              </a:rPr>
              <a:t> </a:t>
            </a:r>
            <a:r>
              <a:rPr lang="nl-BE" sz="1200" i="1" dirty="0" err="1">
                <a:solidFill>
                  <a:srgbClr val="7030A0"/>
                </a:solidFill>
                <a:latin typeface="Calibri" panose="020F0502020204030204" pitchFamily="34" charset="0"/>
                <a:cs typeface="Calibri" panose="020F0502020204030204" pitchFamily="34" charset="0"/>
              </a:rPr>
              <a:t>le</a:t>
            </a:r>
            <a:r>
              <a:rPr lang="nl-BE" sz="1200" i="1" dirty="0">
                <a:solidFill>
                  <a:srgbClr val="7030A0"/>
                </a:solidFill>
                <a:latin typeface="Calibri" panose="020F0502020204030204" pitchFamily="34" charset="0"/>
                <a:cs typeface="Calibri" panose="020F0502020204030204" pitchFamily="34" charset="0"/>
              </a:rPr>
              <a:t> </a:t>
            </a:r>
            <a:r>
              <a:rPr lang="nl-BE" sz="1200" i="1" dirty="0" err="1">
                <a:solidFill>
                  <a:srgbClr val="7030A0"/>
                </a:solidFill>
                <a:latin typeface="Calibri" panose="020F0502020204030204" pitchFamily="34" charset="0"/>
                <a:cs typeface="Calibri" panose="020F0502020204030204" pitchFamily="34" charset="0"/>
              </a:rPr>
              <a:t>turbocompresseur</a:t>
            </a:r>
            <a:r>
              <a:rPr lang="nl-BE" sz="1200" i="1" dirty="0">
                <a:solidFill>
                  <a:srgbClr val="7030A0"/>
                </a:solidFill>
                <a:latin typeface="Calibri" panose="020F0502020204030204" pitchFamily="34" charset="0"/>
                <a:cs typeface="Calibri" panose="020F0502020204030204" pitchFamily="34" charset="0"/>
              </a:rPr>
              <a:t>.</a:t>
            </a:r>
            <a:endParaRPr lang="nl-BE" altLang="nl-BE" sz="1200" i="1" dirty="0">
              <a:solidFill>
                <a:srgbClr val="7030A0"/>
              </a:solidFill>
              <a:latin typeface="Calibri" panose="020F0502020204030204" pitchFamily="34" charset="0"/>
              <a:cs typeface="Calibri" panose="020F0502020204030204" pitchFamily="34" charset="0"/>
            </a:endParaRPr>
          </a:p>
        </p:txBody>
      </p:sp>
      <p:sp>
        <p:nvSpPr>
          <p:cNvPr id="30" name="TextBox 1">
            <a:extLst>
              <a:ext uri="{FF2B5EF4-FFF2-40B4-BE49-F238E27FC236}">
                <a16:creationId xmlns:a16="http://schemas.microsoft.com/office/drawing/2014/main" id="{ACD3AC43-16FE-4DCE-A7D4-A80CA365CAA6}"/>
              </a:ext>
            </a:extLst>
          </p:cNvPr>
          <p:cNvSpPr txBox="1"/>
          <p:nvPr/>
        </p:nvSpPr>
        <p:spPr>
          <a:xfrm>
            <a:off x="915988" y="5661248"/>
            <a:ext cx="3871912" cy="261938"/>
          </a:xfrm>
          <a:prstGeom prst="rect">
            <a:avLst/>
          </a:prstGeom>
          <a:noFill/>
        </p:spPr>
        <p:txBody>
          <a:bodyPr>
            <a:spAutoFit/>
          </a:bodyPr>
          <a:lstStyle/>
          <a:p>
            <a:pPr>
              <a:defRPr/>
            </a:pPr>
            <a:r>
              <a:rPr lang="nl-BE" sz="1100" dirty="0">
                <a:latin typeface="Calibri" panose="020F0502020204030204" pitchFamily="34" charset="0"/>
                <a:cs typeface="Calibri" panose="020F0502020204030204" pitchFamily="34" charset="0"/>
              </a:rPr>
              <a:t>PN 47041 – 12x325 ml – EN/FR/DE/NL/IT/RU</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23570" name="Rechthoek 30">
            <a:extLst>
              <a:ext uri="{FF2B5EF4-FFF2-40B4-BE49-F238E27FC236}">
                <a16:creationId xmlns:a16="http://schemas.microsoft.com/office/drawing/2014/main" id="{4F2D679F-D71B-44D1-8B8D-C10AEE7DD000}"/>
              </a:ext>
            </a:extLst>
          </p:cNvPr>
          <p:cNvSpPr>
            <a:spLocks noChangeArrowheads="1"/>
          </p:cNvSpPr>
          <p:nvPr/>
        </p:nvSpPr>
        <p:spPr bwMode="auto">
          <a:xfrm>
            <a:off x="398463" y="749300"/>
            <a:ext cx="428625" cy="5127625"/>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pic>
        <p:nvPicPr>
          <p:cNvPr id="23572" name="Afbeelding 2">
            <a:extLst>
              <a:ext uri="{FF2B5EF4-FFF2-40B4-BE49-F238E27FC236}">
                <a16:creationId xmlns:a16="http://schemas.microsoft.com/office/drawing/2014/main" id="{549C70E3-2158-417C-BAE1-219D4FF5C0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0" y="4437112"/>
            <a:ext cx="9080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1">
            <a:extLst>
              <a:ext uri="{FF2B5EF4-FFF2-40B4-BE49-F238E27FC236}">
                <a16:creationId xmlns:a16="http://schemas.microsoft.com/office/drawing/2014/main" id="{2C41CD9B-2B43-4AA4-BA4D-17C9015116EB}"/>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Professionnels</a:t>
            </a:r>
            <a:r>
              <a:rPr lang="nl-BE" b="1" dirty="0">
                <a:solidFill>
                  <a:schemeClr val="bg2">
                    <a:lumMod val="25000"/>
                  </a:schemeClr>
                </a:solidFill>
                <a:latin typeface="Calibri" panose="020F0502020204030204" pitchFamily="34" charset="0"/>
              </a:rPr>
              <a:t>: HUILE</a:t>
            </a:r>
          </a:p>
        </p:txBody>
      </p:sp>
      <p:sp>
        <p:nvSpPr>
          <p:cNvPr id="25" name="TextBox 1">
            <a:extLst>
              <a:ext uri="{FF2B5EF4-FFF2-40B4-BE49-F238E27FC236}">
                <a16:creationId xmlns:a16="http://schemas.microsoft.com/office/drawing/2014/main" id="{9016621D-C7CC-4FDA-8280-4CF093EFBA42}"/>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HUILE</a:t>
            </a:r>
          </a:p>
        </p:txBody>
      </p:sp>
      <p:grpSp>
        <p:nvGrpSpPr>
          <p:cNvPr id="26" name="Groep 25">
            <a:extLst>
              <a:ext uri="{FF2B5EF4-FFF2-40B4-BE49-F238E27FC236}">
                <a16:creationId xmlns:a16="http://schemas.microsoft.com/office/drawing/2014/main" id="{B7E44FD0-0DD4-4459-9A6F-D078A37EDA99}"/>
              </a:ext>
            </a:extLst>
          </p:cNvPr>
          <p:cNvGrpSpPr>
            <a:grpSpLocks/>
          </p:cNvGrpSpPr>
          <p:nvPr/>
        </p:nvGrpSpPr>
        <p:grpSpPr bwMode="auto">
          <a:xfrm>
            <a:off x="6227763" y="5589240"/>
            <a:ext cx="1419225" cy="246406"/>
            <a:chOff x="6228184" y="5630258"/>
            <a:chExt cx="1419299" cy="247360"/>
          </a:xfrm>
        </p:grpSpPr>
        <p:sp>
          <p:nvSpPr>
            <p:cNvPr id="27" name="Rechthoek: afgeronde hoeken 26">
              <a:hlinkClick r:id="rId4" action="ppaction://hlinksldjump"/>
              <a:extLst>
                <a:ext uri="{FF2B5EF4-FFF2-40B4-BE49-F238E27FC236}">
                  <a16:creationId xmlns:a16="http://schemas.microsoft.com/office/drawing/2014/main" id="{AE347737-8414-4AFD-9C46-B2645F856582}"/>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8" name="TextBox 1">
              <a:hlinkClick r:id="rId5" action="ppaction://hlinksldjump"/>
              <a:extLst>
                <a:ext uri="{FF2B5EF4-FFF2-40B4-BE49-F238E27FC236}">
                  <a16:creationId xmlns:a16="http://schemas.microsoft.com/office/drawing/2014/main" id="{25CC2B2E-B69A-4FCF-904C-68FA21B47336}"/>
                </a:ext>
              </a:extLst>
            </p:cNvPr>
            <p:cNvSpPr txBox="1">
              <a:spLocks noChangeArrowheads="1"/>
            </p:cNvSpPr>
            <p:nvPr/>
          </p:nvSpPr>
          <p:spPr bwMode="auto">
            <a:xfrm>
              <a:off x="6358829" y="5631397"/>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huile</a:t>
              </a:r>
              <a:endParaRPr lang="nl-BE" altLang="nl-BE" sz="1000" b="1" dirty="0">
                <a:solidFill>
                  <a:schemeClr val="bg1"/>
                </a:solidFill>
                <a:latin typeface="Calibri" panose="020F0502020204030204" pitchFamily="34" charset="0"/>
              </a:endParaRPr>
            </a:p>
          </p:txBody>
        </p:sp>
        <p:sp>
          <p:nvSpPr>
            <p:cNvPr id="29" name="Gelijkbenige driehoek 14">
              <a:extLst>
                <a:ext uri="{FF2B5EF4-FFF2-40B4-BE49-F238E27FC236}">
                  <a16:creationId xmlns:a16="http://schemas.microsoft.com/office/drawing/2014/main" id="{F65C9790-8762-4E1E-9169-3042F6F2491B}"/>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1" name="Gelijkbenige driehoek 19">
            <a:extLst>
              <a:ext uri="{FF2B5EF4-FFF2-40B4-BE49-F238E27FC236}">
                <a16:creationId xmlns:a16="http://schemas.microsoft.com/office/drawing/2014/main" id="{CF1DB8FD-E67C-40CF-BCD5-956CC57FB330}"/>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2" name="Gelijkbenige driehoek 47">
            <a:extLst>
              <a:ext uri="{FF2B5EF4-FFF2-40B4-BE49-F238E27FC236}">
                <a16:creationId xmlns:a16="http://schemas.microsoft.com/office/drawing/2014/main" id="{CD01C530-580C-43C4-ACFF-6ED6C8E24BD7}"/>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4" name="Groep 8">
            <a:extLst>
              <a:ext uri="{FF2B5EF4-FFF2-40B4-BE49-F238E27FC236}">
                <a16:creationId xmlns:a16="http://schemas.microsoft.com/office/drawing/2014/main" id="{86A8557E-3B4B-4C42-A916-B9DE2710DB31}"/>
              </a:ext>
            </a:extLst>
          </p:cNvPr>
          <p:cNvGrpSpPr>
            <a:grpSpLocks/>
          </p:cNvGrpSpPr>
          <p:nvPr/>
        </p:nvGrpSpPr>
        <p:grpSpPr bwMode="auto">
          <a:xfrm>
            <a:off x="7694613" y="5589240"/>
            <a:ext cx="1341437" cy="247650"/>
            <a:chOff x="7694316" y="5629464"/>
            <a:chExt cx="1342180" cy="247015"/>
          </a:xfrm>
        </p:grpSpPr>
        <p:sp>
          <p:nvSpPr>
            <p:cNvPr id="35" name="Rechthoek: afgeronde hoeken 34">
              <a:hlinkClick r:id="rId6" action="ppaction://hlinksldjump"/>
              <a:extLst>
                <a:ext uri="{FF2B5EF4-FFF2-40B4-BE49-F238E27FC236}">
                  <a16:creationId xmlns:a16="http://schemas.microsoft.com/office/drawing/2014/main" id="{566D9966-E236-423E-A6D1-230ABEB62749}"/>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6" name="TextBox 1">
              <a:hlinkClick r:id="rId6" action="ppaction://hlinksldjump"/>
              <a:extLst>
                <a:ext uri="{FF2B5EF4-FFF2-40B4-BE49-F238E27FC236}">
                  <a16:creationId xmlns:a16="http://schemas.microsoft.com/office/drawing/2014/main" id="{79B1FF31-0CB9-46E1-95BF-9A925054CEA4}"/>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7" name="Gelijkbenige driehoek 38">
              <a:extLst>
                <a:ext uri="{FF2B5EF4-FFF2-40B4-BE49-F238E27FC236}">
                  <a16:creationId xmlns:a16="http://schemas.microsoft.com/office/drawing/2014/main" id="{0A849610-5BDE-467D-836E-B3E59BC1543B}"/>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6"/>
                                        </p:tgtEl>
                                      </p:cBhvr>
                                    </p:animEffect>
                                    <p:animScale>
                                      <p:cBhvr>
                                        <p:cTn id="7" dur="250" autoRev="1" fill="hold"/>
                                        <p:tgtEl>
                                          <p:spTgt spid="26"/>
                                        </p:tgtEl>
                                      </p:cBhvr>
                                      <p:by x="105000" y="105000"/>
                                    </p:animScale>
                                  </p:childTnLst>
                                </p:cTn>
                              </p:par>
                            </p:childTnLst>
                          </p:cTn>
                        </p:par>
                      </p:childTnLst>
                    </p:cTn>
                  </p:par>
                </p:childTnLst>
              </p:cTn>
              <p:nextCondLst>
                <p:cond evt="onClick" delay="0">
                  <p:tgtEl>
                    <p:spTgt spid="2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Afbeelding 33">
            <a:extLst>
              <a:ext uri="{FF2B5EF4-FFF2-40B4-BE49-F238E27FC236}">
                <a16:creationId xmlns:a16="http://schemas.microsoft.com/office/drawing/2014/main" id="{814B937B-0707-444E-97E4-548AD2D7B7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750" y="1493838"/>
            <a:ext cx="1779588"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TextBox 1">
            <a:extLst>
              <a:ext uri="{FF2B5EF4-FFF2-40B4-BE49-F238E27FC236}">
                <a16:creationId xmlns:a16="http://schemas.microsoft.com/office/drawing/2014/main" id="{B75A0F60-4CD6-4DAE-A3D1-4BFCF30698A4}"/>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dirty="0">
                <a:solidFill>
                  <a:srgbClr val="7030A0"/>
                </a:solidFill>
                <a:latin typeface="Calibri" panose="020F0502020204030204" pitchFamily="34" charset="0"/>
              </a:rPr>
              <a:t>WYNN’S SUPER CHARGE</a:t>
            </a:r>
            <a:r>
              <a:rPr lang="nl-BE" sz="1400" b="1" dirty="0">
                <a:solidFill>
                  <a:srgbClr val="7030A0"/>
                </a:solidFill>
                <a:latin typeface="Calibri" panose="020F0502020204030204" pitchFamily="34" charset="0"/>
              </a:rPr>
              <a:t>®</a:t>
            </a:r>
            <a:endParaRPr lang="nl-BE" altLang="nl-BE" sz="1400" b="1" dirty="0">
              <a:solidFill>
                <a:srgbClr val="7030A0"/>
              </a:solidFill>
              <a:latin typeface="Calibri" panose="020F0502020204030204" pitchFamily="34" charset="0"/>
            </a:endParaRPr>
          </a:p>
        </p:txBody>
      </p:sp>
      <p:sp>
        <p:nvSpPr>
          <p:cNvPr id="24585" name="TextBox 1">
            <a:extLst>
              <a:ext uri="{FF2B5EF4-FFF2-40B4-BE49-F238E27FC236}">
                <a16:creationId xmlns:a16="http://schemas.microsoft.com/office/drawing/2014/main" id="{A09DD3DD-3F14-4CA1-83C2-E24409E921D0}"/>
              </a:ext>
            </a:extLst>
          </p:cNvPr>
          <p:cNvSpPr txBox="1">
            <a:spLocks noChangeArrowheads="1"/>
          </p:cNvSpPr>
          <p:nvPr/>
        </p:nvSpPr>
        <p:spPr bwMode="auto">
          <a:xfrm>
            <a:off x="2822575" y="1311275"/>
            <a:ext cx="6070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Super Charge® est un traitement complètement soluble dans l'huile élaboré pour améliorer les caractéristiques de viscosité des huiles moteurs à hautes températures et pour stopper les suintements aux joints </a:t>
            </a:r>
            <a:r>
              <a:rPr lang="nl-BE" sz="1200" dirty="0">
                <a:latin typeface="Calibri" panose="020F0502020204030204" pitchFamily="34" charset="0"/>
                <a:cs typeface="Calibri" panose="020F0502020204030204" pitchFamily="34" charset="0"/>
              </a:rPr>
              <a:t>en caoutchouc.</a:t>
            </a:r>
            <a:endParaRPr lang="nl-BE" altLang="nl-BE" sz="1200" dirty="0">
              <a:latin typeface="Calibri" panose="020F0502020204030204" pitchFamily="34" charset="0"/>
              <a:cs typeface="Calibri" panose="020F0502020204030204" pitchFamily="34" charset="0"/>
            </a:endParaRPr>
          </a:p>
        </p:txBody>
      </p:sp>
      <p:sp>
        <p:nvSpPr>
          <p:cNvPr id="24586" name="TextBox 1">
            <a:extLst>
              <a:ext uri="{FF2B5EF4-FFF2-40B4-BE49-F238E27FC236}">
                <a16:creationId xmlns:a16="http://schemas.microsoft.com/office/drawing/2014/main" id="{7849C30C-DDF6-4BB8-8A39-FBC6FFB7B8D1}"/>
              </a:ext>
            </a:extLst>
          </p:cNvPr>
          <p:cNvSpPr txBox="1">
            <a:spLocks noChangeArrowheads="1"/>
          </p:cNvSpPr>
          <p:nvPr/>
        </p:nvSpPr>
        <p:spPr bwMode="auto">
          <a:xfrm>
            <a:off x="2806700" y="1989138"/>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24587" name="TextBox 1">
            <a:extLst>
              <a:ext uri="{FF2B5EF4-FFF2-40B4-BE49-F238E27FC236}">
                <a16:creationId xmlns:a16="http://schemas.microsoft.com/office/drawing/2014/main" id="{2652555D-FCA0-404F-AE17-EFD8A939B440}"/>
              </a:ext>
            </a:extLst>
          </p:cNvPr>
          <p:cNvSpPr txBox="1">
            <a:spLocks noChangeArrowheads="1"/>
          </p:cNvSpPr>
          <p:nvPr/>
        </p:nvSpPr>
        <p:spPr bwMode="auto">
          <a:xfrm>
            <a:off x="2822575" y="2205038"/>
            <a:ext cx="6070600" cy="185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Réduit la consommation excessive d'huile par les segments de piston et les guides de </a:t>
            </a:r>
            <a:r>
              <a:rPr lang="nl-BE" sz="1100" dirty="0" err="1">
                <a:latin typeface="Calibri" panose="020F0502020204030204" pitchFamily="34" charset="0"/>
                <a:cs typeface="Calibri" panose="020F0502020204030204" pitchFamily="34" charset="0"/>
              </a:rPr>
              <a:t>soupapes</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Améliore l'indice de viscosité d'huile moteur.</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Régénère l'élasticité des joints en caoutchouc. Rétablit la compression et la pression d'huile.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Réduit les fumées d'échappement causées par la consommation d'huile.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Assure un film d'huile assez fort à hautes températures et dans des conditions de </a:t>
            </a:r>
            <a:r>
              <a:rPr lang="nl-BE" sz="1100" dirty="0" err="1">
                <a:latin typeface="Calibri" panose="020F0502020204030204" pitchFamily="34" charset="0"/>
                <a:cs typeface="Calibri" panose="020F0502020204030204" pitchFamily="34" charset="0"/>
              </a:rPr>
              <a:t>cisaillement</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sévères</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Diminue les bruits du moteur.</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Stoppe et prévient les suintements d'huile sans démontage.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Est compatible avec toutes les huiles minérales et de synthèse, mono- et </a:t>
            </a:r>
            <a:r>
              <a:rPr lang="nl-BE" sz="1100" dirty="0" err="1">
                <a:latin typeface="Calibri" panose="020F0502020204030204" pitchFamily="34" charset="0"/>
                <a:cs typeface="Calibri" panose="020F0502020204030204" pitchFamily="34" charset="0"/>
              </a:rPr>
              <a:t>multigrades</a:t>
            </a:r>
            <a:r>
              <a:rPr lang="nl-BE" sz="1100" dirty="0">
                <a:latin typeface="Calibri" panose="020F0502020204030204" pitchFamily="34" charset="0"/>
                <a:cs typeface="Calibri" panose="020F0502020204030204" pitchFamily="34" charset="0"/>
              </a:rPr>
              <a:t>.</a:t>
            </a:r>
          </a:p>
        </p:txBody>
      </p:sp>
      <p:sp>
        <p:nvSpPr>
          <p:cNvPr id="24588" name="TextBox 1">
            <a:extLst>
              <a:ext uri="{FF2B5EF4-FFF2-40B4-BE49-F238E27FC236}">
                <a16:creationId xmlns:a16="http://schemas.microsoft.com/office/drawing/2014/main" id="{CFA19426-58E7-4881-8969-9D3E8D313EEF}"/>
              </a:ext>
            </a:extLst>
          </p:cNvPr>
          <p:cNvSpPr txBox="1">
            <a:spLocks noChangeArrowheads="1"/>
          </p:cNvSpPr>
          <p:nvPr/>
        </p:nvSpPr>
        <p:spPr bwMode="auto">
          <a:xfrm>
            <a:off x="2835275" y="4292724"/>
            <a:ext cx="26003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24589" name="TextBox 1">
            <a:extLst>
              <a:ext uri="{FF2B5EF4-FFF2-40B4-BE49-F238E27FC236}">
                <a16:creationId xmlns:a16="http://schemas.microsoft.com/office/drawing/2014/main" id="{F14D69CB-3A42-4B28-9CC5-FAFCE975C85C}"/>
              </a:ext>
            </a:extLst>
          </p:cNvPr>
          <p:cNvSpPr txBox="1">
            <a:spLocks noChangeArrowheads="1"/>
          </p:cNvSpPr>
          <p:nvPr/>
        </p:nvSpPr>
        <p:spPr bwMode="auto">
          <a:xfrm>
            <a:off x="2851150" y="4509120"/>
            <a:ext cx="281146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Surconsommation</a:t>
            </a:r>
            <a:r>
              <a:rPr lang="nl-NL" altLang="nl-BE" sz="1100" dirty="0">
                <a:latin typeface="Calibri" panose="020F0502020204030204" pitchFamily="34" charset="0"/>
                <a:cs typeface="Calibri" panose="020F0502020204030204" pitchFamily="34" charset="0"/>
              </a:rPr>
              <a:t> de </a:t>
            </a:r>
            <a:r>
              <a:rPr lang="nl-NL" altLang="nl-BE" sz="1100" dirty="0" err="1">
                <a:latin typeface="Calibri" panose="020F0502020204030204" pitchFamily="34" charset="0"/>
                <a:cs typeface="Calibri" panose="020F0502020204030204" pitchFamily="34" charset="0"/>
              </a:rPr>
              <a:t>huile</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Viscosité</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mauvaise</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Bruits</a:t>
            </a:r>
            <a:r>
              <a:rPr lang="nl-NL" altLang="nl-BE" sz="1100" dirty="0">
                <a:latin typeface="Calibri" panose="020F0502020204030204" pitchFamily="34" charset="0"/>
                <a:cs typeface="Calibri" panose="020F0502020204030204" pitchFamily="34" charset="0"/>
              </a:rPr>
              <a:t> du </a:t>
            </a:r>
            <a:r>
              <a:rPr lang="nl-NL" altLang="nl-BE" sz="1100" dirty="0" err="1">
                <a:latin typeface="Calibri" panose="020F0502020204030204" pitchFamily="34" charset="0"/>
                <a:cs typeface="Calibri" panose="020F0502020204030204" pitchFamily="34" charset="0"/>
              </a:rPr>
              <a:t>moteur</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Fuites</a:t>
            </a:r>
            <a:r>
              <a:rPr lang="nl-NL" altLang="nl-BE" sz="1100" dirty="0">
                <a:latin typeface="Calibri" panose="020F0502020204030204" pitchFamily="34" charset="0"/>
                <a:cs typeface="Calibri" panose="020F0502020204030204" pitchFamily="34" charset="0"/>
              </a:rPr>
              <a:t> de </a:t>
            </a:r>
            <a:r>
              <a:rPr lang="nl-NL" altLang="nl-BE" sz="1100" dirty="0" err="1">
                <a:latin typeface="Calibri" panose="020F0502020204030204" pitchFamily="34" charset="0"/>
                <a:cs typeface="Calibri" panose="020F0502020204030204" pitchFamily="34" charset="0"/>
              </a:rPr>
              <a:t>huile</a:t>
            </a:r>
            <a:endParaRPr lang="nl-NL" altLang="nl-BE" sz="1100" dirty="0">
              <a:latin typeface="Calibri" panose="020F0502020204030204" pitchFamily="34" charset="0"/>
              <a:cs typeface="Calibri" panose="020F0502020204030204" pitchFamily="34" charset="0"/>
            </a:endParaRPr>
          </a:p>
        </p:txBody>
      </p:sp>
      <p:sp>
        <p:nvSpPr>
          <p:cNvPr id="24590" name="TextBox 1">
            <a:extLst>
              <a:ext uri="{FF2B5EF4-FFF2-40B4-BE49-F238E27FC236}">
                <a16:creationId xmlns:a16="http://schemas.microsoft.com/office/drawing/2014/main" id="{F26087C6-5DDB-4293-B02D-1D3327C586CF}"/>
              </a:ext>
            </a:extLst>
          </p:cNvPr>
          <p:cNvSpPr txBox="1">
            <a:spLocks noChangeArrowheads="1"/>
          </p:cNvSpPr>
          <p:nvPr/>
        </p:nvSpPr>
        <p:spPr bwMode="auto">
          <a:xfrm>
            <a:off x="2822575" y="992188"/>
            <a:ext cx="533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sz="1200" i="1" dirty="0">
                <a:solidFill>
                  <a:srgbClr val="7030A0"/>
                </a:solidFill>
                <a:latin typeface="Calibri" panose="020F0502020204030204" pitchFamily="34" charset="0"/>
                <a:cs typeface="Calibri" panose="020F0502020204030204" pitchFamily="34" charset="0"/>
              </a:rPr>
              <a:t>Améliorer les caractéristiques de viscosité </a:t>
            </a:r>
            <a:endParaRPr lang="nl-BE" altLang="nl-BE" sz="1200" i="1" dirty="0">
              <a:solidFill>
                <a:srgbClr val="7030A0"/>
              </a:solidFill>
              <a:latin typeface="Calibri" panose="020F0502020204030204" pitchFamily="34" charset="0"/>
              <a:cs typeface="Calibri" panose="020F0502020204030204" pitchFamily="34" charset="0"/>
            </a:endParaRPr>
          </a:p>
        </p:txBody>
      </p:sp>
      <p:sp>
        <p:nvSpPr>
          <p:cNvPr id="30" name="TextBox 1">
            <a:extLst>
              <a:ext uri="{FF2B5EF4-FFF2-40B4-BE49-F238E27FC236}">
                <a16:creationId xmlns:a16="http://schemas.microsoft.com/office/drawing/2014/main" id="{ACD3AC43-16FE-4DCE-A7D4-A80CA365CAA6}"/>
              </a:ext>
            </a:extLst>
          </p:cNvPr>
          <p:cNvSpPr txBox="1"/>
          <p:nvPr/>
        </p:nvSpPr>
        <p:spPr>
          <a:xfrm>
            <a:off x="915988" y="5661248"/>
            <a:ext cx="3871912" cy="261938"/>
          </a:xfrm>
          <a:prstGeom prst="rect">
            <a:avLst/>
          </a:prstGeom>
          <a:noFill/>
        </p:spPr>
        <p:txBody>
          <a:bodyPr>
            <a:spAutoFit/>
          </a:bodyPr>
          <a:lstStyle/>
          <a:p>
            <a:pPr>
              <a:defRPr/>
            </a:pPr>
            <a:r>
              <a:rPr lang="pt-BR" sz="1100" dirty="0">
                <a:latin typeface="Calibri" panose="020F0502020204030204" pitchFamily="34" charset="0"/>
                <a:cs typeface="Calibri" panose="020F0502020204030204" pitchFamily="34" charset="0"/>
              </a:rPr>
              <a:t>PN 74941 – 12x325 ml – FR/NL/DE/IT/DA/NO</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24592" name="Rechthoek 30">
            <a:extLst>
              <a:ext uri="{FF2B5EF4-FFF2-40B4-BE49-F238E27FC236}">
                <a16:creationId xmlns:a16="http://schemas.microsoft.com/office/drawing/2014/main" id="{F30A8E85-8571-4DE2-9CD5-ADCBD28C648E}"/>
              </a:ext>
            </a:extLst>
          </p:cNvPr>
          <p:cNvSpPr>
            <a:spLocks noChangeArrowheads="1"/>
          </p:cNvSpPr>
          <p:nvPr/>
        </p:nvSpPr>
        <p:spPr bwMode="auto">
          <a:xfrm>
            <a:off x="398463" y="749300"/>
            <a:ext cx="428625" cy="5127625"/>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4594" name="TextBox 1">
            <a:extLst>
              <a:ext uri="{FF2B5EF4-FFF2-40B4-BE49-F238E27FC236}">
                <a16:creationId xmlns:a16="http://schemas.microsoft.com/office/drawing/2014/main" id="{B183586A-BDF5-4130-BC42-02D2333757E4}"/>
              </a:ext>
            </a:extLst>
          </p:cNvPr>
          <p:cNvSpPr txBox="1">
            <a:spLocks noChangeArrowheads="1"/>
          </p:cNvSpPr>
          <p:nvPr/>
        </p:nvSpPr>
        <p:spPr bwMode="auto">
          <a:xfrm>
            <a:off x="6911975" y="4286175"/>
            <a:ext cx="13112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24595" name="TextBox 1">
            <a:extLst>
              <a:ext uri="{FF2B5EF4-FFF2-40B4-BE49-F238E27FC236}">
                <a16:creationId xmlns:a16="http://schemas.microsoft.com/office/drawing/2014/main" id="{6B01B458-ABA8-4B44-B3C3-1CAD923A8BB8}"/>
              </a:ext>
            </a:extLst>
          </p:cNvPr>
          <p:cNvSpPr txBox="1">
            <a:spLocks noChangeArrowheads="1"/>
          </p:cNvSpPr>
          <p:nvPr/>
        </p:nvSpPr>
        <p:spPr bwMode="auto">
          <a:xfrm>
            <a:off x="6927850" y="4467150"/>
            <a:ext cx="1676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ü"/>
            </a:pPr>
            <a:r>
              <a:rPr lang="fr-FR" sz="1100" dirty="0">
                <a:latin typeface="Calibri" panose="020F0502020204030204" pitchFamily="34" charset="0"/>
                <a:cs typeface="Calibri" panose="020F0502020204030204" pitchFamily="34" charset="0"/>
              </a:rPr>
              <a:t>Ajouter à l’huile moteur.</a:t>
            </a:r>
            <a:endParaRPr lang="nl-NL" altLang="nl-BE" sz="1100" dirty="0">
              <a:latin typeface="Calibri" panose="020F0502020204030204" pitchFamily="34" charset="0"/>
              <a:cs typeface="Calibri" panose="020F0502020204030204" pitchFamily="34" charset="0"/>
            </a:endParaRPr>
          </a:p>
        </p:txBody>
      </p:sp>
      <p:pic>
        <p:nvPicPr>
          <p:cNvPr id="24596" name="Afbeelding 37">
            <a:extLst>
              <a:ext uri="{FF2B5EF4-FFF2-40B4-BE49-F238E27FC236}">
                <a16:creationId xmlns:a16="http://schemas.microsoft.com/office/drawing/2014/main" id="{6744F3D3-CD5B-4209-8123-976B6291B3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0" y="4221088"/>
            <a:ext cx="9080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1">
            <a:extLst>
              <a:ext uri="{FF2B5EF4-FFF2-40B4-BE49-F238E27FC236}">
                <a16:creationId xmlns:a16="http://schemas.microsoft.com/office/drawing/2014/main" id="{0FED0BBE-3AD6-412D-82AD-1890318BA3A7}"/>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Professionnels</a:t>
            </a:r>
            <a:r>
              <a:rPr lang="nl-BE" b="1" dirty="0">
                <a:solidFill>
                  <a:schemeClr val="bg2">
                    <a:lumMod val="25000"/>
                  </a:schemeClr>
                </a:solidFill>
                <a:latin typeface="Calibri" panose="020F0502020204030204" pitchFamily="34" charset="0"/>
              </a:rPr>
              <a:t>: HUILE</a:t>
            </a:r>
          </a:p>
        </p:txBody>
      </p:sp>
      <p:sp>
        <p:nvSpPr>
          <p:cNvPr id="25" name="TextBox 1">
            <a:extLst>
              <a:ext uri="{FF2B5EF4-FFF2-40B4-BE49-F238E27FC236}">
                <a16:creationId xmlns:a16="http://schemas.microsoft.com/office/drawing/2014/main" id="{871ECEA1-0B58-433D-9F6D-443DC4F3BDB4}"/>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HUILE</a:t>
            </a:r>
          </a:p>
        </p:txBody>
      </p:sp>
      <p:grpSp>
        <p:nvGrpSpPr>
          <p:cNvPr id="26" name="Groep 25">
            <a:extLst>
              <a:ext uri="{FF2B5EF4-FFF2-40B4-BE49-F238E27FC236}">
                <a16:creationId xmlns:a16="http://schemas.microsoft.com/office/drawing/2014/main" id="{BDF21A1D-B015-47D4-A805-DA32C59E4FEA}"/>
              </a:ext>
            </a:extLst>
          </p:cNvPr>
          <p:cNvGrpSpPr>
            <a:grpSpLocks/>
          </p:cNvGrpSpPr>
          <p:nvPr/>
        </p:nvGrpSpPr>
        <p:grpSpPr bwMode="auto">
          <a:xfrm>
            <a:off x="6227763" y="5589240"/>
            <a:ext cx="1419225" cy="246406"/>
            <a:chOff x="6228184" y="5630258"/>
            <a:chExt cx="1419299" cy="247360"/>
          </a:xfrm>
        </p:grpSpPr>
        <p:sp>
          <p:nvSpPr>
            <p:cNvPr id="27" name="Rechthoek: afgeronde hoeken 26">
              <a:hlinkClick r:id="rId4" action="ppaction://hlinksldjump"/>
              <a:extLst>
                <a:ext uri="{FF2B5EF4-FFF2-40B4-BE49-F238E27FC236}">
                  <a16:creationId xmlns:a16="http://schemas.microsoft.com/office/drawing/2014/main" id="{BCD65AE6-DDFD-448A-B096-2BD0C7D49CF9}"/>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8" name="TextBox 1">
              <a:hlinkClick r:id="rId5" action="ppaction://hlinksldjump"/>
              <a:extLst>
                <a:ext uri="{FF2B5EF4-FFF2-40B4-BE49-F238E27FC236}">
                  <a16:creationId xmlns:a16="http://schemas.microsoft.com/office/drawing/2014/main" id="{8D6EEDC5-CFE9-4CC6-BE77-C26AEFDA3DB3}"/>
                </a:ext>
              </a:extLst>
            </p:cNvPr>
            <p:cNvSpPr txBox="1">
              <a:spLocks noChangeArrowheads="1"/>
            </p:cNvSpPr>
            <p:nvPr/>
          </p:nvSpPr>
          <p:spPr bwMode="auto">
            <a:xfrm>
              <a:off x="6358829" y="5631397"/>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huile</a:t>
              </a:r>
              <a:endParaRPr lang="nl-BE" altLang="nl-BE" sz="1000" b="1" dirty="0">
                <a:solidFill>
                  <a:schemeClr val="bg1"/>
                </a:solidFill>
                <a:latin typeface="Calibri" panose="020F0502020204030204" pitchFamily="34" charset="0"/>
              </a:endParaRPr>
            </a:p>
          </p:txBody>
        </p:sp>
        <p:sp>
          <p:nvSpPr>
            <p:cNvPr id="29" name="Gelijkbenige driehoek 14">
              <a:extLst>
                <a:ext uri="{FF2B5EF4-FFF2-40B4-BE49-F238E27FC236}">
                  <a16:creationId xmlns:a16="http://schemas.microsoft.com/office/drawing/2014/main" id="{1FDE337A-C19C-4C7B-9A43-C98A1592B3D5}"/>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1" name="Gelijkbenige driehoek 19">
            <a:extLst>
              <a:ext uri="{FF2B5EF4-FFF2-40B4-BE49-F238E27FC236}">
                <a16:creationId xmlns:a16="http://schemas.microsoft.com/office/drawing/2014/main" id="{249F7069-8F0F-43E3-BE62-ABF9AFE884E3}"/>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2" name="Gelijkbenige driehoek 47">
            <a:extLst>
              <a:ext uri="{FF2B5EF4-FFF2-40B4-BE49-F238E27FC236}">
                <a16:creationId xmlns:a16="http://schemas.microsoft.com/office/drawing/2014/main" id="{0D450570-3B45-4BB8-9A67-E1920BC5C65E}"/>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4" name="Groep 8">
            <a:extLst>
              <a:ext uri="{FF2B5EF4-FFF2-40B4-BE49-F238E27FC236}">
                <a16:creationId xmlns:a16="http://schemas.microsoft.com/office/drawing/2014/main" id="{4FD3D82A-1EFF-4ADB-90DA-E3083827077B}"/>
              </a:ext>
            </a:extLst>
          </p:cNvPr>
          <p:cNvGrpSpPr>
            <a:grpSpLocks/>
          </p:cNvGrpSpPr>
          <p:nvPr/>
        </p:nvGrpSpPr>
        <p:grpSpPr bwMode="auto">
          <a:xfrm>
            <a:off x="7694613" y="5589240"/>
            <a:ext cx="1341437" cy="247650"/>
            <a:chOff x="7694316" y="5629464"/>
            <a:chExt cx="1342180" cy="247015"/>
          </a:xfrm>
        </p:grpSpPr>
        <p:sp>
          <p:nvSpPr>
            <p:cNvPr id="35" name="Rechthoek: afgeronde hoeken 34">
              <a:hlinkClick r:id="rId6" action="ppaction://hlinksldjump"/>
              <a:extLst>
                <a:ext uri="{FF2B5EF4-FFF2-40B4-BE49-F238E27FC236}">
                  <a16:creationId xmlns:a16="http://schemas.microsoft.com/office/drawing/2014/main" id="{4418A410-314E-4620-A90D-810C54C2F79F}"/>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6" name="TextBox 1">
              <a:hlinkClick r:id="rId6" action="ppaction://hlinksldjump"/>
              <a:extLst>
                <a:ext uri="{FF2B5EF4-FFF2-40B4-BE49-F238E27FC236}">
                  <a16:creationId xmlns:a16="http://schemas.microsoft.com/office/drawing/2014/main" id="{76250381-33C2-40EB-AE28-97E39F682FCC}"/>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7" name="Gelijkbenige driehoek 38">
              <a:extLst>
                <a:ext uri="{FF2B5EF4-FFF2-40B4-BE49-F238E27FC236}">
                  <a16:creationId xmlns:a16="http://schemas.microsoft.com/office/drawing/2014/main" id="{5B98BB35-DD75-4FB8-9DC1-2A7CBDF23947}"/>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6"/>
                                        </p:tgtEl>
                                      </p:cBhvr>
                                    </p:animEffect>
                                    <p:animScale>
                                      <p:cBhvr>
                                        <p:cTn id="7" dur="250" autoRev="1" fill="hold"/>
                                        <p:tgtEl>
                                          <p:spTgt spid="26"/>
                                        </p:tgtEl>
                                      </p:cBhvr>
                                      <p:by x="105000" y="105000"/>
                                    </p:animScale>
                                  </p:childTnLst>
                                </p:cTn>
                              </p:par>
                            </p:childTnLst>
                          </p:cTn>
                        </p:par>
                      </p:childTnLst>
                    </p:cTn>
                  </p:par>
                </p:childTnLst>
              </p:cTn>
              <p:nextCondLst>
                <p:cond evt="onClick" delay="0">
                  <p:tgtEl>
                    <p:spTgt spid="2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Afbeelding 6">
            <a:extLst>
              <a:ext uri="{FF2B5EF4-FFF2-40B4-BE49-F238E27FC236}">
                <a16:creationId xmlns:a16="http://schemas.microsoft.com/office/drawing/2014/main" id="{7632292D-BD66-4599-A539-36CE84C8EF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275" y="1484313"/>
            <a:ext cx="1770063"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TextBox 1">
            <a:extLst>
              <a:ext uri="{FF2B5EF4-FFF2-40B4-BE49-F238E27FC236}">
                <a16:creationId xmlns:a16="http://schemas.microsoft.com/office/drawing/2014/main" id="{7BA3DD60-DA7E-42EC-8F94-B9095945546A}"/>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a:solidFill>
                  <a:srgbClr val="7030A0"/>
                </a:solidFill>
                <a:latin typeface="Calibri" panose="020F0502020204030204" pitchFamily="34" charset="0"/>
              </a:rPr>
              <a:t>WYNN’S HYDRAULIC VALVE LIFTER CONCENTRATE</a:t>
            </a:r>
          </a:p>
        </p:txBody>
      </p:sp>
      <p:sp>
        <p:nvSpPr>
          <p:cNvPr id="25609" name="TextBox 1">
            <a:extLst>
              <a:ext uri="{FF2B5EF4-FFF2-40B4-BE49-F238E27FC236}">
                <a16:creationId xmlns:a16="http://schemas.microsoft.com/office/drawing/2014/main" id="{ED9228F8-4BAE-4729-8E96-A0F2215B3C32}"/>
              </a:ext>
            </a:extLst>
          </p:cNvPr>
          <p:cNvSpPr txBox="1">
            <a:spLocks noChangeArrowheads="1"/>
          </p:cNvSpPr>
          <p:nvPr/>
        </p:nvSpPr>
        <p:spPr bwMode="auto">
          <a:xfrm>
            <a:off x="2822575" y="1311275"/>
            <a:ext cx="607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Hydraulic</a:t>
            </a:r>
            <a:r>
              <a:rPr lang="fr-FR" sz="1200" dirty="0">
                <a:latin typeface="Calibri" panose="020F0502020204030204" pitchFamily="34" charset="0"/>
                <a:cs typeface="Calibri" panose="020F0502020204030204" pitchFamily="34" charset="0"/>
              </a:rPr>
              <a:t> Valve Lifter </a:t>
            </a:r>
            <a:r>
              <a:rPr lang="fr-FR" sz="1200" dirty="0" err="1">
                <a:latin typeface="Calibri" panose="020F0502020204030204" pitchFamily="34" charset="0"/>
                <a:cs typeface="Calibri" panose="020F0502020204030204" pitchFamily="34" charset="0"/>
              </a:rPr>
              <a:t>Concentrate</a:t>
            </a:r>
            <a:r>
              <a:rPr lang="fr-FR" sz="1200" dirty="0">
                <a:latin typeface="Calibri" panose="020F0502020204030204" pitchFamily="34" charset="0"/>
                <a:cs typeface="Calibri" panose="020F0502020204030204" pitchFamily="34" charset="0"/>
              </a:rPr>
              <a:t> est un traitement complètement soluble dans l'huile élaboré pour rétablir le bon fonctionnement des poussoirs hydrauliques.</a:t>
            </a:r>
            <a:endParaRPr lang="nl-BE" altLang="nl-BE" sz="1200" dirty="0">
              <a:latin typeface="Calibri" panose="020F0502020204030204" pitchFamily="34" charset="0"/>
              <a:cs typeface="Calibri" panose="020F0502020204030204" pitchFamily="34" charset="0"/>
            </a:endParaRPr>
          </a:p>
        </p:txBody>
      </p:sp>
      <p:sp>
        <p:nvSpPr>
          <p:cNvPr id="25610" name="TextBox 1">
            <a:extLst>
              <a:ext uri="{FF2B5EF4-FFF2-40B4-BE49-F238E27FC236}">
                <a16:creationId xmlns:a16="http://schemas.microsoft.com/office/drawing/2014/main" id="{4E23455A-E096-49AC-B0C8-D275716420C7}"/>
              </a:ext>
            </a:extLst>
          </p:cNvPr>
          <p:cNvSpPr txBox="1">
            <a:spLocks noChangeArrowheads="1"/>
          </p:cNvSpPr>
          <p:nvPr/>
        </p:nvSpPr>
        <p:spPr bwMode="auto">
          <a:xfrm>
            <a:off x="2806700" y="1989138"/>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25611" name="TextBox 1">
            <a:extLst>
              <a:ext uri="{FF2B5EF4-FFF2-40B4-BE49-F238E27FC236}">
                <a16:creationId xmlns:a16="http://schemas.microsoft.com/office/drawing/2014/main" id="{2D1FEC5E-E565-4E20-95AC-D86633D6EC85}"/>
              </a:ext>
            </a:extLst>
          </p:cNvPr>
          <p:cNvSpPr txBox="1">
            <a:spLocks noChangeArrowheads="1"/>
          </p:cNvSpPr>
          <p:nvPr/>
        </p:nvSpPr>
        <p:spPr bwMode="auto">
          <a:xfrm>
            <a:off x="2822575" y="2205038"/>
            <a:ext cx="60706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Libère les queues de soupapes collées et les composants des poussoirs hydrauliques de </a:t>
            </a:r>
            <a:r>
              <a:rPr lang="nl-BE" sz="1100" dirty="0" err="1">
                <a:latin typeface="Calibri" panose="020F0502020204030204" pitchFamily="34" charset="0"/>
                <a:cs typeface="Calibri" panose="020F0502020204030204" pitchFamily="34" charset="0"/>
              </a:rPr>
              <a:t>soupapes</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Réduit le bruit de la commande des soupapes.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Dissout les impuretés, les dépôts de gomme et de vernis dans les passages d'huile.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Contient des agents EP pour une protection extra.</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N'altère pas les pots d'échappement catalytiques.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Compatible avec toutes les huiles minérales et de synthèse, mono- et multigrades (y compris les huiles </a:t>
            </a:r>
            <a:r>
              <a:rPr lang="fr-FR" sz="1100" dirty="0" err="1">
                <a:latin typeface="Calibri" panose="020F0502020204030204" pitchFamily="34" charset="0"/>
                <a:cs typeface="Calibri" panose="020F0502020204030204" pitchFamily="34" charset="0"/>
              </a:rPr>
              <a:t>low</a:t>
            </a:r>
            <a:r>
              <a:rPr lang="fr-FR" sz="1100" dirty="0">
                <a:latin typeface="Calibri" panose="020F0502020204030204" pitchFamily="34" charset="0"/>
                <a:cs typeface="Calibri" panose="020F0502020204030204" pitchFamily="34" charset="0"/>
              </a:rPr>
              <a:t> SAPS).</a:t>
            </a:r>
            <a:endParaRPr lang="nl-BE" altLang="nl-BE" sz="1100" dirty="0">
              <a:latin typeface="Calibri" panose="020F0502020204030204" pitchFamily="34" charset="0"/>
              <a:cs typeface="Calibri" panose="020F0502020204030204" pitchFamily="34" charset="0"/>
            </a:endParaRPr>
          </a:p>
        </p:txBody>
      </p:sp>
      <p:sp>
        <p:nvSpPr>
          <p:cNvPr id="25612" name="TextBox 1">
            <a:extLst>
              <a:ext uri="{FF2B5EF4-FFF2-40B4-BE49-F238E27FC236}">
                <a16:creationId xmlns:a16="http://schemas.microsoft.com/office/drawing/2014/main" id="{EDC4610F-E0CE-482E-8402-380152D6682C}"/>
              </a:ext>
            </a:extLst>
          </p:cNvPr>
          <p:cNvSpPr txBox="1">
            <a:spLocks noChangeArrowheads="1"/>
          </p:cNvSpPr>
          <p:nvPr/>
        </p:nvSpPr>
        <p:spPr bwMode="auto">
          <a:xfrm>
            <a:off x="2835275" y="4076700"/>
            <a:ext cx="26003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25613" name="TextBox 1">
            <a:extLst>
              <a:ext uri="{FF2B5EF4-FFF2-40B4-BE49-F238E27FC236}">
                <a16:creationId xmlns:a16="http://schemas.microsoft.com/office/drawing/2014/main" id="{7B0AD1CC-34EA-4938-853E-D74730E0A928}"/>
              </a:ext>
            </a:extLst>
          </p:cNvPr>
          <p:cNvSpPr txBox="1">
            <a:spLocks noChangeArrowheads="1"/>
          </p:cNvSpPr>
          <p:nvPr/>
        </p:nvSpPr>
        <p:spPr bwMode="auto">
          <a:xfrm>
            <a:off x="2851150" y="4267200"/>
            <a:ext cx="281146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Poussoire</a:t>
            </a:r>
            <a:r>
              <a:rPr lang="nl-NL" altLang="nl-BE" sz="1100" dirty="0">
                <a:latin typeface="Calibri" panose="020F0502020204030204" pitchFamily="34" charset="0"/>
                <a:cs typeface="Calibri" panose="020F0502020204030204" pitchFamily="34" charset="0"/>
              </a:rPr>
              <a:t> de </a:t>
            </a:r>
            <a:r>
              <a:rPr lang="nl-NL" altLang="nl-BE" sz="1100" dirty="0" err="1">
                <a:latin typeface="Calibri" panose="020F0502020204030204" pitchFamily="34" charset="0"/>
                <a:cs typeface="Calibri" panose="020F0502020204030204" pitchFamily="34" charset="0"/>
              </a:rPr>
              <a:t>soupape</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blocké</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Poussoire</a:t>
            </a:r>
            <a:r>
              <a:rPr lang="nl-NL" altLang="nl-BE" sz="1100" dirty="0">
                <a:latin typeface="Calibri" panose="020F0502020204030204" pitchFamily="34" charset="0"/>
                <a:cs typeface="Calibri" panose="020F0502020204030204" pitchFamily="34" charset="0"/>
              </a:rPr>
              <a:t> de </a:t>
            </a:r>
            <a:r>
              <a:rPr lang="nl-NL" altLang="nl-BE" sz="1100" dirty="0" err="1">
                <a:latin typeface="Calibri" panose="020F0502020204030204" pitchFamily="34" charset="0"/>
                <a:cs typeface="Calibri" panose="020F0502020204030204" pitchFamily="34" charset="0"/>
              </a:rPr>
              <a:t>soupape</a:t>
            </a:r>
            <a:r>
              <a:rPr lang="nl-NL" altLang="nl-BE" sz="1100" dirty="0">
                <a:latin typeface="Calibri" panose="020F0502020204030204" pitchFamily="34" charset="0"/>
                <a:cs typeface="Calibri" panose="020F0502020204030204" pitchFamily="34" charset="0"/>
              </a:rPr>
              <a:t> sale</a:t>
            </a: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Bruit</a:t>
            </a:r>
            <a:r>
              <a:rPr lang="nl-NL" altLang="nl-BE" sz="1100" dirty="0">
                <a:latin typeface="Calibri" panose="020F0502020204030204" pitchFamily="34" charset="0"/>
                <a:cs typeface="Calibri" panose="020F0502020204030204" pitchFamily="34" charset="0"/>
              </a:rPr>
              <a:t> dans </a:t>
            </a:r>
            <a:r>
              <a:rPr lang="nl-NL" altLang="nl-BE" sz="1100" dirty="0" err="1">
                <a:latin typeface="Calibri" panose="020F0502020204030204" pitchFamily="34" charset="0"/>
                <a:cs typeface="Calibri" panose="020F0502020204030204" pitchFamily="34" charset="0"/>
              </a:rPr>
              <a:t>le</a:t>
            </a:r>
            <a:r>
              <a:rPr lang="nl-NL" altLang="nl-BE" sz="1100" dirty="0">
                <a:latin typeface="Calibri" panose="020F0502020204030204" pitchFamily="34" charset="0"/>
                <a:cs typeface="Calibri" panose="020F0502020204030204" pitchFamily="34" charset="0"/>
              </a:rPr>
              <a:t> méchanisme de </a:t>
            </a:r>
            <a:r>
              <a:rPr lang="nl-NL" altLang="nl-BE" sz="1100" dirty="0" err="1">
                <a:latin typeface="Calibri" panose="020F0502020204030204" pitchFamily="34" charset="0"/>
                <a:cs typeface="Calibri" panose="020F0502020204030204" pitchFamily="34" charset="0"/>
              </a:rPr>
              <a:t>soupape</a:t>
            </a:r>
            <a:endParaRPr lang="nl-NL" altLang="nl-BE" sz="1100" dirty="0">
              <a:latin typeface="Calibri" panose="020F0502020204030204" pitchFamily="34" charset="0"/>
              <a:cs typeface="Calibri" panose="020F0502020204030204" pitchFamily="34" charset="0"/>
            </a:endParaRPr>
          </a:p>
        </p:txBody>
      </p:sp>
      <p:sp>
        <p:nvSpPr>
          <p:cNvPr id="25614" name="TextBox 1">
            <a:extLst>
              <a:ext uri="{FF2B5EF4-FFF2-40B4-BE49-F238E27FC236}">
                <a16:creationId xmlns:a16="http://schemas.microsoft.com/office/drawing/2014/main" id="{50663B91-438C-432F-80A2-8D893701B4FE}"/>
              </a:ext>
            </a:extLst>
          </p:cNvPr>
          <p:cNvSpPr txBox="1">
            <a:spLocks noChangeArrowheads="1"/>
          </p:cNvSpPr>
          <p:nvPr/>
        </p:nvSpPr>
        <p:spPr bwMode="auto">
          <a:xfrm>
            <a:off x="2822575" y="992188"/>
            <a:ext cx="533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sz="1200" i="1" dirty="0" err="1">
                <a:solidFill>
                  <a:srgbClr val="7030A0"/>
                </a:solidFill>
                <a:latin typeface="Calibri" panose="020F0502020204030204" pitchFamily="34" charset="0"/>
                <a:cs typeface="Calibri" panose="020F0502020204030204" pitchFamily="34" charset="0"/>
              </a:rPr>
              <a:t>Poussoirs</a:t>
            </a:r>
            <a:r>
              <a:rPr lang="nl-BE" sz="1200" i="1" dirty="0">
                <a:solidFill>
                  <a:srgbClr val="7030A0"/>
                </a:solidFill>
                <a:latin typeface="Calibri" panose="020F0502020204030204" pitchFamily="34" charset="0"/>
                <a:cs typeface="Calibri" panose="020F0502020204030204" pitchFamily="34" charset="0"/>
              </a:rPr>
              <a:t> </a:t>
            </a:r>
            <a:r>
              <a:rPr lang="nl-BE" sz="1200" i="1" dirty="0" err="1">
                <a:solidFill>
                  <a:srgbClr val="7030A0"/>
                </a:solidFill>
                <a:latin typeface="Calibri" panose="020F0502020204030204" pitchFamily="34" charset="0"/>
                <a:cs typeface="Calibri" panose="020F0502020204030204" pitchFamily="34" charset="0"/>
              </a:rPr>
              <a:t>Hydrauliques</a:t>
            </a:r>
            <a:endParaRPr lang="nl-BE" altLang="nl-BE" sz="1200" i="1" dirty="0">
              <a:solidFill>
                <a:srgbClr val="7030A0"/>
              </a:solidFill>
              <a:latin typeface="Calibri" panose="020F0502020204030204" pitchFamily="34" charset="0"/>
              <a:cs typeface="Calibri" panose="020F0502020204030204" pitchFamily="34" charset="0"/>
            </a:endParaRPr>
          </a:p>
        </p:txBody>
      </p:sp>
      <p:sp>
        <p:nvSpPr>
          <p:cNvPr id="30" name="TextBox 1">
            <a:extLst>
              <a:ext uri="{FF2B5EF4-FFF2-40B4-BE49-F238E27FC236}">
                <a16:creationId xmlns:a16="http://schemas.microsoft.com/office/drawing/2014/main" id="{ACD3AC43-16FE-4DCE-A7D4-A80CA365CAA6}"/>
              </a:ext>
            </a:extLst>
          </p:cNvPr>
          <p:cNvSpPr txBox="1"/>
          <p:nvPr/>
        </p:nvSpPr>
        <p:spPr>
          <a:xfrm>
            <a:off x="915988" y="5661248"/>
            <a:ext cx="3871912" cy="261938"/>
          </a:xfrm>
          <a:prstGeom prst="rect">
            <a:avLst/>
          </a:prstGeom>
          <a:noFill/>
        </p:spPr>
        <p:txBody>
          <a:bodyPr>
            <a:spAutoFit/>
          </a:bodyPr>
          <a:lstStyle/>
          <a:p>
            <a:pPr>
              <a:defRPr/>
            </a:pPr>
            <a:r>
              <a:rPr lang="pt-BR" sz="1100" dirty="0">
                <a:latin typeface="Calibri" panose="020F0502020204030204" pitchFamily="34" charset="0"/>
                <a:cs typeface="Calibri" panose="020F0502020204030204" pitchFamily="34" charset="0"/>
              </a:rPr>
              <a:t>PN 76841 – 12x325 ml – NL/FR/DE/IT/DA/NO/HU</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25616" name="Rechthoek 30">
            <a:extLst>
              <a:ext uri="{FF2B5EF4-FFF2-40B4-BE49-F238E27FC236}">
                <a16:creationId xmlns:a16="http://schemas.microsoft.com/office/drawing/2014/main" id="{7721E503-4FD2-44C0-A236-B529418FC4B5}"/>
              </a:ext>
            </a:extLst>
          </p:cNvPr>
          <p:cNvSpPr>
            <a:spLocks noChangeArrowheads="1"/>
          </p:cNvSpPr>
          <p:nvPr/>
        </p:nvSpPr>
        <p:spPr bwMode="auto">
          <a:xfrm>
            <a:off x="398463" y="749300"/>
            <a:ext cx="428625" cy="5127625"/>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5618" name="TextBox 1">
            <a:extLst>
              <a:ext uri="{FF2B5EF4-FFF2-40B4-BE49-F238E27FC236}">
                <a16:creationId xmlns:a16="http://schemas.microsoft.com/office/drawing/2014/main" id="{6B9F3BFE-B85A-4435-BB6D-9EFE7D476814}"/>
              </a:ext>
            </a:extLst>
          </p:cNvPr>
          <p:cNvSpPr txBox="1">
            <a:spLocks noChangeArrowheads="1"/>
          </p:cNvSpPr>
          <p:nvPr/>
        </p:nvSpPr>
        <p:spPr bwMode="auto">
          <a:xfrm>
            <a:off x="6911975" y="4070350"/>
            <a:ext cx="141922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25619" name="TextBox 1">
            <a:extLst>
              <a:ext uri="{FF2B5EF4-FFF2-40B4-BE49-F238E27FC236}">
                <a16:creationId xmlns:a16="http://schemas.microsoft.com/office/drawing/2014/main" id="{543461B9-CD8E-4C73-AD30-DF82DDE53650}"/>
              </a:ext>
            </a:extLst>
          </p:cNvPr>
          <p:cNvSpPr txBox="1">
            <a:spLocks noChangeArrowheads="1"/>
          </p:cNvSpPr>
          <p:nvPr/>
        </p:nvSpPr>
        <p:spPr bwMode="auto">
          <a:xfrm>
            <a:off x="6927850" y="4251325"/>
            <a:ext cx="1676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ü"/>
            </a:pPr>
            <a:r>
              <a:rPr lang="fr-FR" sz="1100" dirty="0">
                <a:latin typeface="Calibri" panose="020F0502020204030204" pitchFamily="34" charset="0"/>
                <a:cs typeface="Calibri" panose="020F0502020204030204" pitchFamily="34" charset="0"/>
              </a:rPr>
              <a:t>Ajouter à l’huile moteur.</a:t>
            </a:r>
            <a:endParaRPr lang="nl-NL" altLang="nl-BE" sz="1100" dirty="0">
              <a:latin typeface="Calibri" panose="020F0502020204030204" pitchFamily="34" charset="0"/>
              <a:cs typeface="Calibri" panose="020F0502020204030204" pitchFamily="34" charset="0"/>
            </a:endParaRPr>
          </a:p>
        </p:txBody>
      </p:sp>
      <p:pic>
        <p:nvPicPr>
          <p:cNvPr id="25620" name="Afbeelding 37">
            <a:extLst>
              <a:ext uri="{FF2B5EF4-FFF2-40B4-BE49-F238E27FC236}">
                <a16:creationId xmlns:a16="http://schemas.microsoft.com/office/drawing/2014/main" id="{D4F4E37B-7488-442A-A275-BD75BBFE46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0" y="4005263"/>
            <a:ext cx="9080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1">
            <a:extLst>
              <a:ext uri="{FF2B5EF4-FFF2-40B4-BE49-F238E27FC236}">
                <a16:creationId xmlns:a16="http://schemas.microsoft.com/office/drawing/2014/main" id="{033C6640-DA32-4559-958B-90EDFD5A40C4}"/>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Professionnels</a:t>
            </a:r>
            <a:r>
              <a:rPr lang="nl-BE" b="1" dirty="0">
                <a:solidFill>
                  <a:schemeClr val="bg2">
                    <a:lumMod val="25000"/>
                  </a:schemeClr>
                </a:solidFill>
                <a:latin typeface="Calibri" panose="020F0502020204030204" pitchFamily="34" charset="0"/>
              </a:rPr>
              <a:t>: HUILE</a:t>
            </a:r>
          </a:p>
        </p:txBody>
      </p:sp>
      <p:sp>
        <p:nvSpPr>
          <p:cNvPr id="25" name="TextBox 1">
            <a:extLst>
              <a:ext uri="{FF2B5EF4-FFF2-40B4-BE49-F238E27FC236}">
                <a16:creationId xmlns:a16="http://schemas.microsoft.com/office/drawing/2014/main" id="{676DBBE8-5DE1-4A9E-9B3C-9521EC768844}"/>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HUILE</a:t>
            </a:r>
          </a:p>
        </p:txBody>
      </p:sp>
      <p:grpSp>
        <p:nvGrpSpPr>
          <p:cNvPr id="26" name="Groep 25">
            <a:extLst>
              <a:ext uri="{FF2B5EF4-FFF2-40B4-BE49-F238E27FC236}">
                <a16:creationId xmlns:a16="http://schemas.microsoft.com/office/drawing/2014/main" id="{7906E782-5838-4559-891F-13A520B79C3F}"/>
              </a:ext>
            </a:extLst>
          </p:cNvPr>
          <p:cNvGrpSpPr>
            <a:grpSpLocks/>
          </p:cNvGrpSpPr>
          <p:nvPr/>
        </p:nvGrpSpPr>
        <p:grpSpPr bwMode="auto">
          <a:xfrm>
            <a:off x="6227763" y="5589240"/>
            <a:ext cx="1419225" cy="246406"/>
            <a:chOff x="6228184" y="5630258"/>
            <a:chExt cx="1419299" cy="247360"/>
          </a:xfrm>
        </p:grpSpPr>
        <p:sp>
          <p:nvSpPr>
            <p:cNvPr id="27" name="Rechthoek: afgeronde hoeken 26">
              <a:hlinkClick r:id="rId4" action="ppaction://hlinksldjump"/>
              <a:extLst>
                <a:ext uri="{FF2B5EF4-FFF2-40B4-BE49-F238E27FC236}">
                  <a16:creationId xmlns:a16="http://schemas.microsoft.com/office/drawing/2014/main" id="{E310599C-F5EE-4FE3-91A0-B906415A66A8}"/>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8" name="TextBox 1">
              <a:hlinkClick r:id="rId5" action="ppaction://hlinksldjump"/>
              <a:extLst>
                <a:ext uri="{FF2B5EF4-FFF2-40B4-BE49-F238E27FC236}">
                  <a16:creationId xmlns:a16="http://schemas.microsoft.com/office/drawing/2014/main" id="{A803ED1D-2025-4D3C-A261-28AD326C5B88}"/>
                </a:ext>
              </a:extLst>
            </p:cNvPr>
            <p:cNvSpPr txBox="1">
              <a:spLocks noChangeArrowheads="1"/>
            </p:cNvSpPr>
            <p:nvPr/>
          </p:nvSpPr>
          <p:spPr bwMode="auto">
            <a:xfrm>
              <a:off x="6358829" y="5631397"/>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huile</a:t>
              </a:r>
              <a:endParaRPr lang="nl-BE" altLang="nl-BE" sz="1000" b="1" dirty="0">
                <a:solidFill>
                  <a:schemeClr val="bg1"/>
                </a:solidFill>
                <a:latin typeface="Calibri" panose="020F0502020204030204" pitchFamily="34" charset="0"/>
              </a:endParaRPr>
            </a:p>
          </p:txBody>
        </p:sp>
        <p:sp>
          <p:nvSpPr>
            <p:cNvPr id="29" name="Gelijkbenige driehoek 14">
              <a:extLst>
                <a:ext uri="{FF2B5EF4-FFF2-40B4-BE49-F238E27FC236}">
                  <a16:creationId xmlns:a16="http://schemas.microsoft.com/office/drawing/2014/main" id="{2DEAB6CC-0ECD-411D-AA7A-6C80313BB829}"/>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1" name="Gelijkbenige driehoek 19">
            <a:extLst>
              <a:ext uri="{FF2B5EF4-FFF2-40B4-BE49-F238E27FC236}">
                <a16:creationId xmlns:a16="http://schemas.microsoft.com/office/drawing/2014/main" id="{E90A8670-4D43-42D6-8B62-475E3A447D22}"/>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2" name="Gelijkbenige driehoek 47">
            <a:extLst>
              <a:ext uri="{FF2B5EF4-FFF2-40B4-BE49-F238E27FC236}">
                <a16:creationId xmlns:a16="http://schemas.microsoft.com/office/drawing/2014/main" id="{B4D727E1-60A1-456F-A190-4EFD073302A6}"/>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4" name="Groep 8">
            <a:extLst>
              <a:ext uri="{FF2B5EF4-FFF2-40B4-BE49-F238E27FC236}">
                <a16:creationId xmlns:a16="http://schemas.microsoft.com/office/drawing/2014/main" id="{14353330-CEBC-46CB-A8B9-DD4BA298A241}"/>
              </a:ext>
            </a:extLst>
          </p:cNvPr>
          <p:cNvGrpSpPr>
            <a:grpSpLocks/>
          </p:cNvGrpSpPr>
          <p:nvPr/>
        </p:nvGrpSpPr>
        <p:grpSpPr bwMode="auto">
          <a:xfrm>
            <a:off x="7694613" y="5589240"/>
            <a:ext cx="1341437" cy="247650"/>
            <a:chOff x="7694316" y="5629464"/>
            <a:chExt cx="1342180" cy="247015"/>
          </a:xfrm>
        </p:grpSpPr>
        <p:sp>
          <p:nvSpPr>
            <p:cNvPr id="35" name="Rechthoek: afgeronde hoeken 34">
              <a:hlinkClick r:id="rId6" action="ppaction://hlinksldjump"/>
              <a:extLst>
                <a:ext uri="{FF2B5EF4-FFF2-40B4-BE49-F238E27FC236}">
                  <a16:creationId xmlns:a16="http://schemas.microsoft.com/office/drawing/2014/main" id="{0D9720CE-A59A-4837-B2FB-26EEAB870F9D}"/>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6" name="TextBox 1">
              <a:hlinkClick r:id="rId6" action="ppaction://hlinksldjump"/>
              <a:extLst>
                <a:ext uri="{FF2B5EF4-FFF2-40B4-BE49-F238E27FC236}">
                  <a16:creationId xmlns:a16="http://schemas.microsoft.com/office/drawing/2014/main" id="{4D698E0C-BC04-48EB-B548-8DEDBBDAAF63}"/>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7" name="Gelijkbenige driehoek 38">
              <a:extLst>
                <a:ext uri="{FF2B5EF4-FFF2-40B4-BE49-F238E27FC236}">
                  <a16:creationId xmlns:a16="http://schemas.microsoft.com/office/drawing/2014/main" id="{155EB9CF-9033-4706-B8EE-92F5B3F762A2}"/>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6"/>
                                        </p:tgtEl>
                                      </p:cBhvr>
                                    </p:animEffect>
                                    <p:animScale>
                                      <p:cBhvr>
                                        <p:cTn id="7" dur="250" autoRev="1" fill="hold"/>
                                        <p:tgtEl>
                                          <p:spTgt spid="26"/>
                                        </p:tgtEl>
                                      </p:cBhvr>
                                      <p:by x="105000" y="105000"/>
                                    </p:animScale>
                                  </p:childTnLst>
                                </p:cTn>
                              </p:par>
                            </p:childTnLst>
                          </p:cTn>
                        </p:par>
                      </p:childTnLst>
                    </p:cTn>
                  </p:par>
                </p:childTnLst>
              </p:cTn>
              <p:nextCondLst>
                <p:cond evt="onClick" delay="0">
                  <p:tgtEl>
                    <p:spTgt spid="2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Afbeelding 26">
            <a:extLst>
              <a:ext uri="{FF2B5EF4-FFF2-40B4-BE49-F238E27FC236}">
                <a16:creationId xmlns:a16="http://schemas.microsoft.com/office/drawing/2014/main" id="{F7304AF9-88BE-4144-8A1A-FD5935F3F9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513" y="1481138"/>
            <a:ext cx="1770062"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TextBox 1">
            <a:extLst>
              <a:ext uri="{FF2B5EF4-FFF2-40B4-BE49-F238E27FC236}">
                <a16:creationId xmlns:a16="http://schemas.microsoft.com/office/drawing/2014/main" id="{6494119F-888F-4EBF-A9FA-1D2326B5C0CE}"/>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a:solidFill>
                  <a:srgbClr val="7030A0"/>
                </a:solidFill>
                <a:latin typeface="Calibri" panose="020F0502020204030204" pitchFamily="34" charset="0"/>
              </a:rPr>
              <a:t>WYNN’S OIL SYSTEM CLEANER</a:t>
            </a:r>
          </a:p>
        </p:txBody>
      </p:sp>
      <p:sp>
        <p:nvSpPr>
          <p:cNvPr id="26633" name="TextBox 1">
            <a:extLst>
              <a:ext uri="{FF2B5EF4-FFF2-40B4-BE49-F238E27FC236}">
                <a16:creationId xmlns:a16="http://schemas.microsoft.com/office/drawing/2014/main" id="{294A45C4-F15B-4C78-8177-DED9B378597D}"/>
              </a:ext>
            </a:extLst>
          </p:cNvPr>
          <p:cNvSpPr txBox="1">
            <a:spLocks noChangeArrowheads="1"/>
          </p:cNvSpPr>
          <p:nvPr/>
        </p:nvSpPr>
        <p:spPr bwMode="auto">
          <a:xfrm>
            <a:off x="2822575" y="1311275"/>
            <a:ext cx="6070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nl-BE" sz="1200" dirty="0" err="1">
                <a:latin typeface="Calibri" panose="020F0502020204030204" pitchFamily="34" charset="0"/>
                <a:cs typeface="Calibri" panose="020F0502020204030204" pitchFamily="34" charset="0"/>
              </a:rPr>
              <a:t>Wynn's</a:t>
            </a:r>
            <a:r>
              <a:rPr lang="nl-BE" sz="1200" dirty="0">
                <a:latin typeface="Calibri" panose="020F0502020204030204" pitchFamily="34" charset="0"/>
                <a:cs typeface="Calibri" panose="020F0502020204030204" pitchFamily="34" charset="0"/>
              </a:rPr>
              <a:t> Oil System Cleaner </a:t>
            </a:r>
            <a:r>
              <a:rPr lang="nl-BE" sz="1200" dirty="0" err="1">
                <a:latin typeface="Calibri" panose="020F0502020204030204" pitchFamily="34" charset="0"/>
                <a:cs typeface="Calibri" panose="020F0502020204030204" pitchFamily="34" charset="0"/>
              </a:rPr>
              <a:t>est</a:t>
            </a:r>
            <a:r>
              <a:rPr lang="nl-BE" sz="1200" dirty="0">
                <a:latin typeface="Calibri" panose="020F0502020204030204" pitchFamily="34" charset="0"/>
                <a:cs typeface="Calibri" panose="020F0502020204030204" pitchFamily="34" charset="0"/>
              </a:rPr>
              <a:t> </a:t>
            </a:r>
            <a:r>
              <a:rPr lang="nl-BE" sz="1200" dirty="0" err="1">
                <a:latin typeface="Calibri" panose="020F0502020204030204" pitchFamily="34" charset="0"/>
                <a:cs typeface="Calibri" panose="020F0502020204030204" pitchFamily="34" charset="0"/>
              </a:rPr>
              <a:t>un</a:t>
            </a:r>
            <a:r>
              <a:rPr lang="nl-BE" sz="1200" dirty="0">
                <a:latin typeface="Calibri" panose="020F0502020204030204" pitchFamily="34" charset="0"/>
                <a:cs typeface="Calibri" panose="020F0502020204030204" pitchFamily="34" charset="0"/>
              </a:rPr>
              <a:t> </a:t>
            </a:r>
            <a:r>
              <a:rPr lang="nl-BE" sz="1200" dirty="0" err="1">
                <a:latin typeface="Calibri" panose="020F0502020204030204" pitchFamily="34" charset="0"/>
                <a:cs typeface="Calibri" panose="020F0502020204030204" pitchFamily="34" charset="0"/>
              </a:rPr>
              <a:t>traitement</a:t>
            </a:r>
            <a:r>
              <a:rPr lang="nl-BE" sz="1200" dirty="0">
                <a:latin typeface="Calibri" panose="020F0502020204030204" pitchFamily="34" charset="0"/>
                <a:cs typeface="Calibri" panose="020F0502020204030204" pitchFamily="34" charset="0"/>
              </a:rPr>
              <a:t> </a:t>
            </a:r>
            <a:r>
              <a:rPr lang="fr-FR" sz="1200" dirty="0">
                <a:latin typeface="Calibri" panose="020F0502020204030204" pitchFamily="34" charset="0"/>
                <a:cs typeface="Calibri" panose="020F0502020204030204" pitchFamily="34" charset="0"/>
              </a:rPr>
              <a:t>complètement soluble dans l'huile élaboré pour nettoyer et protéger les circuits d'huile et pour prévenir la contamination de l'huile neuve par des résidus d'huile </a:t>
            </a:r>
            <a:r>
              <a:rPr lang="nl-BE" sz="1200" dirty="0" err="1">
                <a:latin typeface="Calibri" panose="020F0502020204030204" pitchFamily="34" charset="0"/>
                <a:cs typeface="Calibri" panose="020F0502020204030204" pitchFamily="34" charset="0"/>
              </a:rPr>
              <a:t>usée</a:t>
            </a:r>
            <a:r>
              <a:rPr lang="nl-BE" sz="1200" dirty="0">
                <a:latin typeface="Calibri" panose="020F0502020204030204" pitchFamily="34" charset="0"/>
                <a:cs typeface="Calibri" panose="020F0502020204030204" pitchFamily="34" charset="0"/>
              </a:rPr>
              <a:t>.</a:t>
            </a:r>
            <a:endParaRPr lang="nl-BE" altLang="nl-BE" sz="1200" dirty="0">
              <a:latin typeface="Calibri" panose="020F0502020204030204" pitchFamily="34" charset="0"/>
              <a:cs typeface="Calibri" panose="020F0502020204030204" pitchFamily="34" charset="0"/>
            </a:endParaRPr>
          </a:p>
        </p:txBody>
      </p:sp>
      <p:sp>
        <p:nvSpPr>
          <p:cNvPr id="26634" name="TextBox 1">
            <a:extLst>
              <a:ext uri="{FF2B5EF4-FFF2-40B4-BE49-F238E27FC236}">
                <a16:creationId xmlns:a16="http://schemas.microsoft.com/office/drawing/2014/main" id="{C872BE4F-517F-4D3C-B7A1-E23D11353AA4}"/>
              </a:ext>
            </a:extLst>
          </p:cNvPr>
          <p:cNvSpPr txBox="1">
            <a:spLocks noChangeArrowheads="1"/>
          </p:cNvSpPr>
          <p:nvPr/>
        </p:nvSpPr>
        <p:spPr bwMode="auto">
          <a:xfrm>
            <a:off x="2806700" y="1989138"/>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26635" name="TextBox 1">
            <a:extLst>
              <a:ext uri="{FF2B5EF4-FFF2-40B4-BE49-F238E27FC236}">
                <a16:creationId xmlns:a16="http://schemas.microsoft.com/office/drawing/2014/main" id="{1E760E1F-7B88-46A2-951B-8DF3F60507FB}"/>
              </a:ext>
            </a:extLst>
          </p:cNvPr>
          <p:cNvSpPr txBox="1">
            <a:spLocks noChangeArrowheads="1"/>
          </p:cNvSpPr>
          <p:nvPr/>
        </p:nvSpPr>
        <p:spPr bwMode="auto">
          <a:xfrm>
            <a:off x="2822575" y="2205038"/>
            <a:ext cx="6070600" cy="185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Dissout la boue, les impuretés et les dépôts dans le carter, les conduites et toutes les pièces dans le système de lubrification.</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Maintient en suspension les impuretés dissoutes et évite leur agglomération.</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Libère les segments de pistons et les poussoirs hydrauliques de soupapes.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Prévient la contamination de l'huile neuve par des résidus d'huile usagée.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Prolonge la longévité de l’huile neuve par suite du nettoyage.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Contient des agents EP pour une protection supplémentaire contre l'usure pendant le </a:t>
            </a:r>
            <a:r>
              <a:rPr lang="nl-BE" sz="1100" dirty="0" err="1">
                <a:latin typeface="Calibri" panose="020F0502020204030204" pitchFamily="34" charset="0"/>
                <a:cs typeface="Calibri" panose="020F0502020204030204" pitchFamily="34" charset="0"/>
              </a:rPr>
              <a:t>traitement</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N'altère pas les pots d'échappement catalytiques.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Compatible avec toutes les huiles minérales et synthétiques (y compris les huiles </a:t>
            </a:r>
            <a:r>
              <a:rPr lang="fr-FR" sz="1100" dirty="0" err="1">
                <a:latin typeface="Calibri" panose="020F0502020204030204" pitchFamily="34" charset="0"/>
                <a:cs typeface="Calibri" panose="020F0502020204030204" pitchFamily="34" charset="0"/>
              </a:rPr>
              <a:t>low</a:t>
            </a:r>
            <a:r>
              <a:rPr lang="fr-FR" sz="1100" dirty="0">
                <a:latin typeface="Calibri" panose="020F0502020204030204" pitchFamily="34" charset="0"/>
                <a:cs typeface="Calibri" panose="020F0502020204030204" pitchFamily="34" charset="0"/>
              </a:rPr>
              <a:t> </a:t>
            </a:r>
            <a:r>
              <a:rPr lang="nl-BE" sz="1100" dirty="0">
                <a:latin typeface="Calibri" panose="020F0502020204030204" pitchFamily="34" charset="0"/>
                <a:cs typeface="Calibri" panose="020F0502020204030204" pitchFamily="34" charset="0"/>
              </a:rPr>
              <a:t>SAPS).</a:t>
            </a:r>
            <a:endParaRPr lang="nl-BE" altLang="nl-BE" sz="1100" dirty="0">
              <a:latin typeface="Calibri" panose="020F0502020204030204" pitchFamily="34" charset="0"/>
              <a:cs typeface="Calibri" panose="020F0502020204030204" pitchFamily="34" charset="0"/>
            </a:endParaRPr>
          </a:p>
        </p:txBody>
      </p:sp>
      <p:sp>
        <p:nvSpPr>
          <p:cNvPr id="26636" name="TextBox 1">
            <a:extLst>
              <a:ext uri="{FF2B5EF4-FFF2-40B4-BE49-F238E27FC236}">
                <a16:creationId xmlns:a16="http://schemas.microsoft.com/office/drawing/2014/main" id="{177E5820-32C5-40C2-887B-90D4E1244580}"/>
              </a:ext>
            </a:extLst>
          </p:cNvPr>
          <p:cNvSpPr txBox="1">
            <a:spLocks noChangeArrowheads="1"/>
          </p:cNvSpPr>
          <p:nvPr/>
        </p:nvSpPr>
        <p:spPr bwMode="auto">
          <a:xfrm>
            <a:off x="2835275" y="4405287"/>
            <a:ext cx="26003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26637" name="TextBox 1">
            <a:extLst>
              <a:ext uri="{FF2B5EF4-FFF2-40B4-BE49-F238E27FC236}">
                <a16:creationId xmlns:a16="http://schemas.microsoft.com/office/drawing/2014/main" id="{F27AAC25-9B7F-449D-B851-BAC8D619CBA6}"/>
              </a:ext>
            </a:extLst>
          </p:cNvPr>
          <p:cNvSpPr txBox="1">
            <a:spLocks noChangeArrowheads="1"/>
          </p:cNvSpPr>
          <p:nvPr/>
        </p:nvSpPr>
        <p:spPr bwMode="auto">
          <a:xfrm>
            <a:off x="2851150" y="4595787"/>
            <a:ext cx="281146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Segments</a:t>
            </a:r>
            <a:r>
              <a:rPr lang="nl-NL" altLang="nl-BE" sz="1100" dirty="0">
                <a:latin typeface="Calibri" panose="020F0502020204030204" pitchFamily="34" charset="0"/>
                <a:cs typeface="Calibri" panose="020F0502020204030204" pitchFamily="34" charset="0"/>
              </a:rPr>
              <a:t> de pistons  et </a:t>
            </a:r>
            <a:r>
              <a:rPr lang="nl-NL" altLang="nl-BE" sz="1100" dirty="0" err="1">
                <a:latin typeface="Calibri" panose="020F0502020204030204" pitchFamily="34" charset="0"/>
                <a:cs typeface="Calibri" panose="020F0502020204030204" pitchFamily="34" charset="0"/>
              </a:rPr>
              <a:t>poussoire</a:t>
            </a:r>
            <a:r>
              <a:rPr lang="nl-NL" altLang="nl-BE" sz="1100" dirty="0">
                <a:latin typeface="Calibri" panose="020F0502020204030204" pitchFamily="34" charset="0"/>
                <a:cs typeface="Calibri" panose="020F0502020204030204" pitchFamily="34" charset="0"/>
              </a:rPr>
              <a:t> de </a:t>
            </a:r>
            <a:r>
              <a:rPr lang="nl-NL" altLang="nl-BE" sz="1100" dirty="0" err="1">
                <a:latin typeface="Calibri" panose="020F0502020204030204" pitchFamily="34" charset="0"/>
                <a:cs typeface="Calibri" panose="020F0502020204030204" pitchFamily="34" charset="0"/>
              </a:rPr>
              <a:t>soupape</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blockés</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Moteur</a:t>
            </a:r>
            <a:r>
              <a:rPr lang="nl-NL" altLang="nl-BE" sz="1100" dirty="0">
                <a:latin typeface="Calibri" panose="020F0502020204030204" pitchFamily="34" charset="0"/>
                <a:cs typeface="Calibri" panose="020F0502020204030204" pitchFamily="34" charset="0"/>
              </a:rPr>
              <a:t> sale</a:t>
            </a:r>
          </a:p>
        </p:txBody>
      </p:sp>
      <p:sp>
        <p:nvSpPr>
          <p:cNvPr id="26638" name="TextBox 1">
            <a:extLst>
              <a:ext uri="{FF2B5EF4-FFF2-40B4-BE49-F238E27FC236}">
                <a16:creationId xmlns:a16="http://schemas.microsoft.com/office/drawing/2014/main" id="{1009AA14-202B-47C5-AF85-B400DEF72ADD}"/>
              </a:ext>
            </a:extLst>
          </p:cNvPr>
          <p:cNvSpPr txBox="1">
            <a:spLocks noChangeArrowheads="1"/>
          </p:cNvSpPr>
          <p:nvPr/>
        </p:nvSpPr>
        <p:spPr bwMode="auto">
          <a:xfrm>
            <a:off x="2822575" y="992188"/>
            <a:ext cx="533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sz="1200" i="1" dirty="0" err="1">
                <a:solidFill>
                  <a:srgbClr val="7030A0"/>
                </a:solidFill>
                <a:latin typeface="Calibri" panose="020F0502020204030204" pitchFamily="34" charset="0"/>
                <a:cs typeface="Calibri" panose="020F0502020204030204" pitchFamily="34" charset="0"/>
              </a:rPr>
              <a:t>Nettoyant</a:t>
            </a:r>
            <a:r>
              <a:rPr lang="nl-BE" sz="1200" i="1" dirty="0">
                <a:solidFill>
                  <a:srgbClr val="7030A0"/>
                </a:solidFill>
                <a:latin typeface="Calibri" panose="020F0502020204030204" pitchFamily="34" charset="0"/>
                <a:cs typeface="Calibri" panose="020F0502020204030204" pitchFamily="34" charset="0"/>
              </a:rPr>
              <a:t> Pré-</a:t>
            </a:r>
            <a:r>
              <a:rPr lang="nl-BE" sz="1200" i="1" dirty="0" err="1">
                <a:solidFill>
                  <a:srgbClr val="7030A0"/>
                </a:solidFill>
                <a:latin typeface="Calibri" panose="020F0502020204030204" pitchFamily="34" charset="0"/>
                <a:cs typeface="Calibri" panose="020F0502020204030204" pitchFamily="34" charset="0"/>
              </a:rPr>
              <a:t>Vidang</a:t>
            </a:r>
            <a:r>
              <a:rPr lang="nl-BE" altLang="nl-BE" sz="1200" i="1" dirty="0" err="1">
                <a:solidFill>
                  <a:srgbClr val="7030A0"/>
                </a:solidFill>
                <a:latin typeface="Calibri" panose="020F0502020204030204" pitchFamily="34" charset="0"/>
                <a:cs typeface="Calibri" panose="020F0502020204030204" pitchFamily="34" charset="0"/>
              </a:rPr>
              <a:t>e</a:t>
            </a:r>
            <a:endParaRPr lang="nl-BE" altLang="nl-BE" sz="1200" i="1" dirty="0">
              <a:solidFill>
                <a:srgbClr val="7030A0"/>
              </a:solidFill>
              <a:latin typeface="Calibri" panose="020F0502020204030204" pitchFamily="34" charset="0"/>
              <a:cs typeface="Calibri" panose="020F0502020204030204" pitchFamily="34" charset="0"/>
            </a:endParaRPr>
          </a:p>
        </p:txBody>
      </p:sp>
      <p:sp>
        <p:nvSpPr>
          <p:cNvPr id="30" name="TextBox 1">
            <a:extLst>
              <a:ext uri="{FF2B5EF4-FFF2-40B4-BE49-F238E27FC236}">
                <a16:creationId xmlns:a16="http://schemas.microsoft.com/office/drawing/2014/main" id="{ACD3AC43-16FE-4DCE-A7D4-A80CA365CAA6}"/>
              </a:ext>
            </a:extLst>
          </p:cNvPr>
          <p:cNvSpPr txBox="1"/>
          <p:nvPr/>
        </p:nvSpPr>
        <p:spPr>
          <a:xfrm>
            <a:off x="915988" y="5661248"/>
            <a:ext cx="3871912" cy="261938"/>
          </a:xfrm>
          <a:prstGeom prst="rect">
            <a:avLst/>
          </a:prstGeom>
          <a:noFill/>
        </p:spPr>
        <p:txBody>
          <a:bodyPr>
            <a:spAutoFit/>
          </a:bodyPr>
          <a:lstStyle/>
          <a:p>
            <a:pPr>
              <a:defRPr/>
            </a:pPr>
            <a:r>
              <a:rPr lang="nl-BE" sz="1100" dirty="0">
                <a:latin typeface="Calibri" panose="020F0502020204030204" pitchFamily="34" charset="0"/>
                <a:cs typeface="Calibri" panose="020F0502020204030204" pitchFamily="34" charset="0"/>
              </a:rPr>
              <a:t>PN 47241 – 12x325 ml – DE/IT/FR/NL</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26640" name="Rechthoek 30">
            <a:extLst>
              <a:ext uri="{FF2B5EF4-FFF2-40B4-BE49-F238E27FC236}">
                <a16:creationId xmlns:a16="http://schemas.microsoft.com/office/drawing/2014/main" id="{38577DEA-5803-449D-A831-A70AD84DF700}"/>
              </a:ext>
            </a:extLst>
          </p:cNvPr>
          <p:cNvSpPr>
            <a:spLocks noChangeArrowheads="1"/>
          </p:cNvSpPr>
          <p:nvPr/>
        </p:nvSpPr>
        <p:spPr bwMode="auto">
          <a:xfrm>
            <a:off x="398463" y="749300"/>
            <a:ext cx="428625" cy="5127625"/>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6642" name="TextBox 1">
            <a:extLst>
              <a:ext uri="{FF2B5EF4-FFF2-40B4-BE49-F238E27FC236}">
                <a16:creationId xmlns:a16="http://schemas.microsoft.com/office/drawing/2014/main" id="{5CDC3556-685B-472E-87DC-2156D9E41892}"/>
              </a:ext>
            </a:extLst>
          </p:cNvPr>
          <p:cNvSpPr txBox="1">
            <a:spLocks noChangeArrowheads="1"/>
          </p:cNvSpPr>
          <p:nvPr/>
        </p:nvSpPr>
        <p:spPr bwMode="auto">
          <a:xfrm>
            <a:off x="6911975" y="4398937"/>
            <a:ext cx="16764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26643" name="TextBox 1">
            <a:extLst>
              <a:ext uri="{FF2B5EF4-FFF2-40B4-BE49-F238E27FC236}">
                <a16:creationId xmlns:a16="http://schemas.microsoft.com/office/drawing/2014/main" id="{AA9BBE58-1CAF-4AC8-9FA3-1C3DC5C50265}"/>
              </a:ext>
            </a:extLst>
          </p:cNvPr>
          <p:cNvSpPr txBox="1">
            <a:spLocks noChangeArrowheads="1"/>
          </p:cNvSpPr>
          <p:nvPr/>
        </p:nvSpPr>
        <p:spPr bwMode="auto">
          <a:xfrm>
            <a:off x="6927850" y="4579912"/>
            <a:ext cx="1676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ü"/>
            </a:pPr>
            <a:r>
              <a:rPr lang="fr-FR" sz="1100" dirty="0">
                <a:latin typeface="Calibri" panose="020F0502020204030204" pitchFamily="34" charset="0"/>
                <a:cs typeface="Calibri" panose="020F0502020204030204" pitchFamily="34" charset="0"/>
              </a:rPr>
              <a:t>Ajouter à l’huile moteur.</a:t>
            </a:r>
            <a:endParaRPr lang="nl-NL" altLang="nl-BE" sz="1100" dirty="0">
              <a:latin typeface="Calibri" panose="020F0502020204030204" pitchFamily="34" charset="0"/>
              <a:cs typeface="Calibri" panose="020F0502020204030204" pitchFamily="34" charset="0"/>
            </a:endParaRPr>
          </a:p>
        </p:txBody>
      </p:sp>
      <p:pic>
        <p:nvPicPr>
          <p:cNvPr id="26644" name="Afbeelding 37">
            <a:extLst>
              <a:ext uri="{FF2B5EF4-FFF2-40B4-BE49-F238E27FC236}">
                <a16:creationId xmlns:a16="http://schemas.microsoft.com/office/drawing/2014/main" id="{836CB957-678D-4513-B5CC-C9A3F3360C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0" y="4333850"/>
            <a:ext cx="9080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1">
            <a:extLst>
              <a:ext uri="{FF2B5EF4-FFF2-40B4-BE49-F238E27FC236}">
                <a16:creationId xmlns:a16="http://schemas.microsoft.com/office/drawing/2014/main" id="{101A4C00-FC01-4278-87C8-CF4E766D87EA}"/>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Professionnels</a:t>
            </a:r>
            <a:r>
              <a:rPr lang="nl-BE" b="1" dirty="0">
                <a:solidFill>
                  <a:schemeClr val="bg2">
                    <a:lumMod val="25000"/>
                  </a:schemeClr>
                </a:solidFill>
                <a:latin typeface="Calibri" panose="020F0502020204030204" pitchFamily="34" charset="0"/>
              </a:rPr>
              <a:t>: HUILE</a:t>
            </a:r>
          </a:p>
        </p:txBody>
      </p:sp>
      <p:sp>
        <p:nvSpPr>
          <p:cNvPr id="25" name="TextBox 1">
            <a:extLst>
              <a:ext uri="{FF2B5EF4-FFF2-40B4-BE49-F238E27FC236}">
                <a16:creationId xmlns:a16="http://schemas.microsoft.com/office/drawing/2014/main" id="{3131A1F8-C976-431B-8EBB-7AF4A84F57A2}"/>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HUILE</a:t>
            </a:r>
          </a:p>
        </p:txBody>
      </p:sp>
      <p:grpSp>
        <p:nvGrpSpPr>
          <p:cNvPr id="26" name="Groep 25">
            <a:extLst>
              <a:ext uri="{FF2B5EF4-FFF2-40B4-BE49-F238E27FC236}">
                <a16:creationId xmlns:a16="http://schemas.microsoft.com/office/drawing/2014/main" id="{DBE3D8CF-0758-4A0F-AAEF-F4D1DE8522FF}"/>
              </a:ext>
            </a:extLst>
          </p:cNvPr>
          <p:cNvGrpSpPr>
            <a:grpSpLocks/>
          </p:cNvGrpSpPr>
          <p:nvPr/>
        </p:nvGrpSpPr>
        <p:grpSpPr bwMode="auto">
          <a:xfrm>
            <a:off x="6227763" y="5589240"/>
            <a:ext cx="1419225" cy="246406"/>
            <a:chOff x="6228184" y="5630258"/>
            <a:chExt cx="1419299" cy="247360"/>
          </a:xfrm>
        </p:grpSpPr>
        <p:sp>
          <p:nvSpPr>
            <p:cNvPr id="27" name="Rechthoek: afgeronde hoeken 26">
              <a:hlinkClick r:id="rId4" action="ppaction://hlinksldjump"/>
              <a:extLst>
                <a:ext uri="{FF2B5EF4-FFF2-40B4-BE49-F238E27FC236}">
                  <a16:creationId xmlns:a16="http://schemas.microsoft.com/office/drawing/2014/main" id="{D6D861DB-808C-430E-ADAB-BE61C4FDE05C}"/>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8" name="TextBox 1">
              <a:hlinkClick r:id="rId5" action="ppaction://hlinksldjump"/>
              <a:extLst>
                <a:ext uri="{FF2B5EF4-FFF2-40B4-BE49-F238E27FC236}">
                  <a16:creationId xmlns:a16="http://schemas.microsoft.com/office/drawing/2014/main" id="{E3D1179B-CD1B-4867-A94F-A96174AB4408}"/>
                </a:ext>
              </a:extLst>
            </p:cNvPr>
            <p:cNvSpPr txBox="1">
              <a:spLocks noChangeArrowheads="1"/>
            </p:cNvSpPr>
            <p:nvPr/>
          </p:nvSpPr>
          <p:spPr bwMode="auto">
            <a:xfrm>
              <a:off x="6358829" y="5631397"/>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huile</a:t>
              </a:r>
              <a:endParaRPr lang="nl-BE" altLang="nl-BE" sz="1000" b="1" dirty="0">
                <a:solidFill>
                  <a:schemeClr val="bg1"/>
                </a:solidFill>
                <a:latin typeface="Calibri" panose="020F0502020204030204" pitchFamily="34" charset="0"/>
              </a:endParaRPr>
            </a:p>
          </p:txBody>
        </p:sp>
        <p:sp>
          <p:nvSpPr>
            <p:cNvPr id="29" name="Gelijkbenige driehoek 14">
              <a:extLst>
                <a:ext uri="{FF2B5EF4-FFF2-40B4-BE49-F238E27FC236}">
                  <a16:creationId xmlns:a16="http://schemas.microsoft.com/office/drawing/2014/main" id="{D77C341A-BB26-41CB-B28B-BAA1BDACF780}"/>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1" name="Gelijkbenige driehoek 19">
            <a:extLst>
              <a:ext uri="{FF2B5EF4-FFF2-40B4-BE49-F238E27FC236}">
                <a16:creationId xmlns:a16="http://schemas.microsoft.com/office/drawing/2014/main" id="{D006EE3B-EB07-47F6-A124-CF353CFBD25E}"/>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2" name="Gelijkbenige driehoek 47">
            <a:extLst>
              <a:ext uri="{FF2B5EF4-FFF2-40B4-BE49-F238E27FC236}">
                <a16:creationId xmlns:a16="http://schemas.microsoft.com/office/drawing/2014/main" id="{0144000C-562A-4F20-AAC0-0405DE523698}"/>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4" name="Groep 8">
            <a:extLst>
              <a:ext uri="{FF2B5EF4-FFF2-40B4-BE49-F238E27FC236}">
                <a16:creationId xmlns:a16="http://schemas.microsoft.com/office/drawing/2014/main" id="{1DC4959A-D118-4B1E-92C8-185D6500A18A}"/>
              </a:ext>
            </a:extLst>
          </p:cNvPr>
          <p:cNvGrpSpPr>
            <a:grpSpLocks/>
          </p:cNvGrpSpPr>
          <p:nvPr/>
        </p:nvGrpSpPr>
        <p:grpSpPr bwMode="auto">
          <a:xfrm>
            <a:off x="7694613" y="5589240"/>
            <a:ext cx="1341437" cy="247650"/>
            <a:chOff x="7694316" y="5629464"/>
            <a:chExt cx="1342180" cy="247015"/>
          </a:xfrm>
        </p:grpSpPr>
        <p:sp>
          <p:nvSpPr>
            <p:cNvPr id="35" name="Rechthoek: afgeronde hoeken 34">
              <a:hlinkClick r:id="rId6" action="ppaction://hlinksldjump"/>
              <a:extLst>
                <a:ext uri="{FF2B5EF4-FFF2-40B4-BE49-F238E27FC236}">
                  <a16:creationId xmlns:a16="http://schemas.microsoft.com/office/drawing/2014/main" id="{024D97A1-62C8-4873-AFF7-7238107AE811}"/>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6" name="TextBox 1">
              <a:hlinkClick r:id="rId6" action="ppaction://hlinksldjump"/>
              <a:extLst>
                <a:ext uri="{FF2B5EF4-FFF2-40B4-BE49-F238E27FC236}">
                  <a16:creationId xmlns:a16="http://schemas.microsoft.com/office/drawing/2014/main" id="{D16E10C4-B205-4268-8D21-D5763E072A1D}"/>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7" name="Gelijkbenige driehoek 38">
              <a:extLst>
                <a:ext uri="{FF2B5EF4-FFF2-40B4-BE49-F238E27FC236}">
                  <a16:creationId xmlns:a16="http://schemas.microsoft.com/office/drawing/2014/main" id="{94DA7B27-BB87-455D-A607-27C068D3D420}"/>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6"/>
                                        </p:tgtEl>
                                      </p:cBhvr>
                                    </p:animEffect>
                                    <p:animScale>
                                      <p:cBhvr>
                                        <p:cTn id="7" dur="250" autoRev="1" fill="hold"/>
                                        <p:tgtEl>
                                          <p:spTgt spid="26"/>
                                        </p:tgtEl>
                                      </p:cBhvr>
                                      <p:by x="105000" y="105000"/>
                                    </p:animScale>
                                  </p:childTnLst>
                                </p:cTn>
                              </p:par>
                            </p:childTnLst>
                          </p:cTn>
                        </p:par>
                      </p:childTnLst>
                    </p:cTn>
                  </p:par>
                </p:childTnLst>
              </p:cTn>
              <p:nextCondLst>
                <p:cond evt="onClick" delay="0">
                  <p:tgtEl>
                    <p:spTgt spid="2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73FDF8-C96C-439E-92D2-51E8AED07F4B}"/>
              </a:ext>
            </a:extLst>
          </p:cNvPr>
          <p:cNvSpPr txBox="1"/>
          <p:nvPr/>
        </p:nvSpPr>
        <p:spPr>
          <a:xfrm>
            <a:off x="327162" y="188640"/>
            <a:ext cx="5123390" cy="461665"/>
          </a:xfrm>
          <a:prstGeom prst="rect">
            <a:avLst/>
          </a:prstGeom>
          <a:noFill/>
        </p:spPr>
        <p:txBody>
          <a:bodyPr wrap="none" rtlCol="0" anchor="t">
            <a:spAutoFit/>
          </a:bodyPr>
          <a:lstStyle/>
          <a:p>
            <a:pPr lvl="0"/>
            <a:r>
              <a:rPr lang="nl-BE" b="1" dirty="0">
                <a:solidFill>
                  <a:schemeClr val="bg2">
                    <a:lumMod val="25000"/>
                  </a:schemeClr>
                </a:solidFill>
                <a:latin typeface="Calibri"/>
                <a:ea typeface="ＭＳ Ｐゴシック"/>
              </a:rPr>
              <a:t>10 </a:t>
            </a:r>
            <a:r>
              <a:rPr lang="nl-BE" b="1" dirty="0" err="1">
                <a:solidFill>
                  <a:schemeClr val="bg2">
                    <a:lumMod val="25000"/>
                  </a:schemeClr>
                </a:solidFill>
                <a:latin typeface="Calibri"/>
                <a:ea typeface="ＭＳ Ｐゴシック"/>
              </a:rPr>
              <a:t>bonnes</a:t>
            </a:r>
            <a:r>
              <a:rPr lang="nl-BE" b="1" dirty="0">
                <a:solidFill>
                  <a:schemeClr val="bg2">
                    <a:lumMod val="25000"/>
                  </a:schemeClr>
                </a:solidFill>
                <a:latin typeface="Calibri"/>
                <a:ea typeface="ＭＳ Ｐゴシック"/>
              </a:rPr>
              <a:t> </a:t>
            </a:r>
            <a:r>
              <a:rPr lang="nl-BE" b="1" dirty="0" err="1">
                <a:solidFill>
                  <a:schemeClr val="bg2">
                    <a:lumMod val="25000"/>
                  </a:schemeClr>
                </a:solidFill>
                <a:latin typeface="Calibri"/>
                <a:ea typeface="ＭＳ Ｐゴシック"/>
              </a:rPr>
              <a:t>raisons</a:t>
            </a:r>
            <a:r>
              <a:rPr lang="nl-BE" b="1" dirty="0">
                <a:solidFill>
                  <a:schemeClr val="bg2">
                    <a:lumMod val="25000"/>
                  </a:schemeClr>
                </a:solidFill>
                <a:latin typeface="Calibri"/>
                <a:ea typeface="ＭＳ Ｐゴシック"/>
              </a:rPr>
              <a:t> </a:t>
            </a:r>
            <a:r>
              <a:rPr lang="nl-BE" b="1" dirty="0" err="1">
                <a:solidFill>
                  <a:schemeClr val="bg2">
                    <a:lumMod val="25000"/>
                  </a:schemeClr>
                </a:solidFill>
                <a:latin typeface="Calibri"/>
                <a:ea typeface="ＭＳ Ｐゴシック"/>
              </a:rPr>
              <a:t>d'utiliser</a:t>
            </a:r>
            <a:r>
              <a:rPr lang="nl-BE" b="1" dirty="0">
                <a:solidFill>
                  <a:schemeClr val="bg2">
                    <a:lumMod val="25000"/>
                  </a:schemeClr>
                </a:solidFill>
                <a:latin typeface="Calibri"/>
                <a:ea typeface="ＭＳ Ｐゴシック"/>
              </a:rPr>
              <a:t> les </a:t>
            </a:r>
            <a:r>
              <a:rPr lang="nl-BE" b="1" dirty="0" err="1">
                <a:solidFill>
                  <a:schemeClr val="bg2">
                    <a:lumMod val="25000"/>
                  </a:schemeClr>
                </a:solidFill>
                <a:latin typeface="Calibri"/>
                <a:ea typeface="ＭＳ Ｐゴシック"/>
              </a:rPr>
              <a:t>additifs</a:t>
            </a:r>
            <a:endParaRPr lang="nl-BE" b="1" dirty="0">
              <a:solidFill>
                <a:schemeClr val="bg2">
                  <a:lumMod val="25000"/>
                </a:schemeClr>
              </a:solidFill>
              <a:latin typeface="Calibri"/>
              <a:ea typeface="ＭＳ Ｐゴシック"/>
            </a:endParaRPr>
          </a:p>
        </p:txBody>
      </p:sp>
      <p:sp>
        <p:nvSpPr>
          <p:cNvPr id="78" name="TextBox 77">
            <a:extLst>
              <a:ext uri="{FF2B5EF4-FFF2-40B4-BE49-F238E27FC236}">
                <a16:creationId xmlns:a16="http://schemas.microsoft.com/office/drawing/2014/main" id="{1DB77F7D-2E55-4C88-B115-D1D18D4E7A33}"/>
              </a:ext>
            </a:extLst>
          </p:cNvPr>
          <p:cNvSpPr txBox="1"/>
          <p:nvPr/>
        </p:nvSpPr>
        <p:spPr>
          <a:xfrm>
            <a:off x="327162" y="724186"/>
            <a:ext cx="4820799" cy="1938992"/>
          </a:xfrm>
          <a:prstGeom prst="rect">
            <a:avLst/>
          </a:prstGeom>
          <a:noFill/>
        </p:spPr>
        <p:txBody>
          <a:bodyPr wrap="square" rtlCol="0" anchor="t">
            <a:spAutoFit/>
          </a:bodyPr>
          <a:lstStyle/>
          <a:p>
            <a:pPr>
              <a:lnSpc>
                <a:spcPct val="200000"/>
              </a:lnSpc>
            </a:pPr>
            <a:r>
              <a:rPr lang="de-DE" sz="1200" b="1">
                <a:solidFill>
                  <a:srgbClr val="C60060"/>
                </a:solidFill>
                <a:latin typeface="Calibri" panose="020F0502020204030204" pitchFamily="34" charset="0"/>
              </a:rPr>
              <a:t>1) </a:t>
            </a:r>
            <a:r>
              <a:rPr lang="fr-FR" sz="1200" cap="all">
                <a:latin typeface="Calibri" panose="020F0502020204030204" pitchFamily="34" charset="0"/>
              </a:rPr>
              <a:t>AMÉLIORER LA PERFORMANCE DU MOTEUR </a:t>
            </a:r>
          </a:p>
          <a:p>
            <a:pPr>
              <a:lnSpc>
                <a:spcPct val="200000"/>
              </a:lnSpc>
            </a:pPr>
            <a:r>
              <a:rPr lang="de-DE" sz="1200" b="1">
                <a:solidFill>
                  <a:srgbClr val="C60060"/>
                </a:solidFill>
                <a:latin typeface="Calibri" panose="020F0502020204030204" pitchFamily="34" charset="0"/>
              </a:rPr>
              <a:t>2) </a:t>
            </a:r>
            <a:r>
              <a:rPr lang="fr-FR" sz="1200" cap="all">
                <a:latin typeface="Calibri" panose="020F0502020204030204" pitchFamily="34" charset="0"/>
              </a:rPr>
              <a:t>PROTÉGER ET LUBRIFIER LES PIÈCES </a:t>
            </a:r>
          </a:p>
          <a:p>
            <a:pPr>
              <a:lnSpc>
                <a:spcPct val="200000"/>
              </a:lnSpc>
            </a:pPr>
            <a:r>
              <a:rPr lang="de-DE" sz="1200" b="1">
                <a:solidFill>
                  <a:srgbClr val="C60060"/>
                </a:solidFill>
                <a:latin typeface="Calibri" panose="020F0502020204030204" pitchFamily="34" charset="0"/>
              </a:rPr>
              <a:t>3) </a:t>
            </a:r>
            <a:r>
              <a:rPr lang="fr-FR" sz="1200" cap="all">
                <a:latin typeface="Calibri" panose="020F0502020204030204" pitchFamily="34" charset="0"/>
              </a:rPr>
              <a:t>PRÉVENIR OU DIMINUER LA CONSOMMATION EXCESSIVE </a:t>
            </a:r>
            <a:endParaRPr lang="fr-FR" sz="1200" cap="all">
              <a:latin typeface="Calibri" panose="020F0502020204030204" pitchFamily="34" charset="0"/>
              <a:cs typeface="Calibri"/>
            </a:endParaRPr>
          </a:p>
          <a:p>
            <a:pPr>
              <a:lnSpc>
                <a:spcPct val="200000"/>
              </a:lnSpc>
            </a:pPr>
            <a:r>
              <a:rPr lang="de-DE" sz="1200" b="1">
                <a:solidFill>
                  <a:srgbClr val="C60060"/>
                </a:solidFill>
                <a:latin typeface="Calibri" panose="020F0502020204030204" pitchFamily="34" charset="0"/>
              </a:rPr>
              <a:t>4) </a:t>
            </a:r>
            <a:r>
              <a:rPr lang="nl-BE" sz="1200" cap="all">
                <a:latin typeface="Calibri" panose="020F0502020204030204" pitchFamily="34" charset="0"/>
              </a:rPr>
              <a:t>PRÉVENIR L’ENCRASSEMENT DU MOTEUR </a:t>
            </a:r>
          </a:p>
          <a:p>
            <a:pPr>
              <a:lnSpc>
                <a:spcPct val="200000"/>
              </a:lnSpc>
            </a:pPr>
            <a:r>
              <a:rPr lang="de-DE" sz="1200" b="1">
                <a:solidFill>
                  <a:srgbClr val="C60060"/>
                </a:solidFill>
                <a:latin typeface="Calibri" panose="020F0502020204030204" pitchFamily="34" charset="0"/>
              </a:rPr>
              <a:t>5) </a:t>
            </a:r>
            <a:r>
              <a:rPr lang="nl-BE" sz="1200" cap="all">
                <a:latin typeface="Calibri" panose="020F0502020204030204" pitchFamily="34" charset="0"/>
              </a:rPr>
              <a:t>STOPPER LES FUITES</a:t>
            </a:r>
            <a:endParaRPr lang="de-DE" sz="1200">
              <a:latin typeface="Calibri" panose="020F0502020204030204" pitchFamily="34" charset="0"/>
            </a:endParaRPr>
          </a:p>
        </p:txBody>
      </p:sp>
      <p:sp>
        <p:nvSpPr>
          <p:cNvPr id="79" name="TextBox 78">
            <a:extLst>
              <a:ext uri="{FF2B5EF4-FFF2-40B4-BE49-F238E27FC236}">
                <a16:creationId xmlns:a16="http://schemas.microsoft.com/office/drawing/2014/main" id="{524E2473-DA84-440F-96E6-7C6B844FEAE0}"/>
              </a:ext>
            </a:extLst>
          </p:cNvPr>
          <p:cNvSpPr txBox="1"/>
          <p:nvPr/>
        </p:nvSpPr>
        <p:spPr>
          <a:xfrm>
            <a:off x="5196681" y="733693"/>
            <a:ext cx="3681244" cy="1938992"/>
          </a:xfrm>
          <a:prstGeom prst="rect">
            <a:avLst/>
          </a:prstGeom>
          <a:noFill/>
        </p:spPr>
        <p:txBody>
          <a:bodyPr wrap="square" rtlCol="0" anchor="t">
            <a:spAutoFit/>
          </a:bodyPr>
          <a:lstStyle/>
          <a:p>
            <a:pPr>
              <a:lnSpc>
                <a:spcPct val="200000"/>
              </a:lnSpc>
            </a:pPr>
            <a:r>
              <a:rPr lang="de-DE" sz="1200" b="1" dirty="0">
                <a:solidFill>
                  <a:srgbClr val="C60060"/>
                </a:solidFill>
                <a:latin typeface="Calibri" panose="020F0502020204030204" pitchFamily="34" charset="0"/>
              </a:rPr>
              <a:t>6) </a:t>
            </a:r>
            <a:r>
              <a:rPr lang="nl-BE" sz="1200" cap="all" dirty="0">
                <a:latin typeface="Calibri" panose="020F0502020204030204" pitchFamily="34" charset="0"/>
              </a:rPr>
              <a:t>PRÉVENIR LE VIEILLISSEMENT RAPIDE </a:t>
            </a:r>
          </a:p>
          <a:p>
            <a:pPr>
              <a:lnSpc>
                <a:spcPct val="200000"/>
              </a:lnSpc>
            </a:pPr>
            <a:r>
              <a:rPr lang="de-DE" sz="1200" b="1" dirty="0">
                <a:solidFill>
                  <a:srgbClr val="C60060"/>
                </a:solidFill>
                <a:latin typeface="Calibri" panose="020F0502020204030204" pitchFamily="34" charset="0"/>
              </a:rPr>
              <a:t>7) </a:t>
            </a:r>
            <a:r>
              <a:rPr lang="nl-BE" sz="1200" cap="all" dirty="0">
                <a:latin typeface="Calibri" panose="020F0502020204030204" pitchFamily="34" charset="0"/>
              </a:rPr>
              <a:t>DIMINUER LES GAZ D’ÉCHAPPEMENT </a:t>
            </a:r>
          </a:p>
          <a:p>
            <a:pPr>
              <a:lnSpc>
                <a:spcPct val="200000"/>
              </a:lnSpc>
            </a:pPr>
            <a:r>
              <a:rPr lang="de-DE" sz="1200" b="1" dirty="0">
                <a:solidFill>
                  <a:srgbClr val="C60060"/>
                </a:solidFill>
                <a:latin typeface="Calibri"/>
                <a:ea typeface="ＭＳ Ｐゴシック"/>
              </a:rPr>
              <a:t>8) </a:t>
            </a:r>
            <a:r>
              <a:rPr lang="nl-BE" sz="1200" cap="all" dirty="0">
                <a:latin typeface="Calibri"/>
                <a:ea typeface="ＭＳ Ｐゴシック"/>
              </a:rPr>
              <a:t>NETTOYER LES SYSTÈMES ENCRASSÉS </a:t>
            </a:r>
            <a:endParaRPr lang="nl-BE" sz="1200" cap="all" dirty="0">
              <a:latin typeface="Calibri" panose="020F0502020204030204" pitchFamily="34" charset="0"/>
            </a:endParaRPr>
          </a:p>
          <a:p>
            <a:pPr>
              <a:lnSpc>
                <a:spcPct val="200000"/>
              </a:lnSpc>
            </a:pPr>
            <a:r>
              <a:rPr lang="de-DE" sz="1200" b="1" dirty="0">
                <a:solidFill>
                  <a:srgbClr val="C60060"/>
                </a:solidFill>
                <a:latin typeface="Calibri" panose="020F0502020204030204" pitchFamily="34" charset="0"/>
              </a:rPr>
              <a:t>9) </a:t>
            </a:r>
            <a:r>
              <a:rPr lang="nl-BE" sz="1200" cap="all" dirty="0">
                <a:latin typeface="Calibri" panose="020F0502020204030204" pitchFamily="34" charset="0"/>
              </a:rPr>
              <a:t>PRÉVENIR LES PROBLÈMES SAISONNIERS </a:t>
            </a:r>
          </a:p>
          <a:p>
            <a:pPr>
              <a:lnSpc>
                <a:spcPct val="200000"/>
              </a:lnSpc>
            </a:pPr>
            <a:r>
              <a:rPr lang="de-DE" sz="1200" b="1" dirty="0">
                <a:solidFill>
                  <a:srgbClr val="C60060"/>
                </a:solidFill>
                <a:latin typeface="Calibri" panose="020F0502020204030204" pitchFamily="34" charset="0"/>
              </a:rPr>
              <a:t>10) </a:t>
            </a:r>
            <a:r>
              <a:rPr lang="fr-FR" sz="1200" cap="all" dirty="0">
                <a:latin typeface="Calibri" panose="020F0502020204030204" pitchFamily="34" charset="0"/>
              </a:rPr>
              <a:t>RÉSOUDRE LES PROBLÈMES DE MAUVAISE ODEUR</a:t>
            </a:r>
            <a:endParaRPr lang="de-DE" sz="1200" dirty="0">
              <a:latin typeface="Calibri" panose="020F0502020204030204" pitchFamily="34" charset="0"/>
            </a:endParaRPr>
          </a:p>
        </p:txBody>
      </p:sp>
      <p:sp>
        <p:nvSpPr>
          <p:cNvPr id="80" name="TextBox 79">
            <a:extLst>
              <a:ext uri="{FF2B5EF4-FFF2-40B4-BE49-F238E27FC236}">
                <a16:creationId xmlns:a16="http://schemas.microsoft.com/office/drawing/2014/main" id="{14844E80-26DC-4CB1-8AA8-72BDB192BD54}"/>
              </a:ext>
            </a:extLst>
          </p:cNvPr>
          <p:cNvSpPr txBox="1"/>
          <p:nvPr/>
        </p:nvSpPr>
        <p:spPr>
          <a:xfrm>
            <a:off x="548640" y="2858384"/>
            <a:ext cx="373711" cy="461665"/>
          </a:xfrm>
          <a:prstGeom prst="rect">
            <a:avLst/>
          </a:prstGeom>
          <a:noFill/>
        </p:spPr>
        <p:txBody>
          <a:bodyPr wrap="square" rtlCol="0">
            <a:spAutoFit/>
          </a:bodyPr>
          <a:lstStyle/>
          <a:p>
            <a:pPr>
              <a:lnSpc>
                <a:spcPct val="200000"/>
              </a:lnSpc>
            </a:pPr>
            <a:r>
              <a:rPr lang="de-DE" sz="1200" b="1">
                <a:solidFill>
                  <a:schemeClr val="bg1"/>
                </a:solidFill>
              </a:rPr>
              <a:t>10</a:t>
            </a:r>
          </a:p>
        </p:txBody>
      </p:sp>
      <p:pic>
        <p:nvPicPr>
          <p:cNvPr id="14338" name="Picture 2" descr="https://www.wynns.de/wp-content/uploads/sites/8/2014/12/road.jpg">
            <a:extLst>
              <a:ext uri="{FF2B5EF4-FFF2-40B4-BE49-F238E27FC236}">
                <a16:creationId xmlns:a16="http://schemas.microsoft.com/office/drawing/2014/main" id="{9C3E7A88-D62D-4410-AEA4-27A2D1D0F8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809" b="16900"/>
          <a:stretch/>
        </p:blipFill>
        <p:spPr bwMode="auto">
          <a:xfrm>
            <a:off x="406675" y="2822715"/>
            <a:ext cx="8273297" cy="2886324"/>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8664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Afbeelding 7">
            <a:extLst>
              <a:ext uri="{FF2B5EF4-FFF2-40B4-BE49-F238E27FC236}">
                <a16:creationId xmlns:a16="http://schemas.microsoft.com/office/drawing/2014/main" id="{E6E2E704-6BA4-408D-82E9-07DFD2624E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513" y="1489075"/>
            <a:ext cx="1770062" cy="34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TextBox 1">
            <a:extLst>
              <a:ext uri="{FF2B5EF4-FFF2-40B4-BE49-F238E27FC236}">
                <a16:creationId xmlns:a16="http://schemas.microsoft.com/office/drawing/2014/main" id="{5EE35588-6DE0-49F1-A49F-908D4FDAE1D1}"/>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a:solidFill>
                  <a:srgbClr val="7030A0"/>
                </a:solidFill>
                <a:latin typeface="Calibri" panose="020F0502020204030204" pitchFamily="34" charset="0"/>
              </a:rPr>
              <a:t>WYNN’S ENGINE OIL STOP LEAK</a:t>
            </a:r>
          </a:p>
        </p:txBody>
      </p:sp>
      <p:sp>
        <p:nvSpPr>
          <p:cNvPr id="27657" name="TextBox 1">
            <a:extLst>
              <a:ext uri="{FF2B5EF4-FFF2-40B4-BE49-F238E27FC236}">
                <a16:creationId xmlns:a16="http://schemas.microsoft.com/office/drawing/2014/main" id="{5AE58779-FBF9-4A19-8C5A-0A11DC7BD2E2}"/>
              </a:ext>
            </a:extLst>
          </p:cNvPr>
          <p:cNvSpPr txBox="1">
            <a:spLocks noChangeArrowheads="1"/>
          </p:cNvSpPr>
          <p:nvPr/>
        </p:nvSpPr>
        <p:spPr bwMode="auto">
          <a:xfrm>
            <a:off x="2822575" y="1311275"/>
            <a:ext cx="607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ts val="0"/>
              </a:spcBef>
              <a:buNone/>
            </a:pPr>
            <a:r>
              <a:rPr lang="nl-BE" sz="1200" dirty="0" err="1">
                <a:latin typeface="Calibri" panose="020F0502020204030204" pitchFamily="34" charset="0"/>
                <a:cs typeface="Calibri" panose="020F0502020204030204" pitchFamily="34" charset="0"/>
              </a:rPr>
              <a:t>Wynn's</a:t>
            </a:r>
            <a:r>
              <a:rPr lang="nl-BE" sz="1200" dirty="0">
                <a:latin typeface="Calibri" panose="020F0502020204030204" pitchFamily="34" charset="0"/>
                <a:cs typeface="Calibri" panose="020F0502020204030204" pitchFamily="34" charset="0"/>
              </a:rPr>
              <a:t> Engine Oil Stop </a:t>
            </a:r>
            <a:r>
              <a:rPr lang="nl-BE" sz="1200" dirty="0" err="1">
                <a:latin typeface="Calibri" panose="020F0502020204030204" pitchFamily="34" charset="0"/>
                <a:cs typeface="Calibri" panose="020F0502020204030204" pitchFamily="34" charset="0"/>
              </a:rPr>
              <a:t>Leak</a:t>
            </a:r>
            <a:r>
              <a:rPr lang="nl-BE" sz="1200" dirty="0">
                <a:latin typeface="Calibri" panose="020F0502020204030204" pitchFamily="34" charset="0"/>
                <a:cs typeface="Calibri" panose="020F0502020204030204" pitchFamily="34" charset="0"/>
              </a:rPr>
              <a:t> </a:t>
            </a:r>
            <a:r>
              <a:rPr lang="nl-BE" sz="1200" dirty="0" err="1">
                <a:latin typeface="Calibri" panose="020F0502020204030204" pitchFamily="34" charset="0"/>
                <a:cs typeface="Calibri" panose="020F0502020204030204" pitchFamily="34" charset="0"/>
              </a:rPr>
              <a:t>est</a:t>
            </a:r>
            <a:r>
              <a:rPr lang="nl-BE" sz="1200" dirty="0">
                <a:latin typeface="Calibri" panose="020F0502020204030204" pitchFamily="34" charset="0"/>
                <a:cs typeface="Calibri" panose="020F0502020204030204" pitchFamily="34" charset="0"/>
              </a:rPr>
              <a:t> </a:t>
            </a:r>
            <a:r>
              <a:rPr lang="nl-BE" sz="1200" dirty="0" err="1">
                <a:latin typeface="Calibri" panose="020F0502020204030204" pitchFamily="34" charset="0"/>
                <a:cs typeface="Calibri" panose="020F0502020204030204" pitchFamily="34" charset="0"/>
              </a:rPr>
              <a:t>un</a:t>
            </a:r>
            <a:r>
              <a:rPr lang="nl-BE" sz="1200" dirty="0">
                <a:latin typeface="Calibri" panose="020F0502020204030204" pitchFamily="34" charset="0"/>
                <a:cs typeface="Calibri" panose="020F0502020204030204" pitchFamily="34" charset="0"/>
              </a:rPr>
              <a:t> </a:t>
            </a:r>
            <a:r>
              <a:rPr lang="nl-BE" sz="1200" dirty="0" err="1">
                <a:latin typeface="Calibri" panose="020F0502020204030204" pitchFamily="34" charset="0"/>
                <a:cs typeface="Calibri" panose="020F0502020204030204" pitchFamily="34" charset="0"/>
              </a:rPr>
              <a:t>traitement</a:t>
            </a:r>
            <a:r>
              <a:rPr lang="nl-BE" sz="1200" dirty="0">
                <a:latin typeface="Calibri" panose="020F0502020204030204" pitchFamily="34" charset="0"/>
                <a:cs typeface="Calibri" panose="020F0502020204030204" pitchFamily="34" charset="0"/>
              </a:rPr>
              <a:t> </a:t>
            </a:r>
            <a:r>
              <a:rPr lang="fr-FR" sz="1200" dirty="0">
                <a:latin typeface="Calibri" panose="020F0502020204030204" pitchFamily="34" charset="0"/>
                <a:cs typeface="Calibri" panose="020F0502020204030204" pitchFamily="34" charset="0"/>
              </a:rPr>
              <a:t>complètement soluble dans l'huile élaboré pour stopper et prévenir les fuites d'huile moteur sans démontage.</a:t>
            </a:r>
            <a:endParaRPr lang="nl-BE" altLang="nl-BE" sz="1200" dirty="0">
              <a:latin typeface="Calibri" panose="020F0502020204030204" pitchFamily="34" charset="0"/>
              <a:cs typeface="Calibri" panose="020F0502020204030204" pitchFamily="34" charset="0"/>
            </a:endParaRPr>
          </a:p>
        </p:txBody>
      </p:sp>
      <p:sp>
        <p:nvSpPr>
          <p:cNvPr id="27658" name="TextBox 1">
            <a:extLst>
              <a:ext uri="{FF2B5EF4-FFF2-40B4-BE49-F238E27FC236}">
                <a16:creationId xmlns:a16="http://schemas.microsoft.com/office/drawing/2014/main" id="{470C40AD-2842-4A89-B51D-F99307DC0F98}"/>
              </a:ext>
            </a:extLst>
          </p:cNvPr>
          <p:cNvSpPr txBox="1">
            <a:spLocks noChangeArrowheads="1"/>
          </p:cNvSpPr>
          <p:nvPr/>
        </p:nvSpPr>
        <p:spPr bwMode="auto">
          <a:xfrm>
            <a:off x="2806700" y="1989138"/>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27659" name="TextBox 1">
            <a:extLst>
              <a:ext uri="{FF2B5EF4-FFF2-40B4-BE49-F238E27FC236}">
                <a16:creationId xmlns:a16="http://schemas.microsoft.com/office/drawing/2014/main" id="{574BE24D-56F3-42D9-AEE2-63B1EE2C609E}"/>
              </a:ext>
            </a:extLst>
          </p:cNvPr>
          <p:cNvSpPr txBox="1">
            <a:spLocks noChangeArrowheads="1"/>
          </p:cNvSpPr>
          <p:nvPr/>
        </p:nvSpPr>
        <p:spPr bwMode="auto">
          <a:xfrm>
            <a:off x="2822575" y="2205038"/>
            <a:ext cx="6070600" cy="1412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Stoppe et prévient les fuites d'huile moteur sans démontage.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Régénère l'élasticité des bagues d'étanchéité et des joints toriques en caoutchouc et néoprène du vilebrequin, arbre à cames et guide de soupapes.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Compatible avec toutes les huiles minérales et de synthèse, mono- et multigrades (y compris les huiles </a:t>
            </a:r>
            <a:r>
              <a:rPr lang="fr-FR" sz="1100" dirty="0" err="1">
                <a:latin typeface="Calibri" panose="020F0502020204030204" pitchFamily="34" charset="0"/>
                <a:cs typeface="Calibri" panose="020F0502020204030204" pitchFamily="34" charset="0"/>
              </a:rPr>
              <a:t>low</a:t>
            </a:r>
            <a:r>
              <a:rPr lang="fr-FR" sz="1100" dirty="0">
                <a:latin typeface="Calibri" panose="020F0502020204030204" pitchFamily="34" charset="0"/>
                <a:cs typeface="Calibri" panose="020F0502020204030204" pitchFamily="34" charset="0"/>
              </a:rPr>
              <a:t> SAPS).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N'altère pas les pots d'échappement catalytiques.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N'influence pas la qualité et la viscosité d'huile.</a:t>
            </a:r>
            <a:endParaRPr lang="nl-BE" altLang="nl-BE" sz="1100" dirty="0">
              <a:latin typeface="Calibri" panose="020F0502020204030204" pitchFamily="34" charset="0"/>
              <a:cs typeface="Calibri" panose="020F0502020204030204" pitchFamily="34" charset="0"/>
            </a:endParaRPr>
          </a:p>
        </p:txBody>
      </p:sp>
      <p:sp>
        <p:nvSpPr>
          <p:cNvPr id="27660" name="TextBox 1">
            <a:extLst>
              <a:ext uri="{FF2B5EF4-FFF2-40B4-BE49-F238E27FC236}">
                <a16:creationId xmlns:a16="http://schemas.microsoft.com/office/drawing/2014/main" id="{8D5D046C-9A2A-4153-849A-79FCEE78CA67}"/>
              </a:ext>
            </a:extLst>
          </p:cNvPr>
          <p:cNvSpPr txBox="1">
            <a:spLocks noChangeArrowheads="1"/>
          </p:cNvSpPr>
          <p:nvPr/>
        </p:nvSpPr>
        <p:spPr bwMode="auto">
          <a:xfrm>
            <a:off x="2835275" y="4076700"/>
            <a:ext cx="26003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27661" name="TextBox 1">
            <a:extLst>
              <a:ext uri="{FF2B5EF4-FFF2-40B4-BE49-F238E27FC236}">
                <a16:creationId xmlns:a16="http://schemas.microsoft.com/office/drawing/2014/main" id="{DBFBAACD-F7CA-4F9D-B529-58E88985C450}"/>
              </a:ext>
            </a:extLst>
          </p:cNvPr>
          <p:cNvSpPr txBox="1">
            <a:spLocks noChangeArrowheads="1"/>
          </p:cNvSpPr>
          <p:nvPr/>
        </p:nvSpPr>
        <p:spPr bwMode="auto">
          <a:xfrm>
            <a:off x="2851150" y="4267200"/>
            <a:ext cx="28114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fr-FR" altLang="nl-BE" sz="1100" dirty="0">
                <a:latin typeface="Calibri" panose="020F0502020204030204" pitchFamily="34" charset="0"/>
                <a:cs typeface="Calibri" panose="020F0502020204030204" pitchFamily="34" charset="0"/>
              </a:rPr>
              <a:t>Fuite des joints d'étanchéité dans le moteur</a:t>
            </a:r>
            <a:endParaRPr lang="nl-NL" altLang="nl-BE" sz="1100" dirty="0">
              <a:latin typeface="Calibri" panose="020F0502020204030204" pitchFamily="34" charset="0"/>
              <a:cs typeface="Calibri" panose="020F0502020204030204" pitchFamily="34" charset="0"/>
            </a:endParaRPr>
          </a:p>
        </p:txBody>
      </p:sp>
      <p:sp>
        <p:nvSpPr>
          <p:cNvPr id="27662" name="TextBox 1">
            <a:extLst>
              <a:ext uri="{FF2B5EF4-FFF2-40B4-BE49-F238E27FC236}">
                <a16:creationId xmlns:a16="http://schemas.microsoft.com/office/drawing/2014/main" id="{45C7E238-6676-4460-92D9-B8ECC8CC22A7}"/>
              </a:ext>
            </a:extLst>
          </p:cNvPr>
          <p:cNvSpPr txBox="1">
            <a:spLocks noChangeArrowheads="1"/>
          </p:cNvSpPr>
          <p:nvPr/>
        </p:nvSpPr>
        <p:spPr bwMode="auto">
          <a:xfrm>
            <a:off x="2822575" y="992188"/>
            <a:ext cx="533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sz="1200" i="1" dirty="0">
                <a:solidFill>
                  <a:srgbClr val="7030A0"/>
                </a:solidFill>
                <a:latin typeface="Calibri" panose="020F0502020204030204" pitchFamily="34" charset="0"/>
                <a:cs typeface="Calibri" panose="020F0502020204030204" pitchFamily="34" charset="0"/>
              </a:rPr>
              <a:t>Anti </a:t>
            </a:r>
            <a:r>
              <a:rPr lang="nl-BE" sz="1200" i="1" dirty="0" err="1">
                <a:solidFill>
                  <a:srgbClr val="7030A0"/>
                </a:solidFill>
                <a:latin typeface="Calibri" panose="020F0502020204030204" pitchFamily="34" charset="0"/>
                <a:cs typeface="Calibri" panose="020F0502020204030204" pitchFamily="34" charset="0"/>
              </a:rPr>
              <a:t>Fuite</a:t>
            </a:r>
            <a:r>
              <a:rPr lang="nl-BE" sz="1200" i="1" dirty="0">
                <a:solidFill>
                  <a:srgbClr val="7030A0"/>
                </a:solidFill>
                <a:latin typeface="Calibri" panose="020F0502020204030204" pitchFamily="34" charset="0"/>
                <a:cs typeface="Calibri" panose="020F0502020204030204" pitchFamily="34" charset="0"/>
              </a:rPr>
              <a:t> </a:t>
            </a:r>
            <a:r>
              <a:rPr lang="nl-BE" sz="1200" i="1" dirty="0" err="1">
                <a:solidFill>
                  <a:srgbClr val="7030A0"/>
                </a:solidFill>
                <a:latin typeface="Calibri" panose="020F0502020204030204" pitchFamily="34" charset="0"/>
                <a:cs typeface="Calibri" panose="020F0502020204030204" pitchFamily="34" charset="0"/>
              </a:rPr>
              <a:t>Huile</a:t>
            </a:r>
            <a:r>
              <a:rPr lang="nl-BE" sz="1200" i="1" dirty="0">
                <a:solidFill>
                  <a:srgbClr val="7030A0"/>
                </a:solidFill>
                <a:latin typeface="Calibri" panose="020F0502020204030204" pitchFamily="34" charset="0"/>
                <a:cs typeface="Calibri" panose="020F0502020204030204" pitchFamily="34" charset="0"/>
              </a:rPr>
              <a:t> </a:t>
            </a:r>
            <a:r>
              <a:rPr lang="nl-BE" sz="1200" i="1" dirty="0" err="1">
                <a:solidFill>
                  <a:srgbClr val="7030A0"/>
                </a:solidFill>
                <a:latin typeface="Calibri" panose="020F0502020204030204" pitchFamily="34" charset="0"/>
                <a:cs typeface="Calibri" panose="020F0502020204030204" pitchFamily="34" charset="0"/>
              </a:rPr>
              <a:t>Moteur</a:t>
            </a:r>
            <a:endParaRPr lang="nl-BE" altLang="nl-BE" sz="1200" i="1" dirty="0">
              <a:solidFill>
                <a:srgbClr val="7030A0"/>
              </a:solidFill>
              <a:latin typeface="Calibri" panose="020F0502020204030204" pitchFamily="34" charset="0"/>
              <a:cs typeface="Calibri" panose="020F0502020204030204" pitchFamily="34" charset="0"/>
            </a:endParaRPr>
          </a:p>
        </p:txBody>
      </p:sp>
      <p:sp>
        <p:nvSpPr>
          <p:cNvPr id="30" name="TextBox 1">
            <a:extLst>
              <a:ext uri="{FF2B5EF4-FFF2-40B4-BE49-F238E27FC236}">
                <a16:creationId xmlns:a16="http://schemas.microsoft.com/office/drawing/2014/main" id="{ACD3AC43-16FE-4DCE-A7D4-A80CA365CAA6}"/>
              </a:ext>
            </a:extLst>
          </p:cNvPr>
          <p:cNvSpPr txBox="1"/>
          <p:nvPr/>
        </p:nvSpPr>
        <p:spPr>
          <a:xfrm>
            <a:off x="915988" y="5661248"/>
            <a:ext cx="3871912" cy="261938"/>
          </a:xfrm>
          <a:prstGeom prst="rect">
            <a:avLst/>
          </a:prstGeom>
          <a:noFill/>
        </p:spPr>
        <p:txBody>
          <a:bodyPr>
            <a:spAutoFit/>
          </a:bodyPr>
          <a:lstStyle/>
          <a:p>
            <a:pPr>
              <a:defRPr/>
            </a:pPr>
            <a:r>
              <a:rPr lang="nl-BE" sz="1100" dirty="0">
                <a:latin typeface="Calibri" panose="020F0502020204030204" pitchFamily="34" charset="0"/>
                <a:cs typeface="Calibri" panose="020F0502020204030204" pitchFamily="34" charset="0"/>
              </a:rPr>
              <a:t>PN 77441 – 12x325 ml – EN/FR/NL/DE/IT/ES/SV</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27664" name="Rechthoek 30">
            <a:extLst>
              <a:ext uri="{FF2B5EF4-FFF2-40B4-BE49-F238E27FC236}">
                <a16:creationId xmlns:a16="http://schemas.microsoft.com/office/drawing/2014/main" id="{9886C348-0295-4624-9508-7461BF780407}"/>
              </a:ext>
            </a:extLst>
          </p:cNvPr>
          <p:cNvSpPr>
            <a:spLocks noChangeArrowheads="1"/>
          </p:cNvSpPr>
          <p:nvPr/>
        </p:nvSpPr>
        <p:spPr bwMode="auto">
          <a:xfrm>
            <a:off x="398463" y="749300"/>
            <a:ext cx="428625" cy="5127625"/>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7666" name="TextBox 1">
            <a:extLst>
              <a:ext uri="{FF2B5EF4-FFF2-40B4-BE49-F238E27FC236}">
                <a16:creationId xmlns:a16="http://schemas.microsoft.com/office/drawing/2014/main" id="{CDF543DB-5ECA-40FF-8E9C-773D3BDF62E0}"/>
              </a:ext>
            </a:extLst>
          </p:cNvPr>
          <p:cNvSpPr txBox="1">
            <a:spLocks noChangeArrowheads="1"/>
          </p:cNvSpPr>
          <p:nvPr/>
        </p:nvSpPr>
        <p:spPr bwMode="auto">
          <a:xfrm>
            <a:off x="6911975" y="4070350"/>
            <a:ext cx="122872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27667" name="TextBox 1">
            <a:extLst>
              <a:ext uri="{FF2B5EF4-FFF2-40B4-BE49-F238E27FC236}">
                <a16:creationId xmlns:a16="http://schemas.microsoft.com/office/drawing/2014/main" id="{58999335-AC3E-4998-9001-CE44A2B84AA4}"/>
              </a:ext>
            </a:extLst>
          </p:cNvPr>
          <p:cNvSpPr txBox="1">
            <a:spLocks noChangeArrowheads="1"/>
          </p:cNvSpPr>
          <p:nvPr/>
        </p:nvSpPr>
        <p:spPr bwMode="auto">
          <a:xfrm>
            <a:off x="6927850" y="4251325"/>
            <a:ext cx="1676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ü"/>
            </a:pPr>
            <a:r>
              <a:rPr lang="fr-FR" sz="1100" dirty="0">
                <a:latin typeface="Calibri" panose="020F0502020204030204" pitchFamily="34" charset="0"/>
                <a:cs typeface="Calibri" panose="020F0502020204030204" pitchFamily="34" charset="0"/>
              </a:rPr>
              <a:t>Ajouter à l’huile moteur.</a:t>
            </a:r>
            <a:endParaRPr lang="nl-NL" altLang="nl-BE" sz="1100" dirty="0">
              <a:latin typeface="Calibri" panose="020F0502020204030204" pitchFamily="34" charset="0"/>
              <a:cs typeface="Calibri" panose="020F0502020204030204" pitchFamily="34" charset="0"/>
            </a:endParaRPr>
          </a:p>
        </p:txBody>
      </p:sp>
      <p:pic>
        <p:nvPicPr>
          <p:cNvPr id="27668" name="Afbeelding 37">
            <a:extLst>
              <a:ext uri="{FF2B5EF4-FFF2-40B4-BE49-F238E27FC236}">
                <a16:creationId xmlns:a16="http://schemas.microsoft.com/office/drawing/2014/main" id="{59A37F71-D2CE-4DB1-B72C-1D357F35A0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0" y="4005263"/>
            <a:ext cx="9080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1">
            <a:extLst>
              <a:ext uri="{FF2B5EF4-FFF2-40B4-BE49-F238E27FC236}">
                <a16:creationId xmlns:a16="http://schemas.microsoft.com/office/drawing/2014/main" id="{FA78ED32-D0C7-4FA4-8107-05585653E4B5}"/>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Professionnels</a:t>
            </a:r>
            <a:r>
              <a:rPr lang="nl-BE" b="1" dirty="0">
                <a:solidFill>
                  <a:schemeClr val="bg2">
                    <a:lumMod val="25000"/>
                  </a:schemeClr>
                </a:solidFill>
                <a:latin typeface="Calibri" panose="020F0502020204030204" pitchFamily="34" charset="0"/>
              </a:rPr>
              <a:t>: HUILE</a:t>
            </a:r>
          </a:p>
        </p:txBody>
      </p:sp>
      <p:sp>
        <p:nvSpPr>
          <p:cNvPr id="25" name="TextBox 1">
            <a:extLst>
              <a:ext uri="{FF2B5EF4-FFF2-40B4-BE49-F238E27FC236}">
                <a16:creationId xmlns:a16="http://schemas.microsoft.com/office/drawing/2014/main" id="{380C27E2-0F2E-49A8-A490-CCB64E204A74}"/>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HUILE</a:t>
            </a:r>
          </a:p>
        </p:txBody>
      </p:sp>
      <p:grpSp>
        <p:nvGrpSpPr>
          <p:cNvPr id="26" name="Groep 25">
            <a:extLst>
              <a:ext uri="{FF2B5EF4-FFF2-40B4-BE49-F238E27FC236}">
                <a16:creationId xmlns:a16="http://schemas.microsoft.com/office/drawing/2014/main" id="{8D445CE2-7FEB-4B64-A373-D222E076A171}"/>
              </a:ext>
            </a:extLst>
          </p:cNvPr>
          <p:cNvGrpSpPr>
            <a:grpSpLocks/>
          </p:cNvGrpSpPr>
          <p:nvPr/>
        </p:nvGrpSpPr>
        <p:grpSpPr bwMode="auto">
          <a:xfrm>
            <a:off x="6227763" y="5589240"/>
            <a:ext cx="1419225" cy="246406"/>
            <a:chOff x="6228184" y="5630258"/>
            <a:chExt cx="1419299" cy="247360"/>
          </a:xfrm>
        </p:grpSpPr>
        <p:sp>
          <p:nvSpPr>
            <p:cNvPr id="27" name="Rechthoek: afgeronde hoeken 26">
              <a:hlinkClick r:id="rId4" action="ppaction://hlinksldjump"/>
              <a:extLst>
                <a:ext uri="{FF2B5EF4-FFF2-40B4-BE49-F238E27FC236}">
                  <a16:creationId xmlns:a16="http://schemas.microsoft.com/office/drawing/2014/main" id="{2CEB1330-C7BC-4F66-9FAE-98EC789C21C3}"/>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8" name="TextBox 1">
              <a:hlinkClick r:id="rId5" action="ppaction://hlinksldjump"/>
              <a:extLst>
                <a:ext uri="{FF2B5EF4-FFF2-40B4-BE49-F238E27FC236}">
                  <a16:creationId xmlns:a16="http://schemas.microsoft.com/office/drawing/2014/main" id="{CC1EA7A9-5773-4A9F-A3A7-559827FE25C1}"/>
                </a:ext>
              </a:extLst>
            </p:cNvPr>
            <p:cNvSpPr txBox="1">
              <a:spLocks noChangeArrowheads="1"/>
            </p:cNvSpPr>
            <p:nvPr/>
          </p:nvSpPr>
          <p:spPr bwMode="auto">
            <a:xfrm>
              <a:off x="6358829" y="5631397"/>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huile</a:t>
              </a:r>
              <a:endParaRPr lang="nl-BE" altLang="nl-BE" sz="1000" b="1" dirty="0">
                <a:solidFill>
                  <a:schemeClr val="bg1"/>
                </a:solidFill>
                <a:latin typeface="Calibri" panose="020F0502020204030204" pitchFamily="34" charset="0"/>
              </a:endParaRPr>
            </a:p>
          </p:txBody>
        </p:sp>
        <p:sp>
          <p:nvSpPr>
            <p:cNvPr id="29" name="Gelijkbenige driehoek 14">
              <a:extLst>
                <a:ext uri="{FF2B5EF4-FFF2-40B4-BE49-F238E27FC236}">
                  <a16:creationId xmlns:a16="http://schemas.microsoft.com/office/drawing/2014/main" id="{6258049F-979B-4A18-BD28-9A33B715F1C4}"/>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1" name="Gelijkbenige driehoek 19">
            <a:extLst>
              <a:ext uri="{FF2B5EF4-FFF2-40B4-BE49-F238E27FC236}">
                <a16:creationId xmlns:a16="http://schemas.microsoft.com/office/drawing/2014/main" id="{D788C66B-DA89-4325-A1E5-D192A4444D2F}"/>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2" name="Gelijkbenige driehoek 47">
            <a:extLst>
              <a:ext uri="{FF2B5EF4-FFF2-40B4-BE49-F238E27FC236}">
                <a16:creationId xmlns:a16="http://schemas.microsoft.com/office/drawing/2014/main" id="{729874E6-299D-4432-A310-A604E2F23EEE}"/>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4" name="Groep 8">
            <a:extLst>
              <a:ext uri="{FF2B5EF4-FFF2-40B4-BE49-F238E27FC236}">
                <a16:creationId xmlns:a16="http://schemas.microsoft.com/office/drawing/2014/main" id="{AF7C62DE-2469-4C48-87AE-EC2C6194DDD4}"/>
              </a:ext>
            </a:extLst>
          </p:cNvPr>
          <p:cNvGrpSpPr>
            <a:grpSpLocks/>
          </p:cNvGrpSpPr>
          <p:nvPr/>
        </p:nvGrpSpPr>
        <p:grpSpPr bwMode="auto">
          <a:xfrm>
            <a:off x="7694613" y="5589240"/>
            <a:ext cx="1341437" cy="247650"/>
            <a:chOff x="7694316" y="5629464"/>
            <a:chExt cx="1342180" cy="247015"/>
          </a:xfrm>
        </p:grpSpPr>
        <p:sp>
          <p:nvSpPr>
            <p:cNvPr id="35" name="Rechthoek: afgeronde hoeken 34">
              <a:hlinkClick r:id="rId6" action="ppaction://hlinksldjump"/>
              <a:extLst>
                <a:ext uri="{FF2B5EF4-FFF2-40B4-BE49-F238E27FC236}">
                  <a16:creationId xmlns:a16="http://schemas.microsoft.com/office/drawing/2014/main" id="{EEA2A5E2-DA92-41F1-9C8E-B3D083EE112A}"/>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6" name="TextBox 1">
              <a:hlinkClick r:id="rId6" action="ppaction://hlinksldjump"/>
              <a:extLst>
                <a:ext uri="{FF2B5EF4-FFF2-40B4-BE49-F238E27FC236}">
                  <a16:creationId xmlns:a16="http://schemas.microsoft.com/office/drawing/2014/main" id="{04E2BE35-256A-4B95-857D-2D9AADC4DA2F}"/>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7" name="Gelijkbenige driehoek 38">
              <a:extLst>
                <a:ext uri="{FF2B5EF4-FFF2-40B4-BE49-F238E27FC236}">
                  <a16:creationId xmlns:a16="http://schemas.microsoft.com/office/drawing/2014/main" id="{F060413C-0804-454E-B4B7-84A5E60E7AC2}"/>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6"/>
                                        </p:tgtEl>
                                      </p:cBhvr>
                                    </p:animEffect>
                                    <p:animScale>
                                      <p:cBhvr>
                                        <p:cTn id="7" dur="250" autoRev="1" fill="hold"/>
                                        <p:tgtEl>
                                          <p:spTgt spid="26"/>
                                        </p:tgtEl>
                                      </p:cBhvr>
                                      <p:by x="105000" y="105000"/>
                                    </p:animScale>
                                  </p:childTnLst>
                                </p:cTn>
                              </p:par>
                            </p:childTnLst>
                          </p:cTn>
                        </p:par>
                      </p:childTnLst>
                    </p:cTn>
                  </p:par>
                </p:childTnLst>
              </p:cTn>
              <p:nextCondLst>
                <p:cond evt="onClick" delay="0">
                  <p:tgtEl>
                    <p:spTgt spid="2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9" name="TextBox 1">
            <a:extLst>
              <a:ext uri="{FF2B5EF4-FFF2-40B4-BE49-F238E27FC236}">
                <a16:creationId xmlns:a16="http://schemas.microsoft.com/office/drawing/2014/main" id="{48CF4C64-F9EE-431C-94AD-6EDC215EE74B}"/>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a:solidFill>
                  <a:srgbClr val="7030A0"/>
                </a:solidFill>
                <a:latin typeface="Calibri" panose="020F0502020204030204" pitchFamily="34" charset="0"/>
              </a:rPr>
              <a:t>WYNN’S H.P.L.S.</a:t>
            </a:r>
          </a:p>
        </p:txBody>
      </p:sp>
      <p:sp>
        <p:nvSpPr>
          <p:cNvPr id="28680" name="TextBox 1">
            <a:extLst>
              <a:ext uri="{FF2B5EF4-FFF2-40B4-BE49-F238E27FC236}">
                <a16:creationId xmlns:a16="http://schemas.microsoft.com/office/drawing/2014/main" id="{68B83FA5-3F48-4F1C-B237-27D52FF6FCCF}"/>
              </a:ext>
            </a:extLst>
          </p:cNvPr>
          <p:cNvSpPr txBox="1">
            <a:spLocks noChangeArrowheads="1"/>
          </p:cNvSpPr>
          <p:nvPr/>
        </p:nvSpPr>
        <p:spPr bwMode="auto">
          <a:xfrm>
            <a:off x="2822575" y="1311275"/>
            <a:ext cx="607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H.P.L.S. est un traitement pour les boîtes de vitesses à commande manuelle qui facilite le passage de vitesses, réduit les bruits de la boîte de vitesses et stoppe </a:t>
            </a:r>
            <a:r>
              <a:rPr lang="nl-BE" sz="1200" dirty="0">
                <a:latin typeface="Calibri" panose="020F0502020204030204" pitchFamily="34" charset="0"/>
                <a:cs typeface="Calibri" panose="020F0502020204030204" pitchFamily="34" charset="0"/>
              </a:rPr>
              <a:t>les </a:t>
            </a:r>
            <a:r>
              <a:rPr lang="nl-BE" sz="1200" dirty="0" err="1">
                <a:latin typeface="Calibri" panose="020F0502020204030204" pitchFamily="34" charset="0"/>
                <a:cs typeface="Calibri" panose="020F0502020204030204" pitchFamily="34" charset="0"/>
              </a:rPr>
              <a:t>fuites</a:t>
            </a:r>
            <a:r>
              <a:rPr lang="nl-BE" sz="1200" dirty="0">
                <a:latin typeface="Calibri" panose="020F0502020204030204" pitchFamily="34" charset="0"/>
                <a:cs typeface="Calibri" panose="020F0502020204030204" pitchFamily="34" charset="0"/>
              </a:rPr>
              <a:t> </a:t>
            </a:r>
            <a:r>
              <a:rPr lang="nl-BE" sz="1200" dirty="0" err="1">
                <a:latin typeface="Calibri" panose="020F0502020204030204" pitchFamily="34" charset="0"/>
                <a:cs typeface="Calibri" panose="020F0502020204030204" pitchFamily="34" charset="0"/>
              </a:rPr>
              <a:t>d’huile</a:t>
            </a:r>
            <a:r>
              <a:rPr lang="nl-BE" sz="1200" dirty="0">
                <a:latin typeface="Calibri" panose="020F0502020204030204" pitchFamily="34" charset="0"/>
                <a:cs typeface="Calibri" panose="020F0502020204030204" pitchFamily="34" charset="0"/>
              </a:rPr>
              <a:t>.</a:t>
            </a:r>
            <a:endParaRPr lang="nl-BE" altLang="nl-BE" sz="1200" dirty="0">
              <a:latin typeface="Calibri" panose="020F0502020204030204" pitchFamily="34" charset="0"/>
              <a:cs typeface="Calibri" panose="020F0502020204030204" pitchFamily="34" charset="0"/>
            </a:endParaRPr>
          </a:p>
        </p:txBody>
      </p:sp>
      <p:sp>
        <p:nvSpPr>
          <p:cNvPr id="28681" name="TextBox 1">
            <a:extLst>
              <a:ext uri="{FF2B5EF4-FFF2-40B4-BE49-F238E27FC236}">
                <a16:creationId xmlns:a16="http://schemas.microsoft.com/office/drawing/2014/main" id="{05573EB7-E747-4EFC-91D8-72161685D74C}"/>
              </a:ext>
            </a:extLst>
          </p:cNvPr>
          <p:cNvSpPr txBox="1">
            <a:spLocks noChangeArrowheads="1"/>
          </p:cNvSpPr>
          <p:nvPr/>
        </p:nvSpPr>
        <p:spPr bwMode="auto">
          <a:xfrm>
            <a:off x="2806700" y="1989138"/>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28682" name="TextBox 1">
            <a:extLst>
              <a:ext uri="{FF2B5EF4-FFF2-40B4-BE49-F238E27FC236}">
                <a16:creationId xmlns:a16="http://schemas.microsoft.com/office/drawing/2014/main" id="{FC162B3B-2764-4795-832B-F140344AA340}"/>
              </a:ext>
            </a:extLst>
          </p:cNvPr>
          <p:cNvSpPr txBox="1">
            <a:spLocks noChangeArrowheads="1"/>
          </p:cNvSpPr>
          <p:nvPr/>
        </p:nvSpPr>
        <p:spPr bwMode="auto">
          <a:xfrm>
            <a:off x="2822575" y="2205038"/>
            <a:ext cx="6070600" cy="225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Améliore les propriétés antifriction et anti-usure.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Réduit l'usure par le contact de métal-sur-métal (renforce les additifs extrême-pression E.P. des huiles pour boîtes de vitesses).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Facilite le passage de vitesses.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Assure une lubrification hydrodynamique, même sous hautes charges et hautes </a:t>
            </a:r>
            <a:r>
              <a:rPr lang="nl-BE" sz="1100" dirty="0" err="1">
                <a:latin typeface="Calibri" panose="020F0502020204030204" pitchFamily="34" charset="0"/>
                <a:cs typeface="Calibri" panose="020F0502020204030204" pitchFamily="34" charset="0"/>
              </a:rPr>
              <a:t>températures</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Prévient et réduit les bruits de vibration des engrenages et des roulements.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Diminue la viscosité à basse température afin d’assurer une lubrification immédiate lors du démarrage à froid.</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Prévient et stoppe les fuites d’huile.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Compatible avec toutes les huiles pour boîtes de vitesses (aussi ATF </a:t>
            </a:r>
            <a:r>
              <a:rPr lang="fr-FR" sz="1100" dirty="0" err="1">
                <a:latin typeface="Calibri" panose="020F0502020204030204" pitchFamily="34" charset="0"/>
                <a:cs typeface="Calibri" panose="020F0502020204030204" pitchFamily="34" charset="0"/>
              </a:rPr>
              <a:t>Dexron</a:t>
            </a:r>
            <a:r>
              <a:rPr lang="fr-FR" sz="1100" dirty="0">
                <a:latin typeface="Calibri" panose="020F0502020204030204" pitchFamily="34" charset="0"/>
                <a:cs typeface="Calibri" panose="020F0502020204030204" pitchFamily="34" charset="0"/>
              </a:rPr>
              <a:t>, </a:t>
            </a:r>
            <a:r>
              <a:rPr lang="fr-FR" sz="1100" dirty="0" err="1">
                <a:latin typeface="Calibri" panose="020F0502020204030204" pitchFamily="34" charset="0"/>
                <a:cs typeface="Calibri" panose="020F0502020204030204" pitchFamily="34" charset="0"/>
              </a:rPr>
              <a:t>Mercon</a:t>
            </a:r>
            <a:r>
              <a:rPr lang="fr-FR" sz="1100" dirty="0">
                <a:latin typeface="Calibri" panose="020F0502020204030204" pitchFamily="34" charset="0"/>
                <a:cs typeface="Calibri" panose="020F0502020204030204" pitchFamily="34" charset="0"/>
              </a:rPr>
              <a:t>) et les fluides hydrauliques à base d'huile synthétique et minérale.</a:t>
            </a:r>
            <a:endParaRPr lang="nl-BE" altLang="nl-BE" sz="1100" dirty="0">
              <a:latin typeface="Calibri" panose="020F0502020204030204" pitchFamily="34" charset="0"/>
              <a:cs typeface="Calibri" panose="020F0502020204030204" pitchFamily="34" charset="0"/>
            </a:endParaRPr>
          </a:p>
        </p:txBody>
      </p:sp>
      <p:sp>
        <p:nvSpPr>
          <p:cNvPr id="28683" name="TextBox 1">
            <a:extLst>
              <a:ext uri="{FF2B5EF4-FFF2-40B4-BE49-F238E27FC236}">
                <a16:creationId xmlns:a16="http://schemas.microsoft.com/office/drawing/2014/main" id="{BE51928E-E406-4F25-8DA6-BF9E1C5072BE}"/>
              </a:ext>
            </a:extLst>
          </p:cNvPr>
          <p:cNvSpPr txBox="1">
            <a:spLocks noChangeArrowheads="1"/>
          </p:cNvSpPr>
          <p:nvPr/>
        </p:nvSpPr>
        <p:spPr bwMode="auto">
          <a:xfrm>
            <a:off x="2835275" y="4437112"/>
            <a:ext cx="26003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28684" name="TextBox 1">
            <a:extLst>
              <a:ext uri="{FF2B5EF4-FFF2-40B4-BE49-F238E27FC236}">
                <a16:creationId xmlns:a16="http://schemas.microsoft.com/office/drawing/2014/main" id="{48CC3A6E-7B70-4E9C-A15D-5BCFDE6F65A9}"/>
              </a:ext>
            </a:extLst>
          </p:cNvPr>
          <p:cNvSpPr txBox="1">
            <a:spLocks noChangeArrowheads="1"/>
          </p:cNvSpPr>
          <p:nvPr/>
        </p:nvSpPr>
        <p:spPr bwMode="auto">
          <a:xfrm>
            <a:off x="2851150" y="4627612"/>
            <a:ext cx="281146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Fuites</a:t>
            </a:r>
            <a:r>
              <a:rPr lang="nl-NL" altLang="nl-BE" sz="1100" dirty="0">
                <a:latin typeface="Calibri" panose="020F0502020204030204" pitchFamily="34" charset="0"/>
                <a:cs typeface="Calibri" panose="020F0502020204030204" pitchFamily="34" charset="0"/>
              </a:rPr>
              <a:t> dans </a:t>
            </a:r>
            <a:r>
              <a:rPr lang="nl-NL" altLang="nl-BE" sz="1100" dirty="0" err="1">
                <a:latin typeface="Calibri" panose="020F0502020204030204" pitchFamily="34" charset="0"/>
                <a:cs typeface="Calibri" panose="020F0502020204030204" pitchFamily="34" charset="0"/>
              </a:rPr>
              <a:t>le</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boîte</a:t>
            </a:r>
            <a:r>
              <a:rPr lang="nl-NL" altLang="nl-BE" sz="1100" dirty="0">
                <a:latin typeface="Calibri" panose="020F0502020204030204" pitchFamily="34" charset="0"/>
                <a:cs typeface="Calibri" panose="020F0502020204030204" pitchFamily="34" charset="0"/>
              </a:rPr>
              <a:t> de </a:t>
            </a:r>
            <a:r>
              <a:rPr lang="nl-NL" altLang="nl-BE" sz="1100" dirty="0" err="1">
                <a:latin typeface="Calibri" panose="020F0502020204030204" pitchFamily="34" charset="0"/>
                <a:cs typeface="Calibri" panose="020F0502020204030204" pitchFamily="34" charset="0"/>
              </a:rPr>
              <a:t>vitesses</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a:latin typeface="Calibri" panose="020F0502020204030204" pitchFamily="34" charset="0"/>
                <a:cs typeface="Calibri" panose="020F0502020204030204" pitchFamily="34" charset="0"/>
              </a:rPr>
              <a:t>Passage </a:t>
            </a:r>
            <a:r>
              <a:rPr lang="nl-NL" altLang="nl-BE" sz="1100" dirty="0" err="1">
                <a:latin typeface="Calibri" panose="020F0502020204030204" pitchFamily="34" charset="0"/>
                <a:cs typeface="Calibri" panose="020F0502020204030204" pitchFamily="34" charset="0"/>
              </a:rPr>
              <a:t>difficile</a:t>
            </a:r>
            <a:r>
              <a:rPr lang="nl-NL" altLang="nl-BE" sz="1100" dirty="0">
                <a:latin typeface="Calibri" panose="020F0502020204030204" pitchFamily="34" charset="0"/>
                <a:cs typeface="Calibri" panose="020F0502020204030204" pitchFamily="34" charset="0"/>
              </a:rPr>
              <a:t> de </a:t>
            </a:r>
            <a:r>
              <a:rPr lang="nl-NL" altLang="nl-BE" sz="1100" dirty="0" err="1">
                <a:latin typeface="Calibri" panose="020F0502020204030204" pitchFamily="34" charset="0"/>
                <a:cs typeface="Calibri" panose="020F0502020204030204" pitchFamily="34" charset="0"/>
              </a:rPr>
              <a:t>vitesses</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Bruit</a:t>
            </a:r>
            <a:r>
              <a:rPr lang="nl-NL" altLang="nl-BE" sz="1100" dirty="0">
                <a:latin typeface="Calibri" panose="020F0502020204030204" pitchFamily="34" charset="0"/>
                <a:cs typeface="Calibri" panose="020F0502020204030204" pitchFamily="34" charset="0"/>
              </a:rPr>
              <a:t> dans </a:t>
            </a:r>
            <a:r>
              <a:rPr lang="nl-NL" altLang="nl-BE" sz="1100" dirty="0" err="1">
                <a:latin typeface="Calibri" panose="020F0502020204030204" pitchFamily="34" charset="0"/>
                <a:cs typeface="Calibri" panose="020F0502020204030204" pitchFamily="34" charset="0"/>
              </a:rPr>
              <a:t>le</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boîte</a:t>
            </a:r>
            <a:r>
              <a:rPr lang="nl-NL" altLang="nl-BE" sz="1100" dirty="0">
                <a:latin typeface="Calibri" panose="020F0502020204030204" pitchFamily="34" charset="0"/>
                <a:cs typeface="Calibri" panose="020F0502020204030204" pitchFamily="34" charset="0"/>
              </a:rPr>
              <a:t> de </a:t>
            </a:r>
            <a:r>
              <a:rPr lang="nl-NL" altLang="nl-BE" sz="1100" dirty="0" err="1">
                <a:latin typeface="Calibri" panose="020F0502020204030204" pitchFamily="34" charset="0"/>
                <a:cs typeface="Calibri" panose="020F0502020204030204" pitchFamily="34" charset="0"/>
              </a:rPr>
              <a:t>vitesses</a:t>
            </a:r>
            <a:endParaRPr lang="nl-NL" altLang="nl-BE" sz="1100" dirty="0">
              <a:latin typeface="Calibri" panose="020F0502020204030204" pitchFamily="34" charset="0"/>
              <a:cs typeface="Calibri" panose="020F0502020204030204" pitchFamily="34" charset="0"/>
            </a:endParaRPr>
          </a:p>
        </p:txBody>
      </p:sp>
      <p:sp>
        <p:nvSpPr>
          <p:cNvPr id="28685" name="TextBox 1">
            <a:extLst>
              <a:ext uri="{FF2B5EF4-FFF2-40B4-BE49-F238E27FC236}">
                <a16:creationId xmlns:a16="http://schemas.microsoft.com/office/drawing/2014/main" id="{9648998C-1711-4D32-9775-D9D077C1593B}"/>
              </a:ext>
            </a:extLst>
          </p:cNvPr>
          <p:cNvSpPr txBox="1">
            <a:spLocks noChangeArrowheads="1"/>
          </p:cNvSpPr>
          <p:nvPr/>
        </p:nvSpPr>
        <p:spPr bwMode="auto">
          <a:xfrm>
            <a:off x="6011862" y="4437112"/>
            <a:ext cx="129644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28686" name="TextBox 1">
            <a:extLst>
              <a:ext uri="{FF2B5EF4-FFF2-40B4-BE49-F238E27FC236}">
                <a16:creationId xmlns:a16="http://schemas.microsoft.com/office/drawing/2014/main" id="{DC9C6BFB-B54B-4E2A-A998-E95260FE6FF6}"/>
              </a:ext>
            </a:extLst>
          </p:cNvPr>
          <p:cNvSpPr txBox="1">
            <a:spLocks noChangeArrowheads="1"/>
          </p:cNvSpPr>
          <p:nvPr/>
        </p:nvSpPr>
        <p:spPr bwMode="auto">
          <a:xfrm>
            <a:off x="6027738" y="4618087"/>
            <a:ext cx="257651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ü"/>
            </a:pPr>
            <a:r>
              <a:rPr lang="fr-FR" sz="1100" dirty="0">
                <a:latin typeface="Calibri" panose="020F0502020204030204" pitchFamily="34" charset="0"/>
                <a:cs typeface="Calibri" panose="020F0502020204030204" pitchFamily="34" charset="0"/>
              </a:rPr>
              <a:t>Un tube de 125 ml traite 2 litres d’huile pour boîtes de vitesses</a:t>
            </a:r>
            <a:r>
              <a:rPr lang="nl-NL" altLang="nl-BE" sz="1100" dirty="0">
                <a:latin typeface="Calibri" panose="020F0502020204030204" pitchFamily="34" charset="0"/>
                <a:cs typeface="Calibri" panose="020F0502020204030204" pitchFamily="34" charset="0"/>
              </a:rPr>
              <a:t>.</a:t>
            </a:r>
          </a:p>
        </p:txBody>
      </p:sp>
      <p:sp>
        <p:nvSpPr>
          <p:cNvPr id="28687" name="TextBox 1">
            <a:extLst>
              <a:ext uri="{FF2B5EF4-FFF2-40B4-BE49-F238E27FC236}">
                <a16:creationId xmlns:a16="http://schemas.microsoft.com/office/drawing/2014/main" id="{28858AAA-D820-46DC-9BA0-BCBC7F3C314A}"/>
              </a:ext>
            </a:extLst>
          </p:cNvPr>
          <p:cNvSpPr txBox="1">
            <a:spLocks noChangeArrowheads="1"/>
          </p:cNvSpPr>
          <p:nvPr/>
        </p:nvSpPr>
        <p:spPr bwMode="auto">
          <a:xfrm>
            <a:off x="2822575" y="992188"/>
            <a:ext cx="533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nl-BE" sz="1200" i="1" dirty="0" err="1">
                <a:solidFill>
                  <a:srgbClr val="7030A0"/>
                </a:solidFill>
                <a:latin typeface="Calibri" panose="020F0502020204030204" pitchFamily="34" charset="0"/>
                <a:cs typeface="Calibri" panose="020F0502020204030204" pitchFamily="34" charset="0"/>
              </a:rPr>
              <a:t>Traitement</a:t>
            </a:r>
            <a:r>
              <a:rPr lang="nl-BE" sz="1200" i="1" dirty="0">
                <a:solidFill>
                  <a:srgbClr val="7030A0"/>
                </a:solidFill>
                <a:latin typeface="Calibri" panose="020F0502020204030204" pitchFamily="34" charset="0"/>
                <a:cs typeface="Calibri" panose="020F0502020204030204" pitchFamily="34" charset="0"/>
              </a:rPr>
              <a:t> Transmission (+ </a:t>
            </a:r>
            <a:r>
              <a:rPr lang="nl-BE" sz="1200" i="1" dirty="0" err="1">
                <a:solidFill>
                  <a:srgbClr val="7030A0"/>
                </a:solidFill>
                <a:latin typeface="Calibri" panose="020F0502020204030204" pitchFamily="34" charset="0"/>
                <a:cs typeface="Calibri" panose="020F0502020204030204" pitchFamily="34" charset="0"/>
              </a:rPr>
              <a:t>propriétés</a:t>
            </a:r>
            <a:r>
              <a:rPr lang="nl-BE" sz="1200" i="1" dirty="0">
                <a:solidFill>
                  <a:srgbClr val="7030A0"/>
                </a:solidFill>
                <a:latin typeface="Calibri" panose="020F0502020204030204" pitchFamily="34" charset="0"/>
                <a:cs typeface="Calibri" panose="020F0502020204030204" pitchFamily="34" charset="0"/>
              </a:rPr>
              <a:t> </a:t>
            </a:r>
            <a:r>
              <a:rPr lang="nl-BE" sz="1200" i="1" dirty="0" err="1">
                <a:solidFill>
                  <a:srgbClr val="7030A0"/>
                </a:solidFill>
                <a:latin typeface="Calibri" panose="020F0502020204030204" pitchFamily="34" charset="0"/>
                <a:cs typeface="Calibri" panose="020F0502020204030204" pitchFamily="34" charset="0"/>
              </a:rPr>
              <a:t>antifuite</a:t>
            </a:r>
            <a:r>
              <a:rPr lang="nl-BE" sz="1200" i="1" dirty="0">
                <a:solidFill>
                  <a:srgbClr val="7030A0"/>
                </a:solidFill>
                <a:latin typeface="Calibri" panose="020F0502020204030204" pitchFamily="34" charset="0"/>
                <a:cs typeface="Calibri" panose="020F0502020204030204" pitchFamily="34" charset="0"/>
              </a:rPr>
              <a:t>)</a:t>
            </a:r>
            <a:r>
              <a:rPr lang="nl-BE" altLang="nl-BE" sz="1200" i="1" dirty="0">
                <a:solidFill>
                  <a:srgbClr val="7030A0"/>
                </a:solidFill>
                <a:latin typeface="Calibri" panose="020F0502020204030204" pitchFamily="34" charset="0"/>
                <a:cs typeface="Calibri" panose="020F0502020204030204" pitchFamily="34" charset="0"/>
              </a:rPr>
              <a:t> </a:t>
            </a:r>
          </a:p>
        </p:txBody>
      </p:sp>
      <p:sp>
        <p:nvSpPr>
          <p:cNvPr id="30" name="TextBox 1">
            <a:extLst>
              <a:ext uri="{FF2B5EF4-FFF2-40B4-BE49-F238E27FC236}">
                <a16:creationId xmlns:a16="http://schemas.microsoft.com/office/drawing/2014/main" id="{ACD3AC43-16FE-4DCE-A7D4-A80CA365CAA6}"/>
              </a:ext>
            </a:extLst>
          </p:cNvPr>
          <p:cNvSpPr txBox="1"/>
          <p:nvPr/>
        </p:nvSpPr>
        <p:spPr>
          <a:xfrm>
            <a:off x="915988" y="5445224"/>
            <a:ext cx="3224212" cy="431800"/>
          </a:xfrm>
          <a:prstGeom prst="rect">
            <a:avLst/>
          </a:prstGeom>
          <a:noFill/>
        </p:spPr>
        <p:txBody>
          <a:bodyPr>
            <a:spAutoFit/>
          </a:bodyPr>
          <a:lstStyle/>
          <a:p>
            <a:pPr>
              <a:defRPr/>
            </a:pPr>
            <a:r>
              <a:rPr lang="es-ES" sz="1100" dirty="0">
                <a:latin typeface="Calibri" panose="020F0502020204030204" pitchFamily="34" charset="0"/>
                <a:cs typeface="Calibri" panose="020F0502020204030204" pitchFamily="34" charset="0"/>
              </a:rPr>
              <a:t>PN 59403 – 24x125 ml tubes</a:t>
            </a:r>
          </a:p>
          <a:p>
            <a:pPr>
              <a:defRPr/>
            </a:pPr>
            <a:r>
              <a:rPr lang="nl-BE" sz="1100" dirty="0">
                <a:latin typeface="Calibri" panose="020F0502020204030204" pitchFamily="34" charset="0"/>
                <a:cs typeface="Calibri" panose="020F0502020204030204" pitchFamily="34" charset="0"/>
              </a:rPr>
              <a:t>PN 59405 – 12x125 ml tubes sous blister</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28689" name="Rechthoek 30">
            <a:extLst>
              <a:ext uri="{FF2B5EF4-FFF2-40B4-BE49-F238E27FC236}">
                <a16:creationId xmlns:a16="http://schemas.microsoft.com/office/drawing/2014/main" id="{5B594C9A-D806-4AD7-9B2B-AB22CDA86973}"/>
              </a:ext>
            </a:extLst>
          </p:cNvPr>
          <p:cNvSpPr>
            <a:spLocks noChangeArrowheads="1"/>
          </p:cNvSpPr>
          <p:nvPr/>
        </p:nvSpPr>
        <p:spPr bwMode="auto">
          <a:xfrm>
            <a:off x="398463" y="749300"/>
            <a:ext cx="428625" cy="5127625"/>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pic>
        <p:nvPicPr>
          <p:cNvPr id="28691" name="Afbeelding 33">
            <a:extLst>
              <a:ext uri="{FF2B5EF4-FFF2-40B4-BE49-F238E27FC236}">
                <a16:creationId xmlns:a16="http://schemas.microsoft.com/office/drawing/2014/main" id="{81FEC615-0BED-491B-94DB-14FB2DC503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677988"/>
            <a:ext cx="1263650" cy="376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1">
            <a:extLst>
              <a:ext uri="{FF2B5EF4-FFF2-40B4-BE49-F238E27FC236}">
                <a16:creationId xmlns:a16="http://schemas.microsoft.com/office/drawing/2014/main" id="{79542838-3029-4EB1-8FDA-B547CED30C67}"/>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Professionnels</a:t>
            </a:r>
            <a:r>
              <a:rPr lang="nl-BE" b="1" dirty="0">
                <a:solidFill>
                  <a:schemeClr val="bg2">
                    <a:lumMod val="25000"/>
                  </a:schemeClr>
                </a:solidFill>
                <a:latin typeface="Calibri" panose="020F0502020204030204" pitchFamily="34" charset="0"/>
              </a:rPr>
              <a:t>: HUILE</a:t>
            </a:r>
          </a:p>
        </p:txBody>
      </p:sp>
      <p:sp>
        <p:nvSpPr>
          <p:cNvPr id="24" name="TextBox 1">
            <a:extLst>
              <a:ext uri="{FF2B5EF4-FFF2-40B4-BE49-F238E27FC236}">
                <a16:creationId xmlns:a16="http://schemas.microsoft.com/office/drawing/2014/main" id="{C776C835-215C-43DA-91EF-2CA1D1ED85AA}"/>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HUILE</a:t>
            </a:r>
          </a:p>
        </p:txBody>
      </p:sp>
      <p:grpSp>
        <p:nvGrpSpPr>
          <p:cNvPr id="25" name="Groep 24">
            <a:extLst>
              <a:ext uri="{FF2B5EF4-FFF2-40B4-BE49-F238E27FC236}">
                <a16:creationId xmlns:a16="http://schemas.microsoft.com/office/drawing/2014/main" id="{D8276AB7-35C2-4E4B-A5BF-E221FBF1E714}"/>
              </a:ext>
            </a:extLst>
          </p:cNvPr>
          <p:cNvGrpSpPr>
            <a:grpSpLocks/>
          </p:cNvGrpSpPr>
          <p:nvPr/>
        </p:nvGrpSpPr>
        <p:grpSpPr bwMode="auto">
          <a:xfrm>
            <a:off x="6227763" y="5589240"/>
            <a:ext cx="1419225" cy="246406"/>
            <a:chOff x="6228184" y="5630258"/>
            <a:chExt cx="1419299" cy="247360"/>
          </a:xfrm>
        </p:grpSpPr>
        <p:sp>
          <p:nvSpPr>
            <p:cNvPr id="26" name="Rechthoek: afgeronde hoeken 25">
              <a:hlinkClick r:id="rId3" action="ppaction://hlinksldjump"/>
              <a:extLst>
                <a:ext uri="{FF2B5EF4-FFF2-40B4-BE49-F238E27FC236}">
                  <a16:creationId xmlns:a16="http://schemas.microsoft.com/office/drawing/2014/main" id="{EAE6FB86-529A-4850-A089-7397D490B21A}"/>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7" name="TextBox 1">
              <a:hlinkClick r:id="rId4" action="ppaction://hlinksldjump"/>
              <a:extLst>
                <a:ext uri="{FF2B5EF4-FFF2-40B4-BE49-F238E27FC236}">
                  <a16:creationId xmlns:a16="http://schemas.microsoft.com/office/drawing/2014/main" id="{E99BEABA-F9CE-4070-A995-DAAEEE9363EA}"/>
                </a:ext>
              </a:extLst>
            </p:cNvPr>
            <p:cNvSpPr txBox="1">
              <a:spLocks noChangeArrowheads="1"/>
            </p:cNvSpPr>
            <p:nvPr/>
          </p:nvSpPr>
          <p:spPr bwMode="auto">
            <a:xfrm>
              <a:off x="6358829" y="5631397"/>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huile</a:t>
              </a:r>
              <a:endParaRPr lang="nl-BE" altLang="nl-BE" sz="1000" b="1" dirty="0">
                <a:solidFill>
                  <a:schemeClr val="bg1"/>
                </a:solidFill>
                <a:latin typeface="Calibri" panose="020F0502020204030204" pitchFamily="34" charset="0"/>
              </a:endParaRPr>
            </a:p>
          </p:txBody>
        </p:sp>
        <p:sp>
          <p:nvSpPr>
            <p:cNvPr id="28" name="Gelijkbenige driehoek 14">
              <a:extLst>
                <a:ext uri="{FF2B5EF4-FFF2-40B4-BE49-F238E27FC236}">
                  <a16:creationId xmlns:a16="http://schemas.microsoft.com/office/drawing/2014/main" id="{34863180-77DB-4B0F-B118-BA526B3926E6}"/>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29" name="Gelijkbenige driehoek 19">
            <a:extLst>
              <a:ext uri="{FF2B5EF4-FFF2-40B4-BE49-F238E27FC236}">
                <a16:creationId xmlns:a16="http://schemas.microsoft.com/office/drawing/2014/main" id="{B74B6033-A1E7-4DBB-9192-2C1C6531B70A}"/>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1" name="Gelijkbenige driehoek 47">
            <a:extLst>
              <a:ext uri="{FF2B5EF4-FFF2-40B4-BE49-F238E27FC236}">
                <a16:creationId xmlns:a16="http://schemas.microsoft.com/office/drawing/2014/main" id="{AF90968B-AAE0-455F-9010-394BC79CD021}"/>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2" name="Groep 8">
            <a:extLst>
              <a:ext uri="{FF2B5EF4-FFF2-40B4-BE49-F238E27FC236}">
                <a16:creationId xmlns:a16="http://schemas.microsoft.com/office/drawing/2014/main" id="{4889D90D-49F0-4AAC-B950-24BC21CFF9F4}"/>
              </a:ext>
            </a:extLst>
          </p:cNvPr>
          <p:cNvGrpSpPr>
            <a:grpSpLocks/>
          </p:cNvGrpSpPr>
          <p:nvPr/>
        </p:nvGrpSpPr>
        <p:grpSpPr bwMode="auto">
          <a:xfrm>
            <a:off x="7694613" y="5589240"/>
            <a:ext cx="1341437" cy="247650"/>
            <a:chOff x="7694316" y="5629464"/>
            <a:chExt cx="1342180" cy="247015"/>
          </a:xfrm>
        </p:grpSpPr>
        <p:sp>
          <p:nvSpPr>
            <p:cNvPr id="34" name="Rechthoek: afgeronde hoeken 33">
              <a:hlinkClick r:id="rId5" action="ppaction://hlinksldjump"/>
              <a:extLst>
                <a:ext uri="{FF2B5EF4-FFF2-40B4-BE49-F238E27FC236}">
                  <a16:creationId xmlns:a16="http://schemas.microsoft.com/office/drawing/2014/main" id="{67A5A3D2-DBF0-4110-A9A9-703CB76BC98D}"/>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5" name="TextBox 1">
              <a:hlinkClick r:id="rId5" action="ppaction://hlinksldjump"/>
              <a:extLst>
                <a:ext uri="{FF2B5EF4-FFF2-40B4-BE49-F238E27FC236}">
                  <a16:creationId xmlns:a16="http://schemas.microsoft.com/office/drawing/2014/main" id="{6BA3616B-0EDA-4BD1-81B0-5D971AC4F463}"/>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6" name="Gelijkbenige driehoek 38">
              <a:extLst>
                <a:ext uri="{FF2B5EF4-FFF2-40B4-BE49-F238E27FC236}">
                  <a16:creationId xmlns:a16="http://schemas.microsoft.com/office/drawing/2014/main" id="{1109781A-90EE-42E5-9E63-3F65DE324A12}"/>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childTnLst>
                          </p:cTn>
                        </p:par>
                      </p:childTnLst>
                    </p:cTn>
                  </p:par>
                </p:childTnLst>
              </p:cTn>
              <p:nextCondLst>
                <p:cond evt="onClick" delay="0">
                  <p:tgtEl>
                    <p:spTgt spid="2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3" name="TextBox 1">
            <a:extLst>
              <a:ext uri="{FF2B5EF4-FFF2-40B4-BE49-F238E27FC236}">
                <a16:creationId xmlns:a16="http://schemas.microsoft.com/office/drawing/2014/main" id="{E2B5CE74-9CC2-4ADA-A7C1-2A0C1D9CC86D}"/>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a:solidFill>
                  <a:srgbClr val="7030A0"/>
                </a:solidFill>
                <a:latin typeface="Calibri" panose="020F0502020204030204" pitchFamily="34" charset="0"/>
              </a:rPr>
              <a:t>WYNN’S POWER STEERING STOP LEAK</a:t>
            </a:r>
          </a:p>
        </p:txBody>
      </p:sp>
      <p:sp>
        <p:nvSpPr>
          <p:cNvPr id="29704" name="TextBox 1">
            <a:extLst>
              <a:ext uri="{FF2B5EF4-FFF2-40B4-BE49-F238E27FC236}">
                <a16:creationId xmlns:a16="http://schemas.microsoft.com/office/drawing/2014/main" id="{2BE0546D-251C-4F5A-80EA-3D58758EF248}"/>
              </a:ext>
            </a:extLst>
          </p:cNvPr>
          <p:cNvSpPr txBox="1">
            <a:spLocks noChangeArrowheads="1"/>
          </p:cNvSpPr>
          <p:nvPr/>
        </p:nvSpPr>
        <p:spPr bwMode="auto">
          <a:xfrm>
            <a:off x="2822575" y="1311275"/>
            <a:ext cx="607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en-US" sz="1200" dirty="0">
                <a:latin typeface="Calibri" panose="020F0502020204030204" pitchFamily="34" charset="0"/>
                <a:cs typeface="Calibri" panose="020F0502020204030204" pitchFamily="34" charset="0"/>
              </a:rPr>
              <a:t>Wynn's Power Steering Stop Leak </a:t>
            </a:r>
            <a:r>
              <a:rPr lang="en-US" sz="1200" dirty="0" err="1">
                <a:latin typeface="Calibri" panose="020F0502020204030204" pitchFamily="34" charset="0"/>
                <a:cs typeface="Calibri" panose="020F0502020204030204" pitchFamily="34" charset="0"/>
              </a:rPr>
              <a:t>est</a:t>
            </a:r>
            <a:r>
              <a:rPr lang="en-US" sz="1200" dirty="0">
                <a:latin typeface="Calibri" panose="020F0502020204030204" pitchFamily="34" charset="0"/>
                <a:cs typeface="Calibri" panose="020F0502020204030204" pitchFamily="34" charset="0"/>
              </a:rPr>
              <a:t> un </a:t>
            </a:r>
            <a:r>
              <a:rPr lang="en-US" sz="1200" dirty="0" err="1">
                <a:latin typeface="Calibri" panose="020F0502020204030204" pitchFamily="34" charset="0"/>
                <a:cs typeface="Calibri" panose="020F0502020204030204" pitchFamily="34" charset="0"/>
              </a:rPr>
              <a:t>traitement</a:t>
            </a:r>
            <a:r>
              <a:rPr lang="en-US" sz="1200" dirty="0">
                <a:latin typeface="Calibri" panose="020F0502020204030204" pitchFamily="34" charset="0"/>
                <a:cs typeface="Calibri" panose="020F0502020204030204" pitchFamily="34" charset="0"/>
              </a:rPr>
              <a:t> </a:t>
            </a:r>
            <a:r>
              <a:rPr lang="fr-FR" sz="1200" dirty="0">
                <a:latin typeface="Calibri" panose="020F0502020204030204" pitchFamily="34" charset="0"/>
                <a:cs typeface="Calibri" panose="020F0502020204030204" pitchFamily="34" charset="0"/>
              </a:rPr>
              <a:t>complètement soluble dans l'huile élaboré pour stopper et prévenir les fuites dans la direction assistée.</a:t>
            </a:r>
            <a:endParaRPr lang="nl-BE" altLang="nl-BE" sz="1200" dirty="0">
              <a:latin typeface="Calibri" panose="020F0502020204030204" pitchFamily="34" charset="0"/>
              <a:cs typeface="Calibri" panose="020F0502020204030204" pitchFamily="34" charset="0"/>
            </a:endParaRPr>
          </a:p>
        </p:txBody>
      </p:sp>
      <p:sp>
        <p:nvSpPr>
          <p:cNvPr id="29705" name="TextBox 1">
            <a:extLst>
              <a:ext uri="{FF2B5EF4-FFF2-40B4-BE49-F238E27FC236}">
                <a16:creationId xmlns:a16="http://schemas.microsoft.com/office/drawing/2014/main" id="{4FD0D85F-8FD2-42A7-A9D6-B26B7B79751F}"/>
              </a:ext>
            </a:extLst>
          </p:cNvPr>
          <p:cNvSpPr txBox="1">
            <a:spLocks noChangeArrowheads="1"/>
          </p:cNvSpPr>
          <p:nvPr/>
        </p:nvSpPr>
        <p:spPr bwMode="auto">
          <a:xfrm>
            <a:off x="2806700" y="1989138"/>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29706" name="TextBox 1">
            <a:extLst>
              <a:ext uri="{FF2B5EF4-FFF2-40B4-BE49-F238E27FC236}">
                <a16:creationId xmlns:a16="http://schemas.microsoft.com/office/drawing/2014/main" id="{41ED8B80-E1FF-4FA5-B33E-0F27748FB859}"/>
              </a:ext>
            </a:extLst>
          </p:cNvPr>
          <p:cNvSpPr txBox="1">
            <a:spLocks noChangeArrowheads="1"/>
          </p:cNvSpPr>
          <p:nvPr/>
        </p:nvSpPr>
        <p:spPr bwMode="auto">
          <a:xfrm>
            <a:off x="2822575" y="2205038"/>
            <a:ext cx="607060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Prévient et stoppe les fuites d'huile sans démontage.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Rétablit l'élasticité des bagues d'étanchéité et des joints toriques en caoutchouc et </a:t>
            </a:r>
            <a:r>
              <a:rPr lang="nl-BE" sz="1100" dirty="0" err="1">
                <a:latin typeface="Calibri" panose="020F0502020204030204" pitchFamily="34" charset="0"/>
                <a:cs typeface="Calibri" panose="020F0502020204030204" pitchFamily="34" charset="0"/>
              </a:rPr>
              <a:t>néoprène</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Nettoie et protège le système par des détergents et dispersants.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Assouplit le fonctionnement et réduit le bruit de la direction assistée.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Prévient le vieillissement et l'oxydation de l'huile pour directions assistées.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Prolonge la durée de vie des composants.</a:t>
            </a:r>
            <a:endParaRPr lang="nl-BE" altLang="nl-BE" sz="1100" dirty="0">
              <a:latin typeface="Calibri" panose="020F0502020204030204" pitchFamily="34" charset="0"/>
              <a:cs typeface="Calibri" panose="020F0502020204030204" pitchFamily="34" charset="0"/>
            </a:endParaRPr>
          </a:p>
        </p:txBody>
      </p:sp>
      <p:sp>
        <p:nvSpPr>
          <p:cNvPr id="29707" name="TextBox 1">
            <a:extLst>
              <a:ext uri="{FF2B5EF4-FFF2-40B4-BE49-F238E27FC236}">
                <a16:creationId xmlns:a16="http://schemas.microsoft.com/office/drawing/2014/main" id="{6EA69725-68DA-4506-998D-A41EB76764C3}"/>
              </a:ext>
            </a:extLst>
          </p:cNvPr>
          <p:cNvSpPr txBox="1">
            <a:spLocks noChangeArrowheads="1"/>
          </p:cNvSpPr>
          <p:nvPr/>
        </p:nvSpPr>
        <p:spPr bwMode="auto">
          <a:xfrm>
            <a:off x="2835275" y="3860800"/>
            <a:ext cx="26003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29708" name="TextBox 1">
            <a:extLst>
              <a:ext uri="{FF2B5EF4-FFF2-40B4-BE49-F238E27FC236}">
                <a16:creationId xmlns:a16="http://schemas.microsoft.com/office/drawing/2014/main" id="{B67C9CDE-D39A-4311-83CB-191B9AF9FA63}"/>
              </a:ext>
            </a:extLst>
          </p:cNvPr>
          <p:cNvSpPr txBox="1">
            <a:spLocks noChangeArrowheads="1"/>
          </p:cNvSpPr>
          <p:nvPr/>
        </p:nvSpPr>
        <p:spPr bwMode="auto">
          <a:xfrm>
            <a:off x="2851150" y="4051300"/>
            <a:ext cx="28114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Fuite</a:t>
            </a:r>
            <a:r>
              <a:rPr lang="nl-NL" altLang="nl-BE" sz="1100" dirty="0">
                <a:latin typeface="Calibri" panose="020F0502020204030204" pitchFamily="34" charset="0"/>
                <a:cs typeface="Calibri" panose="020F0502020204030204" pitchFamily="34" charset="0"/>
              </a:rPr>
              <a:t> dans la </a:t>
            </a:r>
            <a:r>
              <a:rPr lang="nl-NL" altLang="nl-BE" sz="1100" dirty="0" err="1">
                <a:latin typeface="Calibri" panose="020F0502020204030204" pitchFamily="34" charset="0"/>
                <a:cs typeface="Calibri" panose="020F0502020204030204" pitchFamily="34" charset="0"/>
              </a:rPr>
              <a:t>direction</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assistée</a:t>
            </a:r>
            <a:endParaRPr lang="nl-NL" altLang="nl-BE" sz="1100" dirty="0">
              <a:latin typeface="Calibri" panose="020F0502020204030204" pitchFamily="34" charset="0"/>
              <a:cs typeface="Calibri" panose="020F0502020204030204" pitchFamily="34" charset="0"/>
            </a:endParaRPr>
          </a:p>
        </p:txBody>
      </p:sp>
      <p:sp>
        <p:nvSpPr>
          <p:cNvPr id="29709" name="TextBox 1">
            <a:extLst>
              <a:ext uri="{FF2B5EF4-FFF2-40B4-BE49-F238E27FC236}">
                <a16:creationId xmlns:a16="http://schemas.microsoft.com/office/drawing/2014/main" id="{810C7A83-A10B-4179-908C-FFA3EFA656D4}"/>
              </a:ext>
            </a:extLst>
          </p:cNvPr>
          <p:cNvSpPr txBox="1">
            <a:spLocks noChangeArrowheads="1"/>
          </p:cNvSpPr>
          <p:nvPr/>
        </p:nvSpPr>
        <p:spPr bwMode="auto">
          <a:xfrm>
            <a:off x="6191250" y="3860800"/>
            <a:ext cx="126107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29710" name="TextBox 1">
            <a:extLst>
              <a:ext uri="{FF2B5EF4-FFF2-40B4-BE49-F238E27FC236}">
                <a16:creationId xmlns:a16="http://schemas.microsoft.com/office/drawing/2014/main" id="{B8EA37CE-BE64-4E52-BD52-5A054A19E1C6}"/>
              </a:ext>
            </a:extLst>
          </p:cNvPr>
          <p:cNvSpPr txBox="1">
            <a:spLocks noChangeArrowheads="1"/>
          </p:cNvSpPr>
          <p:nvPr/>
        </p:nvSpPr>
        <p:spPr bwMode="auto">
          <a:xfrm>
            <a:off x="6131762" y="4051300"/>
            <a:ext cx="232568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ü"/>
            </a:pPr>
            <a:r>
              <a:rPr lang="fr-FR" sz="1100" dirty="0">
                <a:latin typeface="Calibri" panose="020F0502020204030204" pitchFamily="34" charset="0"/>
                <a:cs typeface="Calibri" panose="020F0502020204030204" pitchFamily="34" charset="0"/>
              </a:rPr>
              <a:t>Un tube de 125 ml traite 2 litres d’huile pour directions assistées.</a:t>
            </a:r>
            <a:endParaRPr lang="nl-NL" altLang="nl-BE" sz="1100" dirty="0">
              <a:latin typeface="Calibri" panose="020F0502020204030204" pitchFamily="34" charset="0"/>
              <a:cs typeface="Calibri" panose="020F0502020204030204" pitchFamily="34" charset="0"/>
            </a:endParaRPr>
          </a:p>
        </p:txBody>
      </p:sp>
      <p:sp>
        <p:nvSpPr>
          <p:cNvPr id="29711" name="TextBox 1">
            <a:extLst>
              <a:ext uri="{FF2B5EF4-FFF2-40B4-BE49-F238E27FC236}">
                <a16:creationId xmlns:a16="http://schemas.microsoft.com/office/drawing/2014/main" id="{6AA0CCFC-4E12-4E3E-B818-36F7CD9E488D}"/>
              </a:ext>
            </a:extLst>
          </p:cNvPr>
          <p:cNvSpPr txBox="1">
            <a:spLocks noChangeArrowheads="1"/>
          </p:cNvSpPr>
          <p:nvPr/>
        </p:nvSpPr>
        <p:spPr bwMode="auto">
          <a:xfrm>
            <a:off x="2822575" y="992188"/>
            <a:ext cx="533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sz="1200" i="1" dirty="0">
                <a:solidFill>
                  <a:srgbClr val="7030A0"/>
                </a:solidFill>
                <a:latin typeface="Calibri" panose="020F0502020204030204" pitchFamily="34" charset="0"/>
                <a:cs typeface="Calibri" panose="020F0502020204030204" pitchFamily="34" charset="0"/>
              </a:rPr>
              <a:t>Stop </a:t>
            </a:r>
            <a:r>
              <a:rPr lang="nl-BE" sz="1200" i="1" dirty="0" err="1">
                <a:solidFill>
                  <a:srgbClr val="7030A0"/>
                </a:solidFill>
                <a:latin typeface="Calibri" panose="020F0502020204030204" pitchFamily="34" charset="0"/>
                <a:cs typeface="Calibri" panose="020F0502020204030204" pitchFamily="34" charset="0"/>
              </a:rPr>
              <a:t>Fuite</a:t>
            </a:r>
            <a:r>
              <a:rPr lang="nl-BE" sz="1200" i="1" dirty="0">
                <a:solidFill>
                  <a:srgbClr val="7030A0"/>
                </a:solidFill>
                <a:latin typeface="Calibri" panose="020F0502020204030204" pitchFamily="34" charset="0"/>
                <a:cs typeface="Calibri" panose="020F0502020204030204" pitchFamily="34" charset="0"/>
              </a:rPr>
              <a:t> </a:t>
            </a:r>
            <a:r>
              <a:rPr lang="nl-BE" sz="1200" i="1" dirty="0" err="1">
                <a:solidFill>
                  <a:srgbClr val="7030A0"/>
                </a:solidFill>
                <a:latin typeface="Calibri" panose="020F0502020204030204" pitchFamily="34" charset="0"/>
                <a:cs typeface="Calibri" panose="020F0502020204030204" pitchFamily="34" charset="0"/>
              </a:rPr>
              <a:t>Huile</a:t>
            </a:r>
            <a:r>
              <a:rPr lang="nl-BE" sz="1200" i="1" dirty="0">
                <a:solidFill>
                  <a:srgbClr val="7030A0"/>
                </a:solidFill>
                <a:latin typeface="Calibri" panose="020F0502020204030204" pitchFamily="34" charset="0"/>
                <a:cs typeface="Calibri" panose="020F0502020204030204" pitchFamily="34" charset="0"/>
              </a:rPr>
              <a:t> </a:t>
            </a:r>
            <a:r>
              <a:rPr lang="nl-BE" sz="1200" i="1" dirty="0" err="1">
                <a:solidFill>
                  <a:srgbClr val="7030A0"/>
                </a:solidFill>
                <a:latin typeface="Calibri" panose="020F0502020204030204" pitchFamily="34" charset="0"/>
                <a:cs typeface="Calibri" panose="020F0502020204030204" pitchFamily="34" charset="0"/>
              </a:rPr>
              <a:t>Direction</a:t>
            </a:r>
            <a:r>
              <a:rPr lang="nl-BE" sz="1200" i="1" dirty="0">
                <a:solidFill>
                  <a:srgbClr val="7030A0"/>
                </a:solidFill>
                <a:latin typeface="Calibri" panose="020F0502020204030204" pitchFamily="34" charset="0"/>
                <a:cs typeface="Calibri" panose="020F0502020204030204" pitchFamily="34" charset="0"/>
              </a:rPr>
              <a:t> </a:t>
            </a:r>
            <a:r>
              <a:rPr lang="nl-BE" sz="1200" i="1" dirty="0" err="1">
                <a:solidFill>
                  <a:srgbClr val="7030A0"/>
                </a:solidFill>
                <a:latin typeface="Calibri" panose="020F0502020204030204" pitchFamily="34" charset="0"/>
                <a:cs typeface="Calibri" panose="020F0502020204030204" pitchFamily="34" charset="0"/>
              </a:rPr>
              <a:t>Assistée</a:t>
            </a:r>
            <a:endParaRPr lang="nl-BE" altLang="nl-BE" sz="1200" i="1" dirty="0">
              <a:solidFill>
                <a:srgbClr val="7030A0"/>
              </a:solidFill>
              <a:latin typeface="Calibri" panose="020F0502020204030204" pitchFamily="34" charset="0"/>
              <a:cs typeface="Calibri" panose="020F0502020204030204" pitchFamily="34" charset="0"/>
            </a:endParaRPr>
          </a:p>
        </p:txBody>
      </p:sp>
      <p:sp>
        <p:nvSpPr>
          <p:cNvPr id="30" name="TextBox 1">
            <a:extLst>
              <a:ext uri="{FF2B5EF4-FFF2-40B4-BE49-F238E27FC236}">
                <a16:creationId xmlns:a16="http://schemas.microsoft.com/office/drawing/2014/main" id="{ACD3AC43-16FE-4DCE-A7D4-A80CA365CAA6}"/>
              </a:ext>
            </a:extLst>
          </p:cNvPr>
          <p:cNvSpPr txBox="1"/>
          <p:nvPr/>
        </p:nvSpPr>
        <p:spPr>
          <a:xfrm>
            <a:off x="915988" y="5445224"/>
            <a:ext cx="3871912" cy="431800"/>
          </a:xfrm>
          <a:prstGeom prst="rect">
            <a:avLst/>
          </a:prstGeom>
          <a:noFill/>
        </p:spPr>
        <p:txBody>
          <a:bodyPr>
            <a:spAutoFit/>
          </a:bodyPr>
          <a:lstStyle/>
          <a:p>
            <a:pPr>
              <a:defRPr/>
            </a:pPr>
            <a:r>
              <a:rPr lang="nl-BE" sz="1100" dirty="0">
                <a:latin typeface="Calibri" panose="020F0502020204030204" pitchFamily="34" charset="0"/>
                <a:cs typeface="Calibri" panose="020F0502020204030204" pitchFamily="34" charset="0"/>
              </a:rPr>
              <a:t>PN 64503 – 24x125 ml tubes </a:t>
            </a:r>
          </a:p>
          <a:p>
            <a:pPr>
              <a:defRPr/>
            </a:pPr>
            <a:r>
              <a:rPr lang="nl-BE" sz="1100" dirty="0">
                <a:latin typeface="Calibri" panose="020F0502020204030204" pitchFamily="34" charset="0"/>
                <a:cs typeface="Calibri" panose="020F0502020204030204" pitchFamily="34" charset="0"/>
              </a:rPr>
              <a:t>PN 64505 – 12x125 ml tubes sous blister </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29713" name="Rechthoek 30">
            <a:extLst>
              <a:ext uri="{FF2B5EF4-FFF2-40B4-BE49-F238E27FC236}">
                <a16:creationId xmlns:a16="http://schemas.microsoft.com/office/drawing/2014/main" id="{6DCB5EED-F284-4173-8B02-096BDB592BE2}"/>
              </a:ext>
            </a:extLst>
          </p:cNvPr>
          <p:cNvSpPr>
            <a:spLocks noChangeArrowheads="1"/>
          </p:cNvSpPr>
          <p:nvPr/>
        </p:nvSpPr>
        <p:spPr bwMode="auto">
          <a:xfrm>
            <a:off x="398463" y="749300"/>
            <a:ext cx="428625" cy="5127625"/>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pic>
        <p:nvPicPr>
          <p:cNvPr id="29715" name="Afbeelding 35">
            <a:extLst>
              <a:ext uri="{FF2B5EF4-FFF2-40B4-BE49-F238E27FC236}">
                <a16:creationId xmlns:a16="http://schemas.microsoft.com/office/drawing/2014/main" id="{88F764B5-FDBB-4DCF-8351-687C8F1DB1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313" y="1677988"/>
            <a:ext cx="1319212" cy="375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1">
            <a:extLst>
              <a:ext uri="{FF2B5EF4-FFF2-40B4-BE49-F238E27FC236}">
                <a16:creationId xmlns:a16="http://schemas.microsoft.com/office/drawing/2014/main" id="{41AB29ED-CC48-4EBC-833F-6424E1533363}"/>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Professionnels</a:t>
            </a:r>
            <a:r>
              <a:rPr lang="nl-BE" b="1" dirty="0">
                <a:solidFill>
                  <a:schemeClr val="bg2">
                    <a:lumMod val="25000"/>
                  </a:schemeClr>
                </a:solidFill>
                <a:latin typeface="Calibri" panose="020F0502020204030204" pitchFamily="34" charset="0"/>
              </a:rPr>
              <a:t>: HUILE</a:t>
            </a:r>
          </a:p>
        </p:txBody>
      </p:sp>
      <p:sp>
        <p:nvSpPr>
          <p:cNvPr id="24" name="TextBox 1">
            <a:extLst>
              <a:ext uri="{FF2B5EF4-FFF2-40B4-BE49-F238E27FC236}">
                <a16:creationId xmlns:a16="http://schemas.microsoft.com/office/drawing/2014/main" id="{A9073294-91A1-49FA-A643-99D2C45D831F}"/>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HUILE</a:t>
            </a:r>
          </a:p>
        </p:txBody>
      </p:sp>
      <p:grpSp>
        <p:nvGrpSpPr>
          <p:cNvPr id="25" name="Groep 24">
            <a:extLst>
              <a:ext uri="{FF2B5EF4-FFF2-40B4-BE49-F238E27FC236}">
                <a16:creationId xmlns:a16="http://schemas.microsoft.com/office/drawing/2014/main" id="{D436EFB6-6497-4A97-BD0D-49EF56EA3BDD}"/>
              </a:ext>
            </a:extLst>
          </p:cNvPr>
          <p:cNvGrpSpPr>
            <a:grpSpLocks/>
          </p:cNvGrpSpPr>
          <p:nvPr/>
        </p:nvGrpSpPr>
        <p:grpSpPr bwMode="auto">
          <a:xfrm>
            <a:off x="6227763" y="5589240"/>
            <a:ext cx="1419225" cy="246406"/>
            <a:chOff x="6228184" y="5630258"/>
            <a:chExt cx="1419299" cy="247360"/>
          </a:xfrm>
        </p:grpSpPr>
        <p:sp>
          <p:nvSpPr>
            <p:cNvPr id="26" name="Rechthoek: afgeronde hoeken 25">
              <a:hlinkClick r:id="rId3" action="ppaction://hlinksldjump"/>
              <a:extLst>
                <a:ext uri="{FF2B5EF4-FFF2-40B4-BE49-F238E27FC236}">
                  <a16:creationId xmlns:a16="http://schemas.microsoft.com/office/drawing/2014/main" id="{1DA26DB1-EE58-4587-9F9C-B9E1574A0EED}"/>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7" name="TextBox 1">
              <a:hlinkClick r:id="rId4" action="ppaction://hlinksldjump"/>
              <a:extLst>
                <a:ext uri="{FF2B5EF4-FFF2-40B4-BE49-F238E27FC236}">
                  <a16:creationId xmlns:a16="http://schemas.microsoft.com/office/drawing/2014/main" id="{8B7E957D-2198-4AF5-A1B4-3BFADAF27C18}"/>
                </a:ext>
              </a:extLst>
            </p:cNvPr>
            <p:cNvSpPr txBox="1">
              <a:spLocks noChangeArrowheads="1"/>
            </p:cNvSpPr>
            <p:nvPr/>
          </p:nvSpPr>
          <p:spPr bwMode="auto">
            <a:xfrm>
              <a:off x="6358829" y="5631397"/>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huile</a:t>
              </a:r>
              <a:endParaRPr lang="nl-BE" altLang="nl-BE" sz="1000" b="1" dirty="0">
                <a:solidFill>
                  <a:schemeClr val="bg1"/>
                </a:solidFill>
                <a:latin typeface="Calibri" panose="020F0502020204030204" pitchFamily="34" charset="0"/>
              </a:endParaRPr>
            </a:p>
          </p:txBody>
        </p:sp>
        <p:sp>
          <p:nvSpPr>
            <p:cNvPr id="28" name="Gelijkbenige driehoek 14">
              <a:extLst>
                <a:ext uri="{FF2B5EF4-FFF2-40B4-BE49-F238E27FC236}">
                  <a16:creationId xmlns:a16="http://schemas.microsoft.com/office/drawing/2014/main" id="{DC70BEB1-6758-47AB-B3B5-A720EB65A43E}"/>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29" name="Gelijkbenige driehoek 19">
            <a:extLst>
              <a:ext uri="{FF2B5EF4-FFF2-40B4-BE49-F238E27FC236}">
                <a16:creationId xmlns:a16="http://schemas.microsoft.com/office/drawing/2014/main" id="{FFC838F4-03A5-4604-B68F-64BBA107A597}"/>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1" name="Gelijkbenige driehoek 47">
            <a:extLst>
              <a:ext uri="{FF2B5EF4-FFF2-40B4-BE49-F238E27FC236}">
                <a16:creationId xmlns:a16="http://schemas.microsoft.com/office/drawing/2014/main" id="{B8C32F33-BD23-4CC3-AAB1-2C36A9E55041}"/>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2" name="Groep 8">
            <a:extLst>
              <a:ext uri="{FF2B5EF4-FFF2-40B4-BE49-F238E27FC236}">
                <a16:creationId xmlns:a16="http://schemas.microsoft.com/office/drawing/2014/main" id="{5EA023BA-CDC1-4515-AC0E-6D0A0A55E55C}"/>
              </a:ext>
            </a:extLst>
          </p:cNvPr>
          <p:cNvGrpSpPr>
            <a:grpSpLocks/>
          </p:cNvGrpSpPr>
          <p:nvPr/>
        </p:nvGrpSpPr>
        <p:grpSpPr bwMode="auto">
          <a:xfrm>
            <a:off x="7694613" y="5589240"/>
            <a:ext cx="1341437" cy="247650"/>
            <a:chOff x="7694316" y="5629464"/>
            <a:chExt cx="1342180" cy="247015"/>
          </a:xfrm>
        </p:grpSpPr>
        <p:sp>
          <p:nvSpPr>
            <p:cNvPr id="34" name="Rechthoek: afgeronde hoeken 33">
              <a:hlinkClick r:id="rId5" action="ppaction://hlinksldjump"/>
              <a:extLst>
                <a:ext uri="{FF2B5EF4-FFF2-40B4-BE49-F238E27FC236}">
                  <a16:creationId xmlns:a16="http://schemas.microsoft.com/office/drawing/2014/main" id="{0B59EB71-89B4-4FA0-B97C-B26ED3A9C03C}"/>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5" name="TextBox 1">
              <a:hlinkClick r:id="rId5" action="ppaction://hlinksldjump"/>
              <a:extLst>
                <a:ext uri="{FF2B5EF4-FFF2-40B4-BE49-F238E27FC236}">
                  <a16:creationId xmlns:a16="http://schemas.microsoft.com/office/drawing/2014/main" id="{FF91DD94-84CB-4F03-AB73-E27F7843A040}"/>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6" name="Gelijkbenige driehoek 38">
              <a:extLst>
                <a:ext uri="{FF2B5EF4-FFF2-40B4-BE49-F238E27FC236}">
                  <a16:creationId xmlns:a16="http://schemas.microsoft.com/office/drawing/2014/main" id="{0FC6AB28-CB23-4934-B12F-5AEBA04649D7}"/>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childTnLst>
                          </p:cTn>
                        </p:par>
                      </p:childTnLst>
                    </p:cTn>
                  </p:par>
                </p:childTnLst>
              </p:cTn>
              <p:nextCondLst>
                <p:cond evt="onClick" delay="0">
                  <p:tgtEl>
                    <p:spTgt spid="2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hthoek 15">
            <a:extLst>
              <a:ext uri="{FF2B5EF4-FFF2-40B4-BE49-F238E27FC236}">
                <a16:creationId xmlns:a16="http://schemas.microsoft.com/office/drawing/2014/main" id="{56B26266-49E9-4CA7-AE9A-F87F3432B29B}"/>
              </a:ext>
            </a:extLst>
          </p:cNvPr>
          <p:cNvSpPr>
            <a:spLocks noChangeArrowheads="1"/>
          </p:cNvSpPr>
          <p:nvPr/>
        </p:nvSpPr>
        <p:spPr bwMode="auto">
          <a:xfrm>
            <a:off x="398463" y="749300"/>
            <a:ext cx="428625" cy="5127625"/>
          </a:xfrm>
          <a:prstGeom prst="rect">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5" name="TextBox 1">
            <a:extLst>
              <a:ext uri="{FF2B5EF4-FFF2-40B4-BE49-F238E27FC236}">
                <a16:creationId xmlns:a16="http://schemas.microsoft.com/office/drawing/2014/main" id="{205C2E78-1339-4E74-BAB6-2AAF8DCF65D4}"/>
              </a:ext>
            </a:extLst>
          </p:cNvPr>
          <p:cNvSpPr txBox="1"/>
          <p:nvPr/>
        </p:nvSpPr>
        <p:spPr>
          <a:xfrm>
            <a:off x="327025" y="188913"/>
            <a:ext cx="8277423" cy="461665"/>
          </a:xfrm>
          <a:prstGeom prst="rect">
            <a:avLst/>
          </a:prstGeom>
          <a:noFill/>
        </p:spPr>
        <p:txBody>
          <a:bodyPr wrap="square">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Professionnels</a:t>
            </a:r>
            <a:r>
              <a:rPr lang="nl-BE" b="1" dirty="0">
                <a:solidFill>
                  <a:schemeClr val="bg2">
                    <a:lumMod val="25000"/>
                  </a:schemeClr>
                </a:solidFill>
                <a:latin typeface="Calibri" panose="020F0502020204030204" pitchFamily="34" charset="0"/>
              </a:rPr>
              <a:t>: LIQUIDE DE REFROIDISSEMENT</a:t>
            </a:r>
          </a:p>
        </p:txBody>
      </p:sp>
      <p:sp>
        <p:nvSpPr>
          <p:cNvPr id="50" name="TextBox 1">
            <a:extLst>
              <a:ext uri="{FF2B5EF4-FFF2-40B4-BE49-F238E27FC236}">
                <a16:creationId xmlns:a16="http://schemas.microsoft.com/office/drawing/2014/main" id="{25EDB55C-7C42-4876-9157-C71ED8BB478B}"/>
              </a:ext>
            </a:extLst>
          </p:cNvPr>
          <p:cNvSpPr txBox="1"/>
          <p:nvPr/>
        </p:nvSpPr>
        <p:spPr>
          <a:xfrm rot="16200000">
            <a:off x="-1500397" y="2741177"/>
            <a:ext cx="4226345" cy="461665"/>
          </a:xfrm>
          <a:prstGeom prst="rect">
            <a:avLst/>
          </a:prstGeom>
          <a:noFill/>
        </p:spPr>
        <p:txBody>
          <a:bodyPr wrap="square">
            <a:spAutoFit/>
          </a:bodyPr>
          <a:lstStyle/>
          <a:p>
            <a:pPr>
              <a:defRPr/>
            </a:pPr>
            <a:r>
              <a:rPr lang="nl-BE" b="1" dirty="0">
                <a:solidFill>
                  <a:schemeClr val="bg2">
                    <a:lumMod val="25000"/>
                  </a:schemeClr>
                </a:solidFill>
                <a:latin typeface="Calibri" panose="020F0502020204030204" pitchFamily="34" charset="0"/>
              </a:rPr>
              <a:t>LIQUIDE DE REFROIDISSEMENT</a:t>
            </a:r>
          </a:p>
        </p:txBody>
      </p:sp>
      <p:pic>
        <p:nvPicPr>
          <p:cNvPr id="14" name="Afbeelding 14">
            <a:hlinkClick r:id="rId2" action="ppaction://hlinksldjump"/>
            <a:extLst>
              <a:ext uri="{FF2B5EF4-FFF2-40B4-BE49-F238E27FC236}">
                <a16:creationId xmlns:a16="http://schemas.microsoft.com/office/drawing/2014/main" id="{1159BED0-5C81-4005-A8C2-B3A157F83B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863600"/>
            <a:ext cx="1638300"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Afbeelding 21">
            <a:hlinkClick r:id="rId4" action="ppaction://hlinksldjump"/>
            <a:extLst>
              <a:ext uri="{FF2B5EF4-FFF2-40B4-BE49-F238E27FC236}">
                <a16:creationId xmlns:a16="http://schemas.microsoft.com/office/drawing/2014/main" id="{CC90664D-57D5-429A-ADF9-F9D13789CD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8175" y="858838"/>
            <a:ext cx="1636713" cy="436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Afbeelding 23">
            <a:hlinkClick r:id="rId6" action="ppaction://hlinksldjump"/>
            <a:extLst>
              <a:ext uri="{FF2B5EF4-FFF2-40B4-BE49-F238E27FC236}">
                <a16:creationId xmlns:a16="http://schemas.microsoft.com/office/drawing/2014/main" id="{E253E30A-24CF-4B4D-A9B7-548C2A3A32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5738" y="858838"/>
            <a:ext cx="16383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Rechthoek 17">
            <a:extLst>
              <a:ext uri="{FF2B5EF4-FFF2-40B4-BE49-F238E27FC236}">
                <a16:creationId xmlns:a16="http://schemas.microsoft.com/office/drawing/2014/main" id="{134703BD-8803-48F6-A816-E9B0D4FADD8D}"/>
              </a:ext>
            </a:extLst>
          </p:cNvPr>
          <p:cNvSpPr>
            <a:spLocks noChangeArrowheads="1"/>
          </p:cNvSpPr>
          <p:nvPr/>
        </p:nvSpPr>
        <p:spPr bwMode="auto">
          <a:xfrm>
            <a:off x="398463" y="5802313"/>
            <a:ext cx="7223125" cy="74612"/>
          </a:xfrm>
          <a:prstGeom prst="rect">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12" name="Gelijkbenige driehoek 19">
            <a:extLst>
              <a:ext uri="{FF2B5EF4-FFF2-40B4-BE49-F238E27FC236}">
                <a16:creationId xmlns:a16="http://schemas.microsoft.com/office/drawing/2014/main" id="{C256CA9F-317F-470C-924A-25BB65D829CF}"/>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13" name="Gelijkbenige driehoek 47">
            <a:extLst>
              <a:ext uri="{FF2B5EF4-FFF2-40B4-BE49-F238E27FC236}">
                <a16:creationId xmlns:a16="http://schemas.microsoft.com/office/drawing/2014/main" id="{258A9D45-2F8B-423C-AF52-206B003179FC}"/>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16" name="Groep 8">
            <a:extLst>
              <a:ext uri="{FF2B5EF4-FFF2-40B4-BE49-F238E27FC236}">
                <a16:creationId xmlns:a16="http://schemas.microsoft.com/office/drawing/2014/main" id="{7AD5C2A3-E2B0-405F-9CB8-07A9575D2125}"/>
              </a:ext>
            </a:extLst>
          </p:cNvPr>
          <p:cNvGrpSpPr>
            <a:grpSpLocks/>
          </p:cNvGrpSpPr>
          <p:nvPr/>
        </p:nvGrpSpPr>
        <p:grpSpPr bwMode="auto">
          <a:xfrm>
            <a:off x="7694613" y="5589240"/>
            <a:ext cx="1341437" cy="247650"/>
            <a:chOff x="7694316" y="5629464"/>
            <a:chExt cx="1342180" cy="247015"/>
          </a:xfrm>
        </p:grpSpPr>
        <p:sp>
          <p:nvSpPr>
            <p:cNvPr id="18" name="Rechthoek: afgeronde hoeken 17">
              <a:hlinkClick r:id="rId8" action="ppaction://hlinksldjump"/>
              <a:extLst>
                <a:ext uri="{FF2B5EF4-FFF2-40B4-BE49-F238E27FC236}">
                  <a16:creationId xmlns:a16="http://schemas.microsoft.com/office/drawing/2014/main" id="{A008EF8A-632A-43D0-B2F6-2D52BD20BD67}"/>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0" name="TextBox 1">
              <a:hlinkClick r:id="rId8" action="ppaction://hlinksldjump"/>
              <a:extLst>
                <a:ext uri="{FF2B5EF4-FFF2-40B4-BE49-F238E27FC236}">
                  <a16:creationId xmlns:a16="http://schemas.microsoft.com/office/drawing/2014/main" id="{3D578F8E-5EFB-4B2F-A170-B3CF031AFA46}"/>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21" name="Gelijkbenige driehoek 38">
              <a:extLst>
                <a:ext uri="{FF2B5EF4-FFF2-40B4-BE49-F238E27FC236}">
                  <a16:creationId xmlns:a16="http://schemas.microsoft.com/office/drawing/2014/main" id="{32B552F5-1920-4761-B531-2BCD14EA0C66}"/>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17"/>
                                        </p:tgtEl>
                                      </p:cBhvr>
                                    </p:animEffect>
                                    <p:animScale>
                                      <p:cBhvr>
                                        <p:cTn id="13"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14"/>
                                        </p:tgtEl>
                                      </p:cBhvr>
                                    </p:animEffect>
                                    <p:animScale>
                                      <p:cBhvr>
                                        <p:cTn id="19" dur="250" autoRev="1" fill="hold"/>
                                        <p:tgtEl>
                                          <p:spTgt spid="14"/>
                                        </p:tgtEl>
                                      </p:cBhvr>
                                      <p:by x="105000" y="105000"/>
                                    </p:animScale>
                                  </p:childTnLst>
                                </p:cTn>
                              </p:par>
                            </p:childTnLst>
                          </p:cTn>
                        </p:par>
                      </p:childTnLst>
                    </p:cTn>
                  </p:par>
                </p:childTnLst>
              </p:cTn>
              <p:nextCondLst>
                <p:cond evt="onClick" delay="0">
                  <p:tgtEl>
                    <p:spTgt spid="1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hthoek 15">
            <a:extLst>
              <a:ext uri="{FF2B5EF4-FFF2-40B4-BE49-F238E27FC236}">
                <a16:creationId xmlns:a16="http://schemas.microsoft.com/office/drawing/2014/main" id="{C113F440-0C09-49EB-AD95-6C0CAE364530}"/>
              </a:ext>
            </a:extLst>
          </p:cNvPr>
          <p:cNvSpPr>
            <a:spLocks noChangeArrowheads="1"/>
          </p:cNvSpPr>
          <p:nvPr/>
        </p:nvSpPr>
        <p:spPr bwMode="auto">
          <a:xfrm>
            <a:off x="398463" y="749300"/>
            <a:ext cx="428625" cy="5127625"/>
          </a:xfrm>
          <a:prstGeom prst="rect">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pic>
        <p:nvPicPr>
          <p:cNvPr id="31749" name="Afbeelding 21">
            <a:extLst>
              <a:ext uri="{FF2B5EF4-FFF2-40B4-BE49-F238E27FC236}">
                <a16:creationId xmlns:a16="http://schemas.microsoft.com/office/drawing/2014/main" id="{D3E1EB4C-CF60-498A-8E7A-5C32994F9A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375" y="1081088"/>
            <a:ext cx="1638300" cy="436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Box 1">
            <a:extLst>
              <a:ext uri="{FF2B5EF4-FFF2-40B4-BE49-F238E27FC236}">
                <a16:creationId xmlns:a16="http://schemas.microsoft.com/office/drawing/2014/main" id="{3E441288-F541-4B22-B5BB-E227071EE2AF}"/>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a:solidFill>
                  <a:srgbClr val="7030A0"/>
                </a:solidFill>
                <a:latin typeface="Calibri" panose="020F0502020204030204" pitchFamily="34" charset="0"/>
              </a:rPr>
              <a:t>WYNN’S COOLING SYSTEM STOP LEAK</a:t>
            </a:r>
          </a:p>
        </p:txBody>
      </p:sp>
      <p:sp>
        <p:nvSpPr>
          <p:cNvPr id="31751" name="TextBox 1">
            <a:extLst>
              <a:ext uri="{FF2B5EF4-FFF2-40B4-BE49-F238E27FC236}">
                <a16:creationId xmlns:a16="http://schemas.microsoft.com/office/drawing/2014/main" id="{C37FA59A-4106-4114-98A4-09F5707D5B77}"/>
              </a:ext>
            </a:extLst>
          </p:cNvPr>
          <p:cNvSpPr txBox="1">
            <a:spLocks noChangeArrowheads="1"/>
          </p:cNvSpPr>
          <p:nvPr/>
        </p:nvSpPr>
        <p:spPr bwMode="auto">
          <a:xfrm>
            <a:off x="2822575" y="1311275"/>
            <a:ext cx="607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Cooling</a:t>
            </a:r>
            <a:r>
              <a:rPr lang="fr-FR" sz="1200" dirty="0">
                <a:latin typeface="Calibri" panose="020F0502020204030204" pitchFamily="34" charset="0"/>
                <a:cs typeface="Calibri" panose="020F0502020204030204" pitchFamily="34" charset="0"/>
              </a:rPr>
              <a:t> System Stop </a:t>
            </a:r>
            <a:r>
              <a:rPr lang="fr-FR" sz="1200" dirty="0" err="1">
                <a:latin typeface="Calibri" panose="020F0502020204030204" pitchFamily="34" charset="0"/>
                <a:cs typeface="Calibri" panose="020F0502020204030204" pitchFamily="34" charset="0"/>
              </a:rPr>
              <a:t>Leak</a:t>
            </a:r>
            <a:r>
              <a:rPr lang="fr-FR" sz="1200" dirty="0">
                <a:latin typeface="Calibri" panose="020F0502020204030204" pitchFamily="34" charset="0"/>
                <a:cs typeface="Calibri" panose="020F0502020204030204" pitchFamily="34" charset="0"/>
              </a:rPr>
              <a:t> est un produit de colmatage pour les petites fuites dans le système de refroidissement, possédant des propriétés anticorrosives.</a:t>
            </a:r>
            <a:endParaRPr lang="nl-BE" altLang="nl-BE" sz="1200" dirty="0">
              <a:latin typeface="Calibri" panose="020F0502020204030204" pitchFamily="34" charset="0"/>
              <a:cs typeface="Calibri" panose="020F0502020204030204" pitchFamily="34" charset="0"/>
            </a:endParaRPr>
          </a:p>
        </p:txBody>
      </p:sp>
      <p:sp>
        <p:nvSpPr>
          <p:cNvPr id="31752" name="TextBox 1">
            <a:extLst>
              <a:ext uri="{FF2B5EF4-FFF2-40B4-BE49-F238E27FC236}">
                <a16:creationId xmlns:a16="http://schemas.microsoft.com/office/drawing/2014/main" id="{A8963296-BA54-40EF-9A96-13D8270FAA98}"/>
              </a:ext>
            </a:extLst>
          </p:cNvPr>
          <p:cNvSpPr txBox="1">
            <a:spLocks noChangeArrowheads="1"/>
          </p:cNvSpPr>
          <p:nvPr/>
        </p:nvSpPr>
        <p:spPr bwMode="auto">
          <a:xfrm>
            <a:off x="2806700" y="1989138"/>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31753" name="TextBox 1">
            <a:extLst>
              <a:ext uri="{FF2B5EF4-FFF2-40B4-BE49-F238E27FC236}">
                <a16:creationId xmlns:a16="http://schemas.microsoft.com/office/drawing/2014/main" id="{0BD4D5AC-F0D2-4CFA-90AC-F38CFA448947}"/>
              </a:ext>
            </a:extLst>
          </p:cNvPr>
          <p:cNvSpPr txBox="1">
            <a:spLocks noChangeArrowheads="1"/>
          </p:cNvSpPr>
          <p:nvPr/>
        </p:nvSpPr>
        <p:spPr bwMode="auto">
          <a:xfrm>
            <a:off x="2822575" y="2205038"/>
            <a:ext cx="60706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Stoppe et prévient les fuites dans le radiateur, le circuit de refroidissement et le joint </a:t>
            </a:r>
            <a:r>
              <a:rPr lang="nl-BE" sz="1100" dirty="0">
                <a:latin typeface="Calibri" panose="020F0502020204030204" pitchFamily="34" charset="0"/>
                <a:cs typeface="Calibri" panose="020F0502020204030204" pitchFamily="34" charset="0"/>
              </a:rPr>
              <a:t>de </a:t>
            </a:r>
            <a:r>
              <a:rPr lang="nl-BE" sz="1100" dirty="0" err="1">
                <a:latin typeface="Calibri" panose="020F0502020204030204" pitchFamily="34" charset="0"/>
                <a:cs typeface="Calibri" panose="020F0502020204030204" pitchFamily="34" charset="0"/>
              </a:rPr>
              <a:t>culasse</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Protection anticorrosion et antirouille renforcées.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Est compatible avec tous les antigels et liquides de refroidissement, et avec les liquides </a:t>
            </a:r>
            <a:r>
              <a:rPr lang="nl-BE" sz="1100" dirty="0">
                <a:latin typeface="Calibri" panose="020F0502020204030204" pitchFamily="34" charset="0"/>
                <a:cs typeface="Calibri" panose="020F0502020204030204" pitchFamily="34" charset="0"/>
              </a:rPr>
              <a:t>OAT (technologie </a:t>
            </a:r>
            <a:r>
              <a:rPr lang="nl-BE" sz="1100" dirty="0" err="1">
                <a:latin typeface="Calibri" panose="020F0502020204030204" pitchFamily="34" charset="0"/>
                <a:cs typeface="Calibri" panose="020F0502020204030204" pitchFamily="34" charset="0"/>
              </a:rPr>
              <a:t>d’acide</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organique</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Ne répare pas les fissures dans les durites.</a:t>
            </a:r>
          </a:p>
          <a:p>
            <a:pPr>
              <a:buFont typeface="Wingdings" panose="05000000000000000000" pitchFamily="2" charset="2"/>
              <a:buChar char="ü"/>
            </a:pPr>
            <a:r>
              <a:rPr lang="nl-BE" sz="1100" dirty="0" err="1">
                <a:latin typeface="Calibri" panose="020F0502020204030204" pitchFamily="34" charset="0"/>
                <a:cs typeface="Calibri" panose="020F0502020204030204" pitchFamily="34" charset="0"/>
              </a:rPr>
              <a:t>N’obstrue</a:t>
            </a:r>
            <a:r>
              <a:rPr lang="nl-BE" sz="1100" dirty="0">
                <a:latin typeface="Calibri" panose="020F0502020204030204" pitchFamily="34" charset="0"/>
                <a:cs typeface="Calibri" panose="020F0502020204030204" pitchFamily="34" charset="0"/>
              </a:rPr>
              <a:t> pas les </a:t>
            </a:r>
            <a:r>
              <a:rPr lang="nl-BE" sz="1100" dirty="0" err="1">
                <a:latin typeface="Calibri" panose="020F0502020204030204" pitchFamily="34" charset="0"/>
                <a:cs typeface="Calibri" panose="020F0502020204030204" pitchFamily="34" charset="0"/>
              </a:rPr>
              <a:t>durites</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Est inoffensif pour les durites, les joints en caoutchouc et tous les autres composants </a:t>
            </a:r>
            <a:r>
              <a:rPr lang="nl-BE" sz="1100" dirty="0">
                <a:latin typeface="Calibri" panose="020F0502020204030204" pitchFamily="34" charset="0"/>
                <a:cs typeface="Calibri" panose="020F0502020204030204" pitchFamily="34" charset="0"/>
              </a:rPr>
              <a:t>du circuit.</a:t>
            </a:r>
            <a:endParaRPr lang="nl-BE" altLang="nl-BE" sz="1100" dirty="0">
              <a:latin typeface="Calibri" panose="020F0502020204030204" pitchFamily="34" charset="0"/>
              <a:cs typeface="Calibri" panose="020F0502020204030204" pitchFamily="34" charset="0"/>
            </a:endParaRPr>
          </a:p>
        </p:txBody>
      </p:sp>
      <p:sp>
        <p:nvSpPr>
          <p:cNvPr id="31754" name="TextBox 1">
            <a:extLst>
              <a:ext uri="{FF2B5EF4-FFF2-40B4-BE49-F238E27FC236}">
                <a16:creationId xmlns:a16="http://schemas.microsoft.com/office/drawing/2014/main" id="{C337587B-2CF6-48BC-983D-E90F71706782}"/>
              </a:ext>
            </a:extLst>
          </p:cNvPr>
          <p:cNvSpPr txBox="1">
            <a:spLocks noChangeArrowheads="1"/>
          </p:cNvSpPr>
          <p:nvPr/>
        </p:nvSpPr>
        <p:spPr bwMode="auto">
          <a:xfrm>
            <a:off x="2835275" y="3860800"/>
            <a:ext cx="26003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31755" name="TextBox 1">
            <a:extLst>
              <a:ext uri="{FF2B5EF4-FFF2-40B4-BE49-F238E27FC236}">
                <a16:creationId xmlns:a16="http://schemas.microsoft.com/office/drawing/2014/main" id="{A0B8D0EB-E0EB-4EFD-B8E3-DB5E8960D8A5}"/>
              </a:ext>
            </a:extLst>
          </p:cNvPr>
          <p:cNvSpPr txBox="1">
            <a:spLocks noChangeArrowheads="1"/>
          </p:cNvSpPr>
          <p:nvPr/>
        </p:nvSpPr>
        <p:spPr bwMode="auto">
          <a:xfrm>
            <a:off x="2851150" y="4051300"/>
            <a:ext cx="28114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Fuites</a:t>
            </a:r>
            <a:r>
              <a:rPr lang="nl-NL" altLang="nl-BE" sz="1100" dirty="0">
                <a:latin typeface="Calibri" panose="020F0502020204030204" pitchFamily="34" charset="0"/>
                <a:cs typeface="Calibri" panose="020F0502020204030204" pitchFamily="34" charset="0"/>
              </a:rPr>
              <a:t> dans </a:t>
            </a:r>
            <a:r>
              <a:rPr lang="nl-NL" altLang="nl-BE" sz="1100" dirty="0" err="1">
                <a:latin typeface="Calibri" panose="020F0502020204030204" pitchFamily="34" charset="0"/>
                <a:cs typeface="Calibri" panose="020F0502020204030204" pitchFamily="34" charset="0"/>
              </a:rPr>
              <a:t>le</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système</a:t>
            </a:r>
            <a:r>
              <a:rPr lang="nl-NL" altLang="nl-BE" sz="1100" dirty="0">
                <a:latin typeface="Calibri" panose="020F0502020204030204" pitchFamily="34" charset="0"/>
                <a:cs typeface="Calibri" panose="020F0502020204030204" pitchFamily="34" charset="0"/>
              </a:rPr>
              <a:t> de </a:t>
            </a:r>
            <a:r>
              <a:rPr lang="nl-NL" altLang="nl-BE" sz="1100" dirty="0" err="1">
                <a:latin typeface="Calibri" panose="020F0502020204030204" pitchFamily="34" charset="0"/>
                <a:cs typeface="Calibri" panose="020F0502020204030204" pitchFamily="34" charset="0"/>
              </a:rPr>
              <a:t>refroidissement</a:t>
            </a:r>
            <a:endParaRPr lang="nl-NL" altLang="nl-BE" sz="1100" dirty="0">
              <a:latin typeface="Calibri" panose="020F0502020204030204" pitchFamily="34" charset="0"/>
              <a:cs typeface="Calibri" panose="020F0502020204030204" pitchFamily="34" charset="0"/>
            </a:endParaRPr>
          </a:p>
        </p:txBody>
      </p:sp>
      <p:sp>
        <p:nvSpPr>
          <p:cNvPr id="31756" name="TextBox 1">
            <a:extLst>
              <a:ext uri="{FF2B5EF4-FFF2-40B4-BE49-F238E27FC236}">
                <a16:creationId xmlns:a16="http://schemas.microsoft.com/office/drawing/2014/main" id="{F8C890C6-6C5F-4596-8DAB-ECC666AB17D8}"/>
              </a:ext>
            </a:extLst>
          </p:cNvPr>
          <p:cNvSpPr txBox="1">
            <a:spLocks noChangeArrowheads="1"/>
          </p:cNvSpPr>
          <p:nvPr/>
        </p:nvSpPr>
        <p:spPr bwMode="auto">
          <a:xfrm>
            <a:off x="6191250" y="3860800"/>
            <a:ext cx="111705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31757" name="TextBox 1">
            <a:extLst>
              <a:ext uri="{FF2B5EF4-FFF2-40B4-BE49-F238E27FC236}">
                <a16:creationId xmlns:a16="http://schemas.microsoft.com/office/drawing/2014/main" id="{B895237F-0078-4184-9B84-8E50C36445AB}"/>
              </a:ext>
            </a:extLst>
          </p:cNvPr>
          <p:cNvSpPr txBox="1">
            <a:spLocks noChangeArrowheads="1"/>
          </p:cNvSpPr>
          <p:nvPr/>
        </p:nvSpPr>
        <p:spPr bwMode="auto">
          <a:xfrm>
            <a:off x="6207125" y="4041775"/>
            <a:ext cx="2325688" cy="972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Agiter bien le flacon et verser le contenu dans le système de refroidissement par le bouchon du radiateur ou par le boîtier de dégazage.</a:t>
            </a:r>
            <a:endParaRPr lang="nl-NL" altLang="nl-BE" sz="1100" dirty="0">
              <a:latin typeface="Calibri" panose="020F0502020204030204" pitchFamily="34" charset="0"/>
              <a:cs typeface="Calibri" panose="020F0502020204030204" pitchFamily="34" charset="0"/>
            </a:endParaRPr>
          </a:p>
        </p:txBody>
      </p:sp>
      <p:sp>
        <p:nvSpPr>
          <p:cNvPr id="31758" name="TextBox 1">
            <a:extLst>
              <a:ext uri="{FF2B5EF4-FFF2-40B4-BE49-F238E27FC236}">
                <a16:creationId xmlns:a16="http://schemas.microsoft.com/office/drawing/2014/main" id="{B94AAFED-A7AE-4A92-BCAC-3FB2A2632B58}"/>
              </a:ext>
            </a:extLst>
          </p:cNvPr>
          <p:cNvSpPr txBox="1">
            <a:spLocks noChangeArrowheads="1"/>
          </p:cNvSpPr>
          <p:nvPr/>
        </p:nvSpPr>
        <p:spPr bwMode="auto">
          <a:xfrm>
            <a:off x="2822575" y="992188"/>
            <a:ext cx="5335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200" i="1" dirty="0">
                <a:solidFill>
                  <a:srgbClr val="7030A0"/>
                </a:solidFill>
                <a:latin typeface="Calibri" panose="020F0502020204030204" pitchFamily="34" charset="0"/>
                <a:cs typeface="Calibri" panose="020F0502020204030204" pitchFamily="34" charset="0"/>
              </a:rPr>
              <a:t>Anti </a:t>
            </a:r>
            <a:r>
              <a:rPr lang="nl-BE" altLang="nl-BE" sz="1200" i="1" dirty="0" err="1">
                <a:solidFill>
                  <a:srgbClr val="7030A0"/>
                </a:solidFill>
                <a:latin typeface="Calibri" panose="020F0502020204030204" pitchFamily="34" charset="0"/>
                <a:cs typeface="Calibri" panose="020F0502020204030204" pitchFamily="34" charset="0"/>
              </a:rPr>
              <a:t>Fuite</a:t>
            </a:r>
            <a:r>
              <a:rPr lang="nl-BE" altLang="nl-BE" sz="1200" i="1" dirty="0">
                <a:solidFill>
                  <a:srgbClr val="7030A0"/>
                </a:solidFill>
                <a:latin typeface="Calibri" panose="020F0502020204030204" pitchFamily="34" charset="0"/>
                <a:cs typeface="Calibri" panose="020F0502020204030204" pitchFamily="34" charset="0"/>
              </a:rPr>
              <a:t> Radiateur</a:t>
            </a:r>
          </a:p>
        </p:txBody>
      </p:sp>
      <p:sp>
        <p:nvSpPr>
          <p:cNvPr id="23" name="TextBox 1">
            <a:extLst>
              <a:ext uri="{FF2B5EF4-FFF2-40B4-BE49-F238E27FC236}">
                <a16:creationId xmlns:a16="http://schemas.microsoft.com/office/drawing/2014/main" id="{5EB35E68-901D-4247-B24C-4F2975ED7B11}"/>
              </a:ext>
            </a:extLst>
          </p:cNvPr>
          <p:cNvSpPr txBox="1"/>
          <p:nvPr/>
        </p:nvSpPr>
        <p:spPr>
          <a:xfrm>
            <a:off x="915988" y="5661248"/>
            <a:ext cx="3871912" cy="261938"/>
          </a:xfrm>
          <a:prstGeom prst="rect">
            <a:avLst/>
          </a:prstGeom>
          <a:noFill/>
        </p:spPr>
        <p:txBody>
          <a:bodyPr>
            <a:spAutoFit/>
          </a:bodyPr>
          <a:lstStyle/>
          <a:p>
            <a:pPr>
              <a:defRPr/>
            </a:pPr>
            <a:r>
              <a:rPr lang="pt-BR" sz="1100" dirty="0">
                <a:latin typeface="Calibri" panose="020F0502020204030204" pitchFamily="34" charset="0"/>
                <a:cs typeface="Calibri" panose="020F0502020204030204" pitchFamily="34" charset="0"/>
              </a:rPr>
              <a:t>PN 45641 – 12x325 ml – DE/IT/FR/NL/DA/NO</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grpSp>
        <p:nvGrpSpPr>
          <p:cNvPr id="24" name="Groep 23">
            <a:extLst>
              <a:ext uri="{FF2B5EF4-FFF2-40B4-BE49-F238E27FC236}">
                <a16:creationId xmlns:a16="http://schemas.microsoft.com/office/drawing/2014/main" id="{8477C5DB-7B7A-4F4D-AC5D-99CC372A212B}"/>
              </a:ext>
            </a:extLst>
          </p:cNvPr>
          <p:cNvGrpSpPr>
            <a:grpSpLocks/>
          </p:cNvGrpSpPr>
          <p:nvPr/>
        </p:nvGrpSpPr>
        <p:grpSpPr bwMode="auto">
          <a:xfrm>
            <a:off x="6227763" y="5589240"/>
            <a:ext cx="1419225" cy="247011"/>
            <a:chOff x="6228184" y="5630258"/>
            <a:chExt cx="1419299" cy="247968"/>
          </a:xfrm>
        </p:grpSpPr>
        <p:sp>
          <p:nvSpPr>
            <p:cNvPr id="25" name="Rechthoek: afgeronde hoeken 24">
              <a:hlinkClick r:id="rId3" action="ppaction://hlinksldjump"/>
              <a:extLst>
                <a:ext uri="{FF2B5EF4-FFF2-40B4-BE49-F238E27FC236}">
                  <a16:creationId xmlns:a16="http://schemas.microsoft.com/office/drawing/2014/main" id="{CB0D4E7E-0D1E-483A-94DF-EDEEF46319D6}"/>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1765" name="TextBox 1">
              <a:hlinkClick r:id="rId4" action="ppaction://hlinksldjump"/>
              <a:extLst>
                <a:ext uri="{FF2B5EF4-FFF2-40B4-BE49-F238E27FC236}">
                  <a16:creationId xmlns:a16="http://schemas.microsoft.com/office/drawing/2014/main" id="{BF4D817D-A4A0-46BB-8D4A-972D40882272}"/>
                </a:ext>
              </a:extLst>
            </p:cNvPr>
            <p:cNvSpPr txBox="1">
              <a:spLocks noChangeArrowheads="1"/>
            </p:cNvSpPr>
            <p:nvPr/>
          </p:nvSpPr>
          <p:spPr bwMode="auto">
            <a:xfrm>
              <a:off x="6358828" y="5631051"/>
              <a:ext cx="1264841" cy="24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liqu</a:t>
              </a:r>
              <a:r>
                <a:rPr lang="nl-BE" altLang="nl-BE" sz="1000" b="1" dirty="0">
                  <a:solidFill>
                    <a:schemeClr val="bg1"/>
                  </a:solidFill>
                  <a:latin typeface="Calibri" panose="020F0502020204030204" pitchFamily="34" charset="0"/>
                </a:rPr>
                <a:t>. de </a:t>
              </a:r>
              <a:r>
                <a:rPr lang="nl-BE" altLang="nl-BE" sz="1000" b="1" dirty="0" err="1">
                  <a:solidFill>
                    <a:schemeClr val="bg1"/>
                  </a:solidFill>
                  <a:latin typeface="Calibri" panose="020F0502020204030204" pitchFamily="34" charset="0"/>
                </a:rPr>
                <a:t>refr</a:t>
              </a:r>
              <a:r>
                <a:rPr lang="nl-BE" altLang="nl-BE" sz="1000" b="1" dirty="0">
                  <a:solidFill>
                    <a:schemeClr val="bg1"/>
                  </a:solidFill>
                  <a:latin typeface="Calibri" panose="020F0502020204030204" pitchFamily="34" charset="0"/>
                </a:rPr>
                <a:t>.</a:t>
              </a:r>
            </a:p>
          </p:txBody>
        </p:sp>
        <p:sp>
          <p:nvSpPr>
            <p:cNvPr id="31766" name="Gelijkbenige driehoek 26">
              <a:extLst>
                <a:ext uri="{FF2B5EF4-FFF2-40B4-BE49-F238E27FC236}">
                  <a16:creationId xmlns:a16="http://schemas.microsoft.com/office/drawing/2014/main" id="{6156B93D-92DA-4194-AA53-FE859D526F64}"/>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26" name="TextBox 1">
            <a:extLst>
              <a:ext uri="{FF2B5EF4-FFF2-40B4-BE49-F238E27FC236}">
                <a16:creationId xmlns:a16="http://schemas.microsoft.com/office/drawing/2014/main" id="{5D295676-9878-4E08-BF83-06FE8D9CBDDC}"/>
              </a:ext>
            </a:extLst>
          </p:cNvPr>
          <p:cNvSpPr txBox="1"/>
          <p:nvPr/>
        </p:nvSpPr>
        <p:spPr>
          <a:xfrm>
            <a:off x="327025" y="188913"/>
            <a:ext cx="8277423" cy="461665"/>
          </a:xfrm>
          <a:prstGeom prst="rect">
            <a:avLst/>
          </a:prstGeom>
          <a:noFill/>
        </p:spPr>
        <p:txBody>
          <a:bodyPr wrap="square">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Professionnels</a:t>
            </a:r>
            <a:r>
              <a:rPr lang="nl-BE" b="1" dirty="0">
                <a:solidFill>
                  <a:schemeClr val="bg2">
                    <a:lumMod val="25000"/>
                  </a:schemeClr>
                </a:solidFill>
                <a:latin typeface="Calibri" panose="020F0502020204030204" pitchFamily="34" charset="0"/>
              </a:rPr>
              <a:t>: LIQUIDE DE REFROIDISSEMENT</a:t>
            </a:r>
          </a:p>
        </p:txBody>
      </p:sp>
      <p:sp>
        <p:nvSpPr>
          <p:cNvPr id="27" name="TextBox 1">
            <a:extLst>
              <a:ext uri="{FF2B5EF4-FFF2-40B4-BE49-F238E27FC236}">
                <a16:creationId xmlns:a16="http://schemas.microsoft.com/office/drawing/2014/main" id="{1991F6EB-22FA-4F4B-A9AA-482EC0113683}"/>
              </a:ext>
            </a:extLst>
          </p:cNvPr>
          <p:cNvSpPr txBox="1"/>
          <p:nvPr/>
        </p:nvSpPr>
        <p:spPr>
          <a:xfrm rot="16200000">
            <a:off x="-1500397" y="2741177"/>
            <a:ext cx="4226345" cy="461665"/>
          </a:xfrm>
          <a:prstGeom prst="rect">
            <a:avLst/>
          </a:prstGeom>
          <a:noFill/>
        </p:spPr>
        <p:txBody>
          <a:bodyPr wrap="square">
            <a:spAutoFit/>
          </a:bodyPr>
          <a:lstStyle/>
          <a:p>
            <a:pPr>
              <a:defRPr/>
            </a:pPr>
            <a:r>
              <a:rPr lang="nl-BE" b="1" dirty="0">
                <a:solidFill>
                  <a:schemeClr val="bg2">
                    <a:lumMod val="25000"/>
                  </a:schemeClr>
                </a:solidFill>
                <a:latin typeface="Calibri" panose="020F0502020204030204" pitchFamily="34" charset="0"/>
              </a:rPr>
              <a:t>LIQUIDE DE REFROIDISSEMENT</a:t>
            </a:r>
          </a:p>
        </p:txBody>
      </p:sp>
      <p:sp>
        <p:nvSpPr>
          <p:cNvPr id="29" name="Gelijkbenige driehoek 19">
            <a:extLst>
              <a:ext uri="{FF2B5EF4-FFF2-40B4-BE49-F238E27FC236}">
                <a16:creationId xmlns:a16="http://schemas.microsoft.com/office/drawing/2014/main" id="{7A77F6DB-1282-4F58-83E0-11191C5D2C60}"/>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0" name="Gelijkbenige driehoek 47">
            <a:extLst>
              <a:ext uri="{FF2B5EF4-FFF2-40B4-BE49-F238E27FC236}">
                <a16:creationId xmlns:a16="http://schemas.microsoft.com/office/drawing/2014/main" id="{E1B53B3A-FCDD-43E6-8895-850163926D3C}"/>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1" name="Groep 8">
            <a:extLst>
              <a:ext uri="{FF2B5EF4-FFF2-40B4-BE49-F238E27FC236}">
                <a16:creationId xmlns:a16="http://schemas.microsoft.com/office/drawing/2014/main" id="{F4B9B9A3-9A40-469E-806A-D312E98351B9}"/>
              </a:ext>
            </a:extLst>
          </p:cNvPr>
          <p:cNvGrpSpPr>
            <a:grpSpLocks/>
          </p:cNvGrpSpPr>
          <p:nvPr/>
        </p:nvGrpSpPr>
        <p:grpSpPr bwMode="auto">
          <a:xfrm>
            <a:off x="7694613" y="5589240"/>
            <a:ext cx="1341437" cy="247650"/>
            <a:chOff x="7694316" y="5629464"/>
            <a:chExt cx="1342180" cy="247015"/>
          </a:xfrm>
        </p:grpSpPr>
        <p:sp>
          <p:nvSpPr>
            <p:cNvPr id="32" name="Rechthoek: afgeronde hoeken 31">
              <a:hlinkClick r:id="rId5" action="ppaction://hlinksldjump"/>
              <a:extLst>
                <a:ext uri="{FF2B5EF4-FFF2-40B4-BE49-F238E27FC236}">
                  <a16:creationId xmlns:a16="http://schemas.microsoft.com/office/drawing/2014/main" id="{99DCC0A0-59A8-48C9-99D5-92B9B0F87B90}"/>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3" name="TextBox 1">
              <a:hlinkClick r:id="rId5" action="ppaction://hlinksldjump"/>
              <a:extLst>
                <a:ext uri="{FF2B5EF4-FFF2-40B4-BE49-F238E27FC236}">
                  <a16:creationId xmlns:a16="http://schemas.microsoft.com/office/drawing/2014/main" id="{0544A0CD-C677-45F8-AA99-5CE90F066428}"/>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4" name="Gelijkbenige driehoek 38">
              <a:extLst>
                <a:ext uri="{FF2B5EF4-FFF2-40B4-BE49-F238E27FC236}">
                  <a16:creationId xmlns:a16="http://schemas.microsoft.com/office/drawing/2014/main" id="{BC6A7E66-5831-4ADE-B4EA-D31DBC7F9DD6}"/>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4"/>
                                        </p:tgtEl>
                                      </p:cBhvr>
                                    </p:animEffect>
                                    <p:animScale>
                                      <p:cBhvr>
                                        <p:cTn id="7" dur="250" autoRev="1" fill="hold"/>
                                        <p:tgtEl>
                                          <p:spTgt spid="24"/>
                                        </p:tgtEl>
                                      </p:cBhvr>
                                      <p:by x="105000" y="105000"/>
                                    </p:animScale>
                                  </p:childTnLst>
                                </p:cTn>
                              </p:par>
                            </p:childTnLst>
                          </p:cTn>
                        </p:par>
                      </p:childTnLst>
                    </p:cTn>
                  </p:par>
                </p:childTnLst>
              </p:cTn>
              <p:nextCondLst>
                <p:cond evt="onClick" delay="0">
                  <p:tgtEl>
                    <p:spTgt spid="2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Afbeelding 23">
            <a:extLst>
              <a:ext uri="{FF2B5EF4-FFF2-40B4-BE49-F238E27FC236}">
                <a16:creationId xmlns:a16="http://schemas.microsoft.com/office/drawing/2014/main" id="{D721609E-B35B-43BB-B1B7-A01D502C06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613" y="1073150"/>
            <a:ext cx="16383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hthoek 15">
            <a:extLst>
              <a:ext uri="{FF2B5EF4-FFF2-40B4-BE49-F238E27FC236}">
                <a16:creationId xmlns:a16="http://schemas.microsoft.com/office/drawing/2014/main" id="{9FEE96CB-9AAF-4473-89B9-791AEC255131}"/>
              </a:ext>
            </a:extLst>
          </p:cNvPr>
          <p:cNvSpPr>
            <a:spLocks noChangeArrowheads="1"/>
          </p:cNvSpPr>
          <p:nvPr/>
        </p:nvSpPr>
        <p:spPr bwMode="auto">
          <a:xfrm>
            <a:off x="398463" y="749300"/>
            <a:ext cx="428625" cy="5127625"/>
          </a:xfrm>
          <a:prstGeom prst="rect">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2774" name="TextBox 1">
            <a:extLst>
              <a:ext uri="{FF2B5EF4-FFF2-40B4-BE49-F238E27FC236}">
                <a16:creationId xmlns:a16="http://schemas.microsoft.com/office/drawing/2014/main" id="{FD7013E7-BCE7-4EDA-93D5-F2BE694CD676}"/>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a:solidFill>
                  <a:srgbClr val="7030A0"/>
                </a:solidFill>
                <a:latin typeface="Calibri" panose="020F0502020204030204" pitchFamily="34" charset="0"/>
              </a:rPr>
              <a:t>WYNN’S COOLING SYSTEM FLUSH</a:t>
            </a:r>
          </a:p>
        </p:txBody>
      </p:sp>
      <p:sp>
        <p:nvSpPr>
          <p:cNvPr id="32775" name="TextBox 1">
            <a:extLst>
              <a:ext uri="{FF2B5EF4-FFF2-40B4-BE49-F238E27FC236}">
                <a16:creationId xmlns:a16="http://schemas.microsoft.com/office/drawing/2014/main" id="{2D577338-157C-4BC3-A9BC-0FDC1AC11D9D}"/>
              </a:ext>
            </a:extLst>
          </p:cNvPr>
          <p:cNvSpPr txBox="1">
            <a:spLocks noChangeArrowheads="1"/>
          </p:cNvSpPr>
          <p:nvPr/>
        </p:nvSpPr>
        <p:spPr bwMode="auto">
          <a:xfrm>
            <a:off x="2822575" y="1311275"/>
            <a:ext cx="607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Cooling</a:t>
            </a:r>
            <a:r>
              <a:rPr lang="fr-FR" sz="1200" dirty="0">
                <a:latin typeface="Calibri" panose="020F0502020204030204" pitchFamily="34" charset="0"/>
                <a:cs typeface="Calibri" panose="020F0502020204030204" pitchFamily="34" charset="0"/>
              </a:rPr>
              <a:t> System Flush est un produit concentré pour le nettoyage des systèmes de refroidissement </a:t>
            </a:r>
            <a:r>
              <a:rPr lang="nl-BE" sz="1200" dirty="0" err="1">
                <a:latin typeface="Calibri" panose="020F0502020204030204" pitchFamily="34" charset="0"/>
                <a:cs typeface="Calibri" panose="020F0502020204030204" pitchFamily="34" charset="0"/>
              </a:rPr>
              <a:t>d'autos</a:t>
            </a:r>
            <a:r>
              <a:rPr lang="nl-BE" sz="1200" dirty="0">
                <a:latin typeface="Calibri" panose="020F0502020204030204" pitchFamily="34" charset="0"/>
                <a:cs typeface="Calibri" panose="020F0502020204030204" pitchFamily="34" charset="0"/>
              </a:rPr>
              <a:t>.</a:t>
            </a:r>
            <a:endParaRPr lang="nl-BE" altLang="nl-BE" sz="1200" dirty="0">
              <a:latin typeface="Calibri" panose="020F0502020204030204" pitchFamily="34" charset="0"/>
              <a:cs typeface="Calibri" panose="020F0502020204030204" pitchFamily="34" charset="0"/>
            </a:endParaRPr>
          </a:p>
        </p:txBody>
      </p:sp>
      <p:sp>
        <p:nvSpPr>
          <p:cNvPr id="32776" name="TextBox 1">
            <a:extLst>
              <a:ext uri="{FF2B5EF4-FFF2-40B4-BE49-F238E27FC236}">
                <a16:creationId xmlns:a16="http://schemas.microsoft.com/office/drawing/2014/main" id="{1AD68BCB-E5BD-4E9F-A9A1-865867BF434A}"/>
              </a:ext>
            </a:extLst>
          </p:cNvPr>
          <p:cNvSpPr txBox="1">
            <a:spLocks noChangeArrowheads="1"/>
          </p:cNvSpPr>
          <p:nvPr/>
        </p:nvSpPr>
        <p:spPr bwMode="auto">
          <a:xfrm>
            <a:off x="2806700" y="1773238"/>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13" name="TextBox 1">
            <a:extLst>
              <a:ext uri="{FF2B5EF4-FFF2-40B4-BE49-F238E27FC236}">
                <a16:creationId xmlns:a16="http://schemas.microsoft.com/office/drawing/2014/main" id="{EF21B1AC-C015-4B80-A663-4F253D0EE888}"/>
              </a:ext>
            </a:extLst>
          </p:cNvPr>
          <p:cNvSpPr txBox="1"/>
          <p:nvPr/>
        </p:nvSpPr>
        <p:spPr>
          <a:xfrm>
            <a:off x="2822575" y="1989138"/>
            <a:ext cx="6070600" cy="2123658"/>
          </a:xfrm>
          <a:prstGeom prst="rect">
            <a:avLst/>
          </a:prstGeom>
          <a:noFill/>
        </p:spPr>
        <p:txBody>
          <a:bodyPr>
            <a:spAutoFit/>
          </a:bodyPr>
          <a:lstStyle/>
          <a:p>
            <a:pPr marL="171450" indent="-171450">
              <a:buFont typeface="Wingdings" panose="05000000000000000000" pitchFamily="2" charset="2"/>
              <a:buChar char="ü"/>
            </a:pPr>
            <a:r>
              <a:rPr lang="fr-FR" sz="1100" dirty="0">
                <a:latin typeface="Calibri" panose="020F0502020204030204" pitchFamily="34" charset="0"/>
                <a:cs typeface="Calibri" panose="020F0502020204030204" pitchFamily="34" charset="0"/>
              </a:rPr>
              <a:t>Nettoyant radiateur super puissant sans acide.</a:t>
            </a:r>
          </a:p>
          <a:p>
            <a:pPr marL="171450" indent="-171450">
              <a:buFont typeface="Wingdings" panose="05000000000000000000" pitchFamily="2" charset="2"/>
              <a:buChar char="ü"/>
            </a:pPr>
            <a:r>
              <a:rPr lang="fr-FR" sz="1100" dirty="0">
                <a:latin typeface="Calibri" panose="020F0502020204030204" pitchFamily="34" charset="0"/>
                <a:cs typeface="Calibri" panose="020F0502020204030204" pitchFamily="34" charset="0"/>
              </a:rPr>
              <a:t>Double action : </a:t>
            </a:r>
          </a:p>
          <a:p>
            <a:r>
              <a:rPr lang="fr-FR" sz="1100" dirty="0">
                <a:latin typeface="Calibri" panose="020F0502020204030204" pitchFamily="34" charset="0"/>
                <a:cs typeface="Calibri" panose="020F0502020204030204" pitchFamily="34" charset="0"/>
              </a:rPr>
              <a:t>	1. Dissout le tartre</a:t>
            </a:r>
          </a:p>
          <a:p>
            <a:r>
              <a:rPr lang="fr-FR" sz="1100" dirty="0">
                <a:latin typeface="Calibri" panose="020F0502020204030204" pitchFamily="34" charset="0"/>
                <a:cs typeface="Calibri" panose="020F0502020204030204" pitchFamily="34" charset="0"/>
              </a:rPr>
              <a:t>	2. Décolle et dissout la rouille, les dépôts et les résidus huileux.</a:t>
            </a:r>
          </a:p>
          <a:p>
            <a:pPr marL="171450" indent="-171450">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Résultats excellents dans tous liquides de refroidissement, y compris les liquides de </a:t>
            </a:r>
            <a:r>
              <a:rPr lang="nl-BE" sz="1100" dirty="0" err="1">
                <a:latin typeface="Calibri" panose="020F0502020204030204" pitchFamily="34" charset="0"/>
                <a:cs typeface="Calibri" panose="020F0502020204030204" pitchFamily="34" charset="0"/>
              </a:rPr>
              <a:t>refroidissement</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organiques</a:t>
            </a:r>
            <a:r>
              <a:rPr lang="nl-BE" sz="1100" dirty="0">
                <a:latin typeface="Calibri" panose="020F0502020204030204" pitchFamily="34" charset="0"/>
                <a:cs typeface="Calibri" panose="020F0502020204030204" pitchFamily="34" charset="0"/>
              </a:rPr>
              <a:t> (OAT).</a:t>
            </a:r>
          </a:p>
          <a:p>
            <a:pPr marL="171450" indent="-171450">
              <a:buFont typeface="Wingdings" panose="05000000000000000000" pitchFamily="2" charset="2"/>
              <a:buChar char="ü"/>
            </a:pPr>
            <a:r>
              <a:rPr lang="fr-FR" sz="1100" dirty="0">
                <a:latin typeface="Calibri" panose="020F0502020204030204" pitchFamily="34" charset="0"/>
                <a:cs typeface="Calibri" panose="020F0502020204030204" pitchFamily="34" charset="0"/>
              </a:rPr>
              <a:t>Maintient les impuretés en suspension.</a:t>
            </a:r>
          </a:p>
          <a:p>
            <a:pPr marL="171450" indent="-171450">
              <a:buFont typeface="Wingdings" panose="05000000000000000000" pitchFamily="2" charset="2"/>
              <a:buChar char="ü"/>
            </a:pPr>
            <a:r>
              <a:rPr lang="fr-FR" sz="1100" dirty="0">
                <a:latin typeface="Calibri" panose="020F0502020204030204" pitchFamily="34" charset="0"/>
                <a:cs typeface="Calibri" panose="020F0502020204030204" pitchFamily="34" charset="0"/>
              </a:rPr>
              <a:t>Est inoffensif pour les durites, joints en caoutchouc et tous les métaux dans le système </a:t>
            </a:r>
            <a:r>
              <a:rPr lang="nl-BE" sz="1100" dirty="0">
                <a:latin typeface="Calibri" panose="020F0502020204030204" pitchFamily="34" charset="0"/>
                <a:cs typeface="Calibri" panose="020F0502020204030204" pitchFamily="34" charset="0"/>
              </a:rPr>
              <a:t>de </a:t>
            </a:r>
            <a:r>
              <a:rPr lang="nl-BE" sz="1100" dirty="0" err="1">
                <a:latin typeface="Calibri" panose="020F0502020204030204" pitchFamily="34" charset="0"/>
                <a:cs typeface="Calibri" panose="020F0502020204030204" pitchFamily="34" charset="0"/>
              </a:rPr>
              <a:t>refroidissement</a:t>
            </a:r>
            <a:r>
              <a:rPr lang="nl-BE" sz="1100" dirty="0">
                <a:latin typeface="Calibri" panose="020F0502020204030204" pitchFamily="34" charset="0"/>
                <a:cs typeface="Calibri" panose="020F0502020204030204" pitchFamily="34" charset="0"/>
              </a:rPr>
              <a:t>.</a:t>
            </a:r>
          </a:p>
          <a:p>
            <a:pPr marL="171450" indent="-171450">
              <a:buFont typeface="Wingdings" panose="05000000000000000000" pitchFamily="2" charset="2"/>
              <a:buChar char="ü"/>
            </a:pPr>
            <a:r>
              <a:rPr lang="fr-FR" sz="1100" dirty="0">
                <a:latin typeface="Calibri" panose="020F0502020204030204" pitchFamily="34" charset="0"/>
                <a:cs typeface="Calibri" panose="020F0502020204030204" pitchFamily="34" charset="0"/>
              </a:rPr>
              <a:t>Est particulièrement efficace dans tous les systèmes de refroidissement à circuit fermé.</a:t>
            </a:r>
          </a:p>
          <a:p>
            <a:pPr marL="171450" indent="-171450">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Rétablit le refroidissement optimal et le fonctionnement des pièces de contrôle du </a:t>
            </a:r>
            <a:r>
              <a:rPr lang="nl-BE" sz="1100" dirty="0" err="1">
                <a:latin typeface="Calibri" panose="020F0502020204030204" pitchFamily="34" charset="0"/>
                <a:cs typeface="Calibri" panose="020F0502020204030204" pitchFamily="34" charset="0"/>
              </a:rPr>
              <a:t>système</a:t>
            </a:r>
            <a:r>
              <a:rPr lang="nl-BE" sz="1100" dirty="0">
                <a:latin typeface="Calibri" panose="020F0502020204030204" pitchFamily="34" charset="0"/>
                <a:cs typeface="Calibri" panose="020F0502020204030204" pitchFamily="34" charset="0"/>
              </a:rPr>
              <a:t> de </a:t>
            </a:r>
            <a:r>
              <a:rPr lang="nl-BE" sz="1100" dirty="0" err="1">
                <a:latin typeface="Calibri" panose="020F0502020204030204" pitchFamily="34" charset="0"/>
                <a:cs typeface="Calibri" panose="020F0502020204030204" pitchFamily="34" charset="0"/>
              </a:rPr>
              <a:t>refroidissement</a:t>
            </a:r>
            <a:r>
              <a:rPr lang="nl-BE" sz="1100" dirty="0">
                <a:latin typeface="Calibri" panose="020F0502020204030204" pitchFamily="34" charset="0"/>
                <a:cs typeface="Calibri" panose="020F0502020204030204" pitchFamily="34" charset="0"/>
              </a:rPr>
              <a:t>.</a:t>
            </a:r>
          </a:p>
        </p:txBody>
      </p:sp>
      <p:sp>
        <p:nvSpPr>
          <p:cNvPr id="32778" name="TextBox 1">
            <a:extLst>
              <a:ext uri="{FF2B5EF4-FFF2-40B4-BE49-F238E27FC236}">
                <a16:creationId xmlns:a16="http://schemas.microsoft.com/office/drawing/2014/main" id="{C4EBA484-CC36-4D1A-8F93-CFD52700B4C4}"/>
              </a:ext>
            </a:extLst>
          </p:cNvPr>
          <p:cNvSpPr txBox="1">
            <a:spLocks noChangeArrowheads="1"/>
          </p:cNvSpPr>
          <p:nvPr/>
        </p:nvSpPr>
        <p:spPr bwMode="auto">
          <a:xfrm>
            <a:off x="2835275" y="4206875"/>
            <a:ext cx="26003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32779" name="TextBox 1">
            <a:extLst>
              <a:ext uri="{FF2B5EF4-FFF2-40B4-BE49-F238E27FC236}">
                <a16:creationId xmlns:a16="http://schemas.microsoft.com/office/drawing/2014/main" id="{9BAF8293-5FE1-48A8-9466-A949142FA9F8}"/>
              </a:ext>
            </a:extLst>
          </p:cNvPr>
          <p:cNvSpPr txBox="1">
            <a:spLocks noChangeArrowheads="1"/>
          </p:cNvSpPr>
          <p:nvPr/>
        </p:nvSpPr>
        <p:spPr bwMode="auto">
          <a:xfrm>
            <a:off x="2851150" y="4397375"/>
            <a:ext cx="28114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Système</a:t>
            </a:r>
            <a:r>
              <a:rPr lang="nl-NL" altLang="nl-BE" sz="1100" dirty="0">
                <a:latin typeface="Calibri" panose="020F0502020204030204" pitchFamily="34" charset="0"/>
                <a:cs typeface="Calibri" panose="020F0502020204030204" pitchFamily="34" charset="0"/>
              </a:rPr>
              <a:t> de </a:t>
            </a:r>
            <a:r>
              <a:rPr lang="nl-NL" altLang="nl-BE" sz="1100" dirty="0" err="1">
                <a:latin typeface="Calibri" panose="020F0502020204030204" pitchFamily="34" charset="0"/>
                <a:cs typeface="Calibri" panose="020F0502020204030204" pitchFamily="34" charset="0"/>
              </a:rPr>
              <a:t>refroidissement</a:t>
            </a:r>
            <a:r>
              <a:rPr lang="nl-NL" altLang="nl-BE" sz="1100" dirty="0">
                <a:latin typeface="Calibri" panose="020F0502020204030204" pitchFamily="34" charset="0"/>
                <a:cs typeface="Calibri" panose="020F0502020204030204" pitchFamily="34" charset="0"/>
              </a:rPr>
              <a:t> sale</a:t>
            </a:r>
          </a:p>
        </p:txBody>
      </p:sp>
      <p:sp>
        <p:nvSpPr>
          <p:cNvPr id="32780" name="TextBox 1">
            <a:extLst>
              <a:ext uri="{FF2B5EF4-FFF2-40B4-BE49-F238E27FC236}">
                <a16:creationId xmlns:a16="http://schemas.microsoft.com/office/drawing/2014/main" id="{676FCC88-7318-409F-8251-BF62E89B279E}"/>
              </a:ext>
            </a:extLst>
          </p:cNvPr>
          <p:cNvSpPr txBox="1">
            <a:spLocks noChangeArrowheads="1"/>
          </p:cNvSpPr>
          <p:nvPr/>
        </p:nvSpPr>
        <p:spPr bwMode="auto">
          <a:xfrm>
            <a:off x="5436096" y="4206875"/>
            <a:ext cx="136889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32781" name="TextBox 1">
            <a:extLst>
              <a:ext uri="{FF2B5EF4-FFF2-40B4-BE49-F238E27FC236}">
                <a16:creationId xmlns:a16="http://schemas.microsoft.com/office/drawing/2014/main" id="{AB730485-DF03-4E34-85B7-F1053AD8C885}"/>
              </a:ext>
            </a:extLst>
          </p:cNvPr>
          <p:cNvSpPr txBox="1">
            <a:spLocks noChangeArrowheads="1"/>
          </p:cNvSpPr>
          <p:nvPr/>
        </p:nvSpPr>
        <p:spPr bwMode="auto">
          <a:xfrm>
            <a:off x="5451475" y="4387850"/>
            <a:ext cx="3244850"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Ajouter le contenu au circuit de refroidissement par le vase d’expansion (boîtier de dégazage) si présence de 2 durites (sortie et retour) ou directement dans le radiateur s’il y a un réservoir de trop plein à durite unique.</a:t>
            </a:r>
            <a:endParaRPr lang="nl-NL" altLang="nl-BE" sz="1100" dirty="0">
              <a:latin typeface="Calibri" panose="020F0502020204030204" pitchFamily="34" charset="0"/>
              <a:cs typeface="Calibri" panose="020F0502020204030204" pitchFamily="34" charset="0"/>
            </a:endParaRPr>
          </a:p>
        </p:txBody>
      </p:sp>
      <p:sp>
        <p:nvSpPr>
          <p:cNvPr id="32782" name="TextBox 1">
            <a:extLst>
              <a:ext uri="{FF2B5EF4-FFF2-40B4-BE49-F238E27FC236}">
                <a16:creationId xmlns:a16="http://schemas.microsoft.com/office/drawing/2014/main" id="{EB39AA71-DD4F-4FA6-BFBC-6CE7B5AF9695}"/>
              </a:ext>
            </a:extLst>
          </p:cNvPr>
          <p:cNvSpPr txBox="1">
            <a:spLocks noChangeArrowheads="1"/>
          </p:cNvSpPr>
          <p:nvPr/>
        </p:nvSpPr>
        <p:spPr bwMode="auto">
          <a:xfrm>
            <a:off x="2822575" y="992188"/>
            <a:ext cx="5335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200" i="1" dirty="0" err="1">
                <a:solidFill>
                  <a:srgbClr val="7030A0"/>
                </a:solidFill>
                <a:latin typeface="Calibri" panose="020F0502020204030204" pitchFamily="34" charset="0"/>
                <a:cs typeface="Calibri" panose="020F0502020204030204" pitchFamily="34" charset="0"/>
              </a:rPr>
              <a:t>Nettoyant</a:t>
            </a:r>
            <a:r>
              <a:rPr lang="nl-BE" altLang="nl-BE" sz="1200" i="1" dirty="0">
                <a:solidFill>
                  <a:srgbClr val="7030A0"/>
                </a:solidFill>
                <a:latin typeface="Calibri" panose="020F0502020204030204" pitchFamily="34" charset="0"/>
                <a:cs typeface="Calibri" panose="020F0502020204030204" pitchFamily="34" charset="0"/>
              </a:rPr>
              <a:t> Radiateur</a:t>
            </a:r>
          </a:p>
        </p:txBody>
      </p:sp>
      <p:sp>
        <p:nvSpPr>
          <p:cNvPr id="23" name="TextBox 1">
            <a:extLst>
              <a:ext uri="{FF2B5EF4-FFF2-40B4-BE49-F238E27FC236}">
                <a16:creationId xmlns:a16="http://schemas.microsoft.com/office/drawing/2014/main" id="{5EB35E68-901D-4247-B24C-4F2975ED7B11}"/>
              </a:ext>
            </a:extLst>
          </p:cNvPr>
          <p:cNvSpPr txBox="1"/>
          <p:nvPr/>
        </p:nvSpPr>
        <p:spPr>
          <a:xfrm>
            <a:off x="915988" y="5661248"/>
            <a:ext cx="3871912" cy="261938"/>
          </a:xfrm>
          <a:prstGeom prst="rect">
            <a:avLst/>
          </a:prstGeom>
          <a:noFill/>
        </p:spPr>
        <p:txBody>
          <a:bodyPr>
            <a:spAutoFit/>
          </a:bodyPr>
          <a:lstStyle/>
          <a:p>
            <a:pPr>
              <a:defRPr/>
            </a:pPr>
            <a:r>
              <a:rPr lang="nl-BE" sz="1100" dirty="0">
                <a:latin typeface="Calibri" panose="020F0502020204030204" pitchFamily="34" charset="0"/>
                <a:cs typeface="Calibri" panose="020F0502020204030204" pitchFamily="34" charset="0"/>
              </a:rPr>
              <a:t>PN 45941 – 12x325 ml – DE/IT/FR/NL</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24" name="TextBox 1">
            <a:extLst>
              <a:ext uri="{FF2B5EF4-FFF2-40B4-BE49-F238E27FC236}">
                <a16:creationId xmlns:a16="http://schemas.microsoft.com/office/drawing/2014/main" id="{96D35DDE-DE79-43CA-91C5-EFC73C44E093}"/>
              </a:ext>
            </a:extLst>
          </p:cNvPr>
          <p:cNvSpPr txBox="1"/>
          <p:nvPr/>
        </p:nvSpPr>
        <p:spPr>
          <a:xfrm>
            <a:off x="327025" y="188913"/>
            <a:ext cx="8277423" cy="461665"/>
          </a:xfrm>
          <a:prstGeom prst="rect">
            <a:avLst/>
          </a:prstGeom>
          <a:noFill/>
        </p:spPr>
        <p:txBody>
          <a:bodyPr wrap="square">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Professionnels</a:t>
            </a:r>
            <a:r>
              <a:rPr lang="nl-BE" b="1" dirty="0">
                <a:solidFill>
                  <a:schemeClr val="bg2">
                    <a:lumMod val="25000"/>
                  </a:schemeClr>
                </a:solidFill>
                <a:latin typeface="Calibri" panose="020F0502020204030204" pitchFamily="34" charset="0"/>
              </a:rPr>
              <a:t>: LIQUIDE DE REFROIDISSEMENT</a:t>
            </a:r>
          </a:p>
        </p:txBody>
      </p:sp>
      <p:sp>
        <p:nvSpPr>
          <p:cNvPr id="25" name="TextBox 1">
            <a:extLst>
              <a:ext uri="{FF2B5EF4-FFF2-40B4-BE49-F238E27FC236}">
                <a16:creationId xmlns:a16="http://schemas.microsoft.com/office/drawing/2014/main" id="{1826DA14-FBC7-48C3-983C-2C6327352483}"/>
              </a:ext>
            </a:extLst>
          </p:cNvPr>
          <p:cNvSpPr txBox="1"/>
          <p:nvPr/>
        </p:nvSpPr>
        <p:spPr>
          <a:xfrm rot="16200000">
            <a:off x="-1500397" y="2741177"/>
            <a:ext cx="4226345" cy="461665"/>
          </a:xfrm>
          <a:prstGeom prst="rect">
            <a:avLst/>
          </a:prstGeom>
          <a:noFill/>
        </p:spPr>
        <p:txBody>
          <a:bodyPr wrap="square">
            <a:spAutoFit/>
          </a:bodyPr>
          <a:lstStyle/>
          <a:p>
            <a:pPr>
              <a:defRPr/>
            </a:pPr>
            <a:r>
              <a:rPr lang="nl-BE" b="1" dirty="0">
                <a:solidFill>
                  <a:schemeClr val="bg2">
                    <a:lumMod val="25000"/>
                  </a:schemeClr>
                </a:solidFill>
                <a:latin typeface="Calibri" panose="020F0502020204030204" pitchFamily="34" charset="0"/>
              </a:rPr>
              <a:t>LIQUIDE DE REFROIDISSEMENT</a:t>
            </a:r>
          </a:p>
        </p:txBody>
      </p:sp>
      <p:grpSp>
        <p:nvGrpSpPr>
          <p:cNvPr id="26" name="Groep 25">
            <a:extLst>
              <a:ext uri="{FF2B5EF4-FFF2-40B4-BE49-F238E27FC236}">
                <a16:creationId xmlns:a16="http://schemas.microsoft.com/office/drawing/2014/main" id="{299ED15A-AA88-4F0C-8777-2B49A7D71449}"/>
              </a:ext>
            </a:extLst>
          </p:cNvPr>
          <p:cNvGrpSpPr>
            <a:grpSpLocks/>
          </p:cNvGrpSpPr>
          <p:nvPr/>
        </p:nvGrpSpPr>
        <p:grpSpPr bwMode="auto">
          <a:xfrm>
            <a:off x="6227763" y="5589240"/>
            <a:ext cx="1419225" cy="247011"/>
            <a:chOff x="6228184" y="5630258"/>
            <a:chExt cx="1419299" cy="247968"/>
          </a:xfrm>
        </p:grpSpPr>
        <p:sp>
          <p:nvSpPr>
            <p:cNvPr id="27" name="Rechthoek: afgeronde hoeken 26">
              <a:hlinkClick r:id="rId3" action="ppaction://hlinksldjump"/>
              <a:extLst>
                <a:ext uri="{FF2B5EF4-FFF2-40B4-BE49-F238E27FC236}">
                  <a16:creationId xmlns:a16="http://schemas.microsoft.com/office/drawing/2014/main" id="{CD57680A-733D-4515-B056-4B9212F3CA74}"/>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8" name="TextBox 1">
              <a:hlinkClick r:id="rId4" action="ppaction://hlinksldjump"/>
              <a:extLst>
                <a:ext uri="{FF2B5EF4-FFF2-40B4-BE49-F238E27FC236}">
                  <a16:creationId xmlns:a16="http://schemas.microsoft.com/office/drawing/2014/main" id="{6C0DD8AA-84C4-485D-A117-8279A9AB2B1F}"/>
                </a:ext>
              </a:extLst>
            </p:cNvPr>
            <p:cNvSpPr txBox="1">
              <a:spLocks noChangeArrowheads="1"/>
            </p:cNvSpPr>
            <p:nvPr/>
          </p:nvSpPr>
          <p:spPr bwMode="auto">
            <a:xfrm>
              <a:off x="6358828" y="5631051"/>
              <a:ext cx="1264841" cy="24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liqu</a:t>
              </a:r>
              <a:r>
                <a:rPr lang="nl-BE" altLang="nl-BE" sz="1000" b="1" dirty="0">
                  <a:solidFill>
                    <a:schemeClr val="bg1"/>
                  </a:solidFill>
                  <a:latin typeface="Calibri" panose="020F0502020204030204" pitchFamily="34" charset="0"/>
                </a:rPr>
                <a:t>. de </a:t>
              </a:r>
              <a:r>
                <a:rPr lang="nl-BE" altLang="nl-BE" sz="1000" b="1" dirty="0" err="1">
                  <a:solidFill>
                    <a:schemeClr val="bg1"/>
                  </a:solidFill>
                  <a:latin typeface="Calibri" panose="020F0502020204030204" pitchFamily="34" charset="0"/>
                </a:rPr>
                <a:t>refr</a:t>
              </a:r>
              <a:r>
                <a:rPr lang="nl-BE" altLang="nl-BE" sz="1000" b="1" dirty="0">
                  <a:solidFill>
                    <a:schemeClr val="bg1"/>
                  </a:solidFill>
                  <a:latin typeface="Calibri" panose="020F0502020204030204" pitchFamily="34" charset="0"/>
                </a:rPr>
                <a:t>.</a:t>
              </a:r>
            </a:p>
          </p:txBody>
        </p:sp>
        <p:sp>
          <p:nvSpPr>
            <p:cNvPr id="29" name="Gelijkbenige driehoek 26">
              <a:extLst>
                <a:ext uri="{FF2B5EF4-FFF2-40B4-BE49-F238E27FC236}">
                  <a16:creationId xmlns:a16="http://schemas.microsoft.com/office/drawing/2014/main" id="{3558CE20-9666-4795-99A2-CEB811F9740E}"/>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0" name="Gelijkbenige driehoek 19">
            <a:extLst>
              <a:ext uri="{FF2B5EF4-FFF2-40B4-BE49-F238E27FC236}">
                <a16:creationId xmlns:a16="http://schemas.microsoft.com/office/drawing/2014/main" id="{C2E57903-64E5-402F-90EB-5E039073DF8F}"/>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3" name="Gelijkbenige driehoek 47">
            <a:extLst>
              <a:ext uri="{FF2B5EF4-FFF2-40B4-BE49-F238E27FC236}">
                <a16:creationId xmlns:a16="http://schemas.microsoft.com/office/drawing/2014/main" id="{E8FBBD13-1340-4DDB-B5AF-EA118E584CAF}"/>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4" name="Groep 8">
            <a:extLst>
              <a:ext uri="{FF2B5EF4-FFF2-40B4-BE49-F238E27FC236}">
                <a16:creationId xmlns:a16="http://schemas.microsoft.com/office/drawing/2014/main" id="{FD436400-6DFE-49D7-9B15-14673C27BA0D}"/>
              </a:ext>
            </a:extLst>
          </p:cNvPr>
          <p:cNvGrpSpPr>
            <a:grpSpLocks/>
          </p:cNvGrpSpPr>
          <p:nvPr/>
        </p:nvGrpSpPr>
        <p:grpSpPr bwMode="auto">
          <a:xfrm>
            <a:off x="7694613" y="5589240"/>
            <a:ext cx="1341437" cy="247650"/>
            <a:chOff x="7694316" y="5629464"/>
            <a:chExt cx="1342180" cy="247015"/>
          </a:xfrm>
        </p:grpSpPr>
        <p:sp>
          <p:nvSpPr>
            <p:cNvPr id="36" name="Rechthoek: afgeronde hoeken 35">
              <a:hlinkClick r:id="rId5" action="ppaction://hlinksldjump"/>
              <a:extLst>
                <a:ext uri="{FF2B5EF4-FFF2-40B4-BE49-F238E27FC236}">
                  <a16:creationId xmlns:a16="http://schemas.microsoft.com/office/drawing/2014/main" id="{759B958E-08C4-4C6A-AE77-7F9353BA9D4C}"/>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7" name="TextBox 1">
              <a:hlinkClick r:id="rId5" action="ppaction://hlinksldjump"/>
              <a:extLst>
                <a:ext uri="{FF2B5EF4-FFF2-40B4-BE49-F238E27FC236}">
                  <a16:creationId xmlns:a16="http://schemas.microsoft.com/office/drawing/2014/main" id="{8C3F93E9-804F-407B-B075-36981292F24B}"/>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8" name="Gelijkbenige driehoek 38">
              <a:extLst>
                <a:ext uri="{FF2B5EF4-FFF2-40B4-BE49-F238E27FC236}">
                  <a16:creationId xmlns:a16="http://schemas.microsoft.com/office/drawing/2014/main" id="{5347DC73-BBFD-4581-8CA8-9DFBB518F165}"/>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6"/>
                                        </p:tgtEl>
                                      </p:cBhvr>
                                    </p:animEffect>
                                    <p:animScale>
                                      <p:cBhvr>
                                        <p:cTn id="7" dur="250" autoRev="1" fill="hold"/>
                                        <p:tgtEl>
                                          <p:spTgt spid="26"/>
                                        </p:tgtEl>
                                      </p:cBhvr>
                                      <p:by x="105000" y="105000"/>
                                    </p:animScale>
                                  </p:childTnLst>
                                </p:cTn>
                              </p:par>
                            </p:childTnLst>
                          </p:cTn>
                        </p:par>
                      </p:childTnLst>
                    </p:cTn>
                  </p:par>
                </p:childTnLst>
              </p:cTn>
              <p:nextCondLst>
                <p:cond evt="onClick" delay="0">
                  <p:tgtEl>
                    <p:spTgt spid="26"/>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Afbeelding 14">
            <a:extLst>
              <a:ext uri="{FF2B5EF4-FFF2-40B4-BE49-F238E27FC236}">
                <a16:creationId xmlns:a16="http://schemas.microsoft.com/office/drawing/2014/main" id="{DBFF0E44-B501-4D14-8B2E-B61E93B041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788" y="1069975"/>
            <a:ext cx="1638300"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hthoek 15">
            <a:extLst>
              <a:ext uri="{FF2B5EF4-FFF2-40B4-BE49-F238E27FC236}">
                <a16:creationId xmlns:a16="http://schemas.microsoft.com/office/drawing/2014/main" id="{EE22BCC7-6E06-4334-B427-B1170E509AA7}"/>
              </a:ext>
            </a:extLst>
          </p:cNvPr>
          <p:cNvSpPr>
            <a:spLocks noChangeArrowheads="1"/>
          </p:cNvSpPr>
          <p:nvPr/>
        </p:nvSpPr>
        <p:spPr bwMode="auto">
          <a:xfrm>
            <a:off x="398463" y="749300"/>
            <a:ext cx="428625" cy="5127625"/>
          </a:xfrm>
          <a:prstGeom prst="rect">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3798" name="TextBox 1">
            <a:extLst>
              <a:ext uri="{FF2B5EF4-FFF2-40B4-BE49-F238E27FC236}">
                <a16:creationId xmlns:a16="http://schemas.microsoft.com/office/drawing/2014/main" id="{26067EAE-1459-4D02-9BDC-2124E0E25989}"/>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a:solidFill>
                  <a:srgbClr val="7030A0"/>
                </a:solidFill>
                <a:latin typeface="Calibri" panose="020F0502020204030204" pitchFamily="34" charset="0"/>
              </a:rPr>
              <a:t>WYNN’S EXTREME COOLING SYSTEM DEGREASER</a:t>
            </a:r>
          </a:p>
        </p:txBody>
      </p:sp>
      <p:sp>
        <p:nvSpPr>
          <p:cNvPr id="33799" name="TextBox 1">
            <a:extLst>
              <a:ext uri="{FF2B5EF4-FFF2-40B4-BE49-F238E27FC236}">
                <a16:creationId xmlns:a16="http://schemas.microsoft.com/office/drawing/2014/main" id="{FE9B12D8-4453-4DA9-965C-1B4E548111ED}"/>
              </a:ext>
            </a:extLst>
          </p:cNvPr>
          <p:cNvSpPr txBox="1">
            <a:spLocks noChangeArrowheads="1"/>
          </p:cNvSpPr>
          <p:nvPr/>
        </p:nvSpPr>
        <p:spPr bwMode="auto">
          <a:xfrm>
            <a:off x="2822575" y="1311275"/>
            <a:ext cx="607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en-US" sz="1200" dirty="0">
                <a:latin typeface="Calibri" panose="020F0502020204030204" pitchFamily="34" charset="0"/>
                <a:cs typeface="Calibri" panose="020F0502020204030204" pitchFamily="34" charset="0"/>
              </a:rPr>
              <a:t>Wynn's Extreme Cooling System Degreaser </a:t>
            </a:r>
            <a:r>
              <a:rPr lang="en-US" sz="1200" dirty="0" err="1">
                <a:latin typeface="Calibri" panose="020F0502020204030204" pitchFamily="34" charset="0"/>
                <a:cs typeface="Calibri" panose="020F0502020204030204" pitchFamily="34" charset="0"/>
              </a:rPr>
              <a:t>élimine</a:t>
            </a:r>
            <a:r>
              <a:rPr lang="en-US" sz="1200" dirty="0">
                <a:latin typeface="Calibri" panose="020F0502020204030204" pitchFamily="34" charset="0"/>
                <a:cs typeface="Calibri" panose="020F0502020204030204" pitchFamily="34" charset="0"/>
              </a:rPr>
              <a:t> </a:t>
            </a:r>
            <a:r>
              <a:rPr lang="en-US" sz="1200" dirty="0" err="1">
                <a:latin typeface="Calibri" panose="020F0502020204030204" pitchFamily="34" charset="0"/>
                <a:cs typeface="Calibri" panose="020F0502020204030204" pitchFamily="34" charset="0"/>
              </a:rPr>
              <a:t>l’huile</a:t>
            </a:r>
            <a:r>
              <a:rPr lang="en-US" sz="1200" dirty="0">
                <a:latin typeface="Calibri" panose="020F0502020204030204" pitchFamily="34" charset="0"/>
                <a:cs typeface="Calibri" panose="020F0502020204030204" pitchFamily="34" charset="0"/>
              </a:rPr>
              <a:t> </a:t>
            </a:r>
            <a:r>
              <a:rPr lang="fr-FR" sz="1200" dirty="0">
                <a:latin typeface="Calibri" panose="020F0502020204030204" pitchFamily="34" charset="0"/>
                <a:cs typeface="Calibri" panose="020F0502020204030204" pitchFamily="34" charset="0"/>
              </a:rPr>
              <a:t>et la boue dans le système de refroidissement de </a:t>
            </a:r>
            <a:r>
              <a:rPr lang="nl-BE" sz="1200" dirty="0" err="1">
                <a:latin typeface="Calibri" panose="020F0502020204030204" pitchFamily="34" charset="0"/>
                <a:cs typeface="Calibri" panose="020F0502020204030204" pitchFamily="34" charset="0"/>
              </a:rPr>
              <a:t>véhicules</a:t>
            </a:r>
            <a:r>
              <a:rPr lang="nl-BE" sz="1200" dirty="0">
                <a:latin typeface="Calibri" panose="020F0502020204030204" pitchFamily="34" charset="0"/>
                <a:cs typeface="Calibri" panose="020F0502020204030204" pitchFamily="34" charset="0"/>
              </a:rPr>
              <a:t>.</a:t>
            </a:r>
            <a:endParaRPr lang="nl-BE" altLang="nl-BE" sz="1200" dirty="0">
              <a:latin typeface="Calibri" panose="020F0502020204030204" pitchFamily="34" charset="0"/>
              <a:cs typeface="Calibri" panose="020F0502020204030204" pitchFamily="34" charset="0"/>
            </a:endParaRPr>
          </a:p>
        </p:txBody>
      </p:sp>
      <p:sp>
        <p:nvSpPr>
          <p:cNvPr id="33800" name="TextBox 1">
            <a:extLst>
              <a:ext uri="{FF2B5EF4-FFF2-40B4-BE49-F238E27FC236}">
                <a16:creationId xmlns:a16="http://schemas.microsoft.com/office/drawing/2014/main" id="{A61BB421-9C8E-4C35-B45B-38A9D686D359}"/>
              </a:ext>
            </a:extLst>
          </p:cNvPr>
          <p:cNvSpPr txBox="1">
            <a:spLocks noChangeArrowheads="1"/>
          </p:cNvSpPr>
          <p:nvPr/>
        </p:nvSpPr>
        <p:spPr bwMode="auto">
          <a:xfrm>
            <a:off x="2806700" y="1982788"/>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33801" name="TextBox 1">
            <a:extLst>
              <a:ext uri="{FF2B5EF4-FFF2-40B4-BE49-F238E27FC236}">
                <a16:creationId xmlns:a16="http://schemas.microsoft.com/office/drawing/2014/main" id="{815DC2B1-3788-417C-84A7-FDB0825F31D3}"/>
              </a:ext>
            </a:extLst>
          </p:cNvPr>
          <p:cNvSpPr txBox="1">
            <a:spLocks noChangeArrowheads="1"/>
          </p:cNvSpPr>
          <p:nvPr/>
        </p:nvSpPr>
        <p:spPr bwMode="auto">
          <a:xfrm>
            <a:off x="2822575" y="2198688"/>
            <a:ext cx="6070600" cy="198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Elimine l’huile et la boue dans le système de refroidissement (causées par un échangeur de chaleur ou joint de culasse souffrant de fuites).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Dégraisse et nettoie le système de refroidissement complètement.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Maintient les résidus en suspension pendant le nettoyage.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Rétablit le fonctionnement optimal du système de refroidissement.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Performance excellente dans tous les types de liquides de refroidissement, y compris </a:t>
            </a:r>
            <a:r>
              <a:rPr lang="nl-BE" sz="1100" dirty="0">
                <a:latin typeface="Calibri" panose="020F0502020204030204" pitchFamily="34" charset="0"/>
                <a:cs typeface="Calibri" panose="020F0502020204030204" pitchFamily="34" charset="0"/>
              </a:rPr>
              <a:t>les </a:t>
            </a:r>
            <a:r>
              <a:rPr lang="nl-BE" sz="1100" dirty="0" err="1">
                <a:latin typeface="Calibri" panose="020F0502020204030204" pitchFamily="34" charset="0"/>
                <a:cs typeface="Calibri" panose="020F0502020204030204" pitchFamily="34" charset="0"/>
              </a:rPr>
              <a:t>liquides</a:t>
            </a:r>
            <a:r>
              <a:rPr lang="nl-BE" sz="1100" dirty="0">
                <a:latin typeface="Calibri" panose="020F0502020204030204" pitchFamily="34" charset="0"/>
                <a:cs typeface="Calibri" panose="020F0502020204030204" pitchFamily="34" charset="0"/>
              </a:rPr>
              <a:t> OAT.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Est complètement soluble dans l’eau.</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Est inoffensif pour les durites et joints en caoutchouc et tous les métaux du système </a:t>
            </a:r>
            <a:r>
              <a:rPr lang="nl-BE" sz="1100" dirty="0">
                <a:latin typeface="Calibri" panose="020F0502020204030204" pitchFamily="34" charset="0"/>
                <a:cs typeface="Calibri" panose="020F0502020204030204" pitchFamily="34" charset="0"/>
              </a:rPr>
              <a:t>de </a:t>
            </a:r>
            <a:r>
              <a:rPr lang="nl-BE" sz="1100" dirty="0" err="1">
                <a:latin typeface="Calibri" panose="020F0502020204030204" pitchFamily="34" charset="0"/>
                <a:cs typeface="Calibri" panose="020F0502020204030204" pitchFamily="34" charset="0"/>
              </a:rPr>
              <a:t>refroidissement</a:t>
            </a:r>
            <a:r>
              <a:rPr lang="nl-BE" sz="1100" dirty="0">
                <a:latin typeface="Calibri" panose="020F0502020204030204" pitchFamily="34" charset="0"/>
                <a:cs typeface="Calibri" panose="020F0502020204030204" pitchFamily="34" charset="0"/>
              </a:rPr>
              <a:t>.</a:t>
            </a:r>
            <a:endParaRPr lang="nl-BE" altLang="nl-BE" sz="1100" dirty="0">
              <a:latin typeface="Calibri" panose="020F0502020204030204" pitchFamily="34" charset="0"/>
              <a:cs typeface="Calibri" panose="020F0502020204030204" pitchFamily="34" charset="0"/>
            </a:endParaRPr>
          </a:p>
        </p:txBody>
      </p:sp>
      <p:sp>
        <p:nvSpPr>
          <p:cNvPr id="33802" name="TextBox 1">
            <a:extLst>
              <a:ext uri="{FF2B5EF4-FFF2-40B4-BE49-F238E27FC236}">
                <a16:creationId xmlns:a16="http://schemas.microsoft.com/office/drawing/2014/main" id="{27336E69-07F4-4288-A8FB-AC49B7E0D560}"/>
              </a:ext>
            </a:extLst>
          </p:cNvPr>
          <p:cNvSpPr txBox="1">
            <a:spLocks noChangeArrowheads="1"/>
          </p:cNvSpPr>
          <p:nvPr/>
        </p:nvSpPr>
        <p:spPr bwMode="auto">
          <a:xfrm>
            <a:off x="2835275" y="4206875"/>
            <a:ext cx="26003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33803" name="TextBox 1">
            <a:extLst>
              <a:ext uri="{FF2B5EF4-FFF2-40B4-BE49-F238E27FC236}">
                <a16:creationId xmlns:a16="http://schemas.microsoft.com/office/drawing/2014/main" id="{03757F3D-F3AB-47AD-B4AA-1D175CACB3C3}"/>
              </a:ext>
            </a:extLst>
          </p:cNvPr>
          <p:cNvSpPr txBox="1">
            <a:spLocks noChangeArrowheads="1"/>
          </p:cNvSpPr>
          <p:nvPr/>
        </p:nvSpPr>
        <p:spPr bwMode="auto">
          <a:xfrm>
            <a:off x="2851150" y="4397375"/>
            <a:ext cx="28114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Système</a:t>
            </a:r>
            <a:r>
              <a:rPr lang="nl-NL" altLang="nl-BE" sz="1100" dirty="0">
                <a:latin typeface="Calibri" panose="020F0502020204030204" pitchFamily="34" charset="0"/>
                <a:cs typeface="Calibri" panose="020F0502020204030204" pitchFamily="34" charset="0"/>
              </a:rPr>
              <a:t> de </a:t>
            </a:r>
            <a:r>
              <a:rPr lang="nl-NL" altLang="nl-BE" sz="1100" dirty="0" err="1">
                <a:latin typeface="Calibri" panose="020F0502020204030204" pitchFamily="34" charset="0"/>
                <a:cs typeface="Calibri" panose="020F0502020204030204" pitchFamily="34" charset="0"/>
              </a:rPr>
              <a:t>refroidissement</a:t>
            </a:r>
            <a:r>
              <a:rPr lang="nl-NL" altLang="nl-BE" sz="1100" dirty="0">
                <a:latin typeface="Calibri" panose="020F0502020204030204" pitchFamily="34" charset="0"/>
                <a:cs typeface="Calibri" panose="020F0502020204030204" pitchFamily="34" charset="0"/>
              </a:rPr>
              <a:t> sale</a:t>
            </a:r>
          </a:p>
        </p:txBody>
      </p:sp>
      <p:sp>
        <p:nvSpPr>
          <p:cNvPr id="33804" name="TextBox 1">
            <a:extLst>
              <a:ext uri="{FF2B5EF4-FFF2-40B4-BE49-F238E27FC236}">
                <a16:creationId xmlns:a16="http://schemas.microsoft.com/office/drawing/2014/main" id="{81267355-E430-4ADD-96AD-09D476B8B05D}"/>
              </a:ext>
            </a:extLst>
          </p:cNvPr>
          <p:cNvSpPr txBox="1">
            <a:spLocks noChangeArrowheads="1"/>
          </p:cNvSpPr>
          <p:nvPr/>
        </p:nvSpPr>
        <p:spPr bwMode="auto">
          <a:xfrm>
            <a:off x="5867400" y="4206875"/>
            <a:ext cx="115287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33805" name="TextBox 1">
            <a:extLst>
              <a:ext uri="{FF2B5EF4-FFF2-40B4-BE49-F238E27FC236}">
                <a16:creationId xmlns:a16="http://schemas.microsoft.com/office/drawing/2014/main" id="{8140BFD4-DCAB-4177-8950-8457564630A1}"/>
              </a:ext>
            </a:extLst>
          </p:cNvPr>
          <p:cNvSpPr txBox="1">
            <a:spLocks noChangeArrowheads="1"/>
          </p:cNvSpPr>
          <p:nvPr/>
        </p:nvSpPr>
        <p:spPr bwMode="auto">
          <a:xfrm>
            <a:off x="5884863" y="4387850"/>
            <a:ext cx="281146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Ajouter </a:t>
            </a:r>
            <a:r>
              <a:rPr lang="fr-FR" sz="1100" dirty="0" err="1">
                <a:latin typeface="Calibri" panose="020F0502020204030204" pitchFamily="34" charset="0"/>
                <a:cs typeface="Calibri" panose="020F0502020204030204" pitchFamily="34" charset="0"/>
              </a:rPr>
              <a:t>Wynn’s</a:t>
            </a:r>
            <a:r>
              <a:rPr lang="fr-FR" sz="1100" dirty="0">
                <a:latin typeface="Calibri" panose="020F0502020204030204" pitchFamily="34" charset="0"/>
                <a:cs typeface="Calibri" panose="020F0502020204030204" pitchFamily="34" charset="0"/>
              </a:rPr>
              <a:t> </a:t>
            </a:r>
            <a:r>
              <a:rPr lang="fr-FR" sz="1100" dirty="0" err="1">
                <a:latin typeface="Calibri" panose="020F0502020204030204" pitchFamily="34" charset="0"/>
                <a:cs typeface="Calibri" panose="020F0502020204030204" pitchFamily="34" charset="0"/>
              </a:rPr>
              <a:t>Extreme</a:t>
            </a:r>
            <a:r>
              <a:rPr lang="fr-FR" sz="1100" dirty="0">
                <a:latin typeface="Calibri" panose="020F0502020204030204" pitchFamily="34" charset="0"/>
                <a:cs typeface="Calibri" panose="020F0502020204030204" pitchFamily="34" charset="0"/>
              </a:rPr>
              <a:t> </a:t>
            </a:r>
            <a:r>
              <a:rPr lang="fr-FR" sz="1100" dirty="0" err="1">
                <a:latin typeface="Calibri" panose="020F0502020204030204" pitchFamily="34" charset="0"/>
                <a:cs typeface="Calibri" panose="020F0502020204030204" pitchFamily="34" charset="0"/>
              </a:rPr>
              <a:t>Cooling</a:t>
            </a:r>
            <a:r>
              <a:rPr lang="fr-FR" sz="1100" dirty="0">
                <a:latin typeface="Calibri" panose="020F0502020204030204" pitchFamily="34" charset="0"/>
                <a:cs typeface="Calibri" panose="020F0502020204030204" pitchFamily="34" charset="0"/>
              </a:rPr>
              <a:t> System </a:t>
            </a:r>
            <a:r>
              <a:rPr lang="fr-FR" sz="1100" dirty="0" err="1">
                <a:latin typeface="Calibri" panose="020F0502020204030204" pitchFamily="34" charset="0"/>
                <a:cs typeface="Calibri" panose="020F0502020204030204" pitchFamily="34" charset="0"/>
              </a:rPr>
              <a:t>Degreaser</a:t>
            </a:r>
            <a:r>
              <a:rPr lang="fr-FR" sz="1100" dirty="0">
                <a:latin typeface="Calibri" panose="020F0502020204030204" pitchFamily="34" charset="0"/>
                <a:cs typeface="Calibri" panose="020F0502020204030204" pitchFamily="34" charset="0"/>
              </a:rPr>
              <a:t> directement dans le radiateur ou par le vase d’expansion s’il fait partie du circuit.</a:t>
            </a:r>
            <a:endParaRPr lang="nl-NL" altLang="nl-BE" sz="1100" dirty="0">
              <a:latin typeface="Calibri" panose="020F0502020204030204" pitchFamily="34" charset="0"/>
              <a:cs typeface="Calibri" panose="020F0502020204030204" pitchFamily="34" charset="0"/>
            </a:endParaRPr>
          </a:p>
        </p:txBody>
      </p:sp>
      <p:sp>
        <p:nvSpPr>
          <p:cNvPr id="33806" name="TextBox 1">
            <a:extLst>
              <a:ext uri="{FF2B5EF4-FFF2-40B4-BE49-F238E27FC236}">
                <a16:creationId xmlns:a16="http://schemas.microsoft.com/office/drawing/2014/main" id="{48FDA38B-BCEF-485C-8D1F-D4B080AD1E11}"/>
              </a:ext>
            </a:extLst>
          </p:cNvPr>
          <p:cNvSpPr txBox="1">
            <a:spLocks noChangeArrowheads="1"/>
          </p:cNvSpPr>
          <p:nvPr/>
        </p:nvSpPr>
        <p:spPr bwMode="auto">
          <a:xfrm>
            <a:off x="2822575" y="992188"/>
            <a:ext cx="533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sz="1200" i="1" dirty="0" err="1">
                <a:solidFill>
                  <a:srgbClr val="7030A0"/>
                </a:solidFill>
                <a:latin typeface="Calibri" panose="020F0502020204030204" pitchFamily="34" charset="0"/>
                <a:cs typeface="Calibri" panose="020F0502020204030204" pitchFamily="34" charset="0"/>
              </a:rPr>
              <a:t>Déshuilant</a:t>
            </a:r>
            <a:r>
              <a:rPr lang="nl-BE" sz="1200" i="1" dirty="0">
                <a:solidFill>
                  <a:srgbClr val="7030A0"/>
                </a:solidFill>
                <a:latin typeface="Calibri" panose="020F0502020204030204" pitchFamily="34" charset="0"/>
                <a:cs typeface="Calibri" panose="020F0502020204030204" pitchFamily="34" charset="0"/>
              </a:rPr>
              <a:t> Radiateur</a:t>
            </a:r>
            <a:endParaRPr lang="nl-BE" altLang="nl-BE" sz="1200" i="1" dirty="0">
              <a:solidFill>
                <a:srgbClr val="7030A0"/>
              </a:solidFill>
              <a:latin typeface="Calibri" panose="020F0502020204030204" pitchFamily="34" charset="0"/>
              <a:cs typeface="Calibri" panose="020F0502020204030204" pitchFamily="34" charset="0"/>
            </a:endParaRPr>
          </a:p>
        </p:txBody>
      </p:sp>
      <p:sp>
        <p:nvSpPr>
          <p:cNvPr id="23" name="TextBox 1">
            <a:extLst>
              <a:ext uri="{FF2B5EF4-FFF2-40B4-BE49-F238E27FC236}">
                <a16:creationId xmlns:a16="http://schemas.microsoft.com/office/drawing/2014/main" id="{5EB35E68-901D-4247-B24C-4F2975ED7B11}"/>
              </a:ext>
            </a:extLst>
          </p:cNvPr>
          <p:cNvSpPr txBox="1"/>
          <p:nvPr/>
        </p:nvSpPr>
        <p:spPr>
          <a:xfrm>
            <a:off x="915988" y="5661248"/>
            <a:ext cx="3871912" cy="261938"/>
          </a:xfrm>
          <a:prstGeom prst="rect">
            <a:avLst/>
          </a:prstGeom>
          <a:noFill/>
        </p:spPr>
        <p:txBody>
          <a:bodyPr>
            <a:spAutoFit/>
          </a:bodyPr>
          <a:lstStyle/>
          <a:p>
            <a:pPr>
              <a:defRPr/>
            </a:pPr>
            <a:r>
              <a:rPr lang="de-DE" sz="1100" dirty="0">
                <a:latin typeface="Calibri" panose="020F0502020204030204" pitchFamily="34" charset="0"/>
                <a:cs typeface="Calibri" panose="020F0502020204030204" pitchFamily="34" charset="0"/>
              </a:rPr>
              <a:t>PN 25541 – 12x325 ml – EN/FR/IT/RU</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24" name="TextBox 1">
            <a:extLst>
              <a:ext uri="{FF2B5EF4-FFF2-40B4-BE49-F238E27FC236}">
                <a16:creationId xmlns:a16="http://schemas.microsoft.com/office/drawing/2014/main" id="{A20B0F03-A34A-46D8-9776-4800B30C12A5}"/>
              </a:ext>
            </a:extLst>
          </p:cNvPr>
          <p:cNvSpPr txBox="1"/>
          <p:nvPr/>
        </p:nvSpPr>
        <p:spPr>
          <a:xfrm>
            <a:off x="327025" y="188913"/>
            <a:ext cx="8277423" cy="461665"/>
          </a:xfrm>
          <a:prstGeom prst="rect">
            <a:avLst/>
          </a:prstGeom>
          <a:noFill/>
        </p:spPr>
        <p:txBody>
          <a:bodyPr wrap="square">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Professionnels</a:t>
            </a:r>
            <a:r>
              <a:rPr lang="nl-BE" b="1" dirty="0">
                <a:solidFill>
                  <a:schemeClr val="bg2">
                    <a:lumMod val="25000"/>
                  </a:schemeClr>
                </a:solidFill>
                <a:latin typeface="Calibri" panose="020F0502020204030204" pitchFamily="34" charset="0"/>
              </a:rPr>
              <a:t>: LIQUIDE DE REFROIDISSEMENT</a:t>
            </a:r>
          </a:p>
        </p:txBody>
      </p:sp>
      <p:sp>
        <p:nvSpPr>
          <p:cNvPr id="25" name="TextBox 1">
            <a:extLst>
              <a:ext uri="{FF2B5EF4-FFF2-40B4-BE49-F238E27FC236}">
                <a16:creationId xmlns:a16="http://schemas.microsoft.com/office/drawing/2014/main" id="{7E2C79A5-C27D-48E9-B37D-CFABC536272E}"/>
              </a:ext>
            </a:extLst>
          </p:cNvPr>
          <p:cNvSpPr txBox="1"/>
          <p:nvPr/>
        </p:nvSpPr>
        <p:spPr>
          <a:xfrm rot="16200000">
            <a:off x="-1500397" y="2741177"/>
            <a:ext cx="4226345" cy="461665"/>
          </a:xfrm>
          <a:prstGeom prst="rect">
            <a:avLst/>
          </a:prstGeom>
          <a:noFill/>
        </p:spPr>
        <p:txBody>
          <a:bodyPr wrap="square">
            <a:spAutoFit/>
          </a:bodyPr>
          <a:lstStyle/>
          <a:p>
            <a:pPr>
              <a:defRPr/>
            </a:pPr>
            <a:r>
              <a:rPr lang="nl-BE" b="1" dirty="0">
                <a:solidFill>
                  <a:schemeClr val="bg2">
                    <a:lumMod val="25000"/>
                  </a:schemeClr>
                </a:solidFill>
                <a:latin typeface="Calibri" panose="020F0502020204030204" pitchFamily="34" charset="0"/>
              </a:rPr>
              <a:t>LIQUIDE DE REFROIDISSEMENT</a:t>
            </a:r>
          </a:p>
        </p:txBody>
      </p:sp>
      <p:grpSp>
        <p:nvGrpSpPr>
          <p:cNvPr id="26" name="Groep 25">
            <a:extLst>
              <a:ext uri="{FF2B5EF4-FFF2-40B4-BE49-F238E27FC236}">
                <a16:creationId xmlns:a16="http://schemas.microsoft.com/office/drawing/2014/main" id="{B03391C0-F3C8-4811-A998-18C5DEFE8135}"/>
              </a:ext>
            </a:extLst>
          </p:cNvPr>
          <p:cNvGrpSpPr>
            <a:grpSpLocks/>
          </p:cNvGrpSpPr>
          <p:nvPr/>
        </p:nvGrpSpPr>
        <p:grpSpPr bwMode="auto">
          <a:xfrm>
            <a:off x="6227763" y="5589240"/>
            <a:ext cx="1419225" cy="247011"/>
            <a:chOff x="6228184" y="5630258"/>
            <a:chExt cx="1419299" cy="247968"/>
          </a:xfrm>
        </p:grpSpPr>
        <p:sp>
          <p:nvSpPr>
            <p:cNvPr id="27" name="Rechthoek: afgeronde hoeken 26">
              <a:hlinkClick r:id="rId3" action="ppaction://hlinksldjump"/>
              <a:extLst>
                <a:ext uri="{FF2B5EF4-FFF2-40B4-BE49-F238E27FC236}">
                  <a16:creationId xmlns:a16="http://schemas.microsoft.com/office/drawing/2014/main" id="{0E7BAFE1-5388-42D2-8940-08816930E8BC}"/>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8" name="TextBox 1">
              <a:hlinkClick r:id="rId4" action="ppaction://hlinksldjump"/>
              <a:extLst>
                <a:ext uri="{FF2B5EF4-FFF2-40B4-BE49-F238E27FC236}">
                  <a16:creationId xmlns:a16="http://schemas.microsoft.com/office/drawing/2014/main" id="{8BA0CFA3-8611-4C63-8C13-F26324FF6F52}"/>
                </a:ext>
              </a:extLst>
            </p:cNvPr>
            <p:cNvSpPr txBox="1">
              <a:spLocks noChangeArrowheads="1"/>
            </p:cNvSpPr>
            <p:nvPr/>
          </p:nvSpPr>
          <p:spPr bwMode="auto">
            <a:xfrm>
              <a:off x="6358828" y="5631051"/>
              <a:ext cx="1264841" cy="24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liqu</a:t>
              </a:r>
              <a:r>
                <a:rPr lang="nl-BE" altLang="nl-BE" sz="1000" b="1" dirty="0">
                  <a:solidFill>
                    <a:schemeClr val="bg1"/>
                  </a:solidFill>
                  <a:latin typeface="Calibri" panose="020F0502020204030204" pitchFamily="34" charset="0"/>
                </a:rPr>
                <a:t>. de </a:t>
              </a:r>
              <a:r>
                <a:rPr lang="nl-BE" altLang="nl-BE" sz="1000" b="1" dirty="0" err="1">
                  <a:solidFill>
                    <a:schemeClr val="bg1"/>
                  </a:solidFill>
                  <a:latin typeface="Calibri" panose="020F0502020204030204" pitchFamily="34" charset="0"/>
                </a:rPr>
                <a:t>refr</a:t>
              </a:r>
              <a:r>
                <a:rPr lang="nl-BE" altLang="nl-BE" sz="1000" b="1" dirty="0">
                  <a:solidFill>
                    <a:schemeClr val="bg1"/>
                  </a:solidFill>
                  <a:latin typeface="Calibri" panose="020F0502020204030204" pitchFamily="34" charset="0"/>
                </a:rPr>
                <a:t>.</a:t>
              </a:r>
            </a:p>
          </p:txBody>
        </p:sp>
        <p:sp>
          <p:nvSpPr>
            <p:cNvPr id="29" name="Gelijkbenige driehoek 26">
              <a:extLst>
                <a:ext uri="{FF2B5EF4-FFF2-40B4-BE49-F238E27FC236}">
                  <a16:creationId xmlns:a16="http://schemas.microsoft.com/office/drawing/2014/main" id="{D4B25984-961E-4531-95B2-9B7CFA1EBB54}"/>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0" name="Gelijkbenige driehoek 19">
            <a:extLst>
              <a:ext uri="{FF2B5EF4-FFF2-40B4-BE49-F238E27FC236}">
                <a16:creationId xmlns:a16="http://schemas.microsoft.com/office/drawing/2014/main" id="{C478848E-C93C-4771-909A-C0175975B448}"/>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1" name="Gelijkbenige driehoek 47">
            <a:extLst>
              <a:ext uri="{FF2B5EF4-FFF2-40B4-BE49-F238E27FC236}">
                <a16:creationId xmlns:a16="http://schemas.microsoft.com/office/drawing/2014/main" id="{5D29124A-8F14-4469-9903-754FCFEFD57C}"/>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4" name="Groep 8">
            <a:extLst>
              <a:ext uri="{FF2B5EF4-FFF2-40B4-BE49-F238E27FC236}">
                <a16:creationId xmlns:a16="http://schemas.microsoft.com/office/drawing/2014/main" id="{3B7F246B-EF53-45A4-8666-A62D15AB6223}"/>
              </a:ext>
            </a:extLst>
          </p:cNvPr>
          <p:cNvGrpSpPr>
            <a:grpSpLocks/>
          </p:cNvGrpSpPr>
          <p:nvPr/>
        </p:nvGrpSpPr>
        <p:grpSpPr bwMode="auto">
          <a:xfrm>
            <a:off x="7694613" y="5589240"/>
            <a:ext cx="1341437" cy="247650"/>
            <a:chOff x="7694316" y="5629464"/>
            <a:chExt cx="1342180" cy="247015"/>
          </a:xfrm>
        </p:grpSpPr>
        <p:sp>
          <p:nvSpPr>
            <p:cNvPr id="35" name="Rechthoek: afgeronde hoeken 34">
              <a:hlinkClick r:id="rId5" action="ppaction://hlinksldjump"/>
              <a:extLst>
                <a:ext uri="{FF2B5EF4-FFF2-40B4-BE49-F238E27FC236}">
                  <a16:creationId xmlns:a16="http://schemas.microsoft.com/office/drawing/2014/main" id="{284A855E-C213-4019-B155-87420DE7B5E6}"/>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7" name="TextBox 1">
              <a:hlinkClick r:id="rId5" action="ppaction://hlinksldjump"/>
              <a:extLst>
                <a:ext uri="{FF2B5EF4-FFF2-40B4-BE49-F238E27FC236}">
                  <a16:creationId xmlns:a16="http://schemas.microsoft.com/office/drawing/2014/main" id="{DF0F5F71-636A-4304-9F81-B228C3887F81}"/>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8" name="Gelijkbenige driehoek 38">
              <a:extLst>
                <a:ext uri="{FF2B5EF4-FFF2-40B4-BE49-F238E27FC236}">
                  <a16:creationId xmlns:a16="http://schemas.microsoft.com/office/drawing/2014/main" id="{CC4B5AB3-423D-42D2-B0F6-3033ACE7A153}"/>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6"/>
                                        </p:tgtEl>
                                      </p:cBhvr>
                                    </p:animEffect>
                                    <p:animScale>
                                      <p:cBhvr>
                                        <p:cTn id="7" dur="250" autoRev="1" fill="hold"/>
                                        <p:tgtEl>
                                          <p:spTgt spid="26"/>
                                        </p:tgtEl>
                                      </p:cBhvr>
                                      <p:by x="105000" y="105000"/>
                                    </p:animScale>
                                  </p:childTnLst>
                                </p:cTn>
                              </p:par>
                            </p:childTnLst>
                          </p:cTn>
                        </p:par>
                      </p:childTnLst>
                    </p:cTn>
                  </p:par>
                </p:childTnLst>
              </p:cTn>
              <p:nextCondLst>
                <p:cond evt="onClick" delay="0">
                  <p:tgtEl>
                    <p:spTgt spid="2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hlinkClick r:id="rId2" action="ppaction://hlinksldjump"/>
            <a:extLst>
              <a:ext uri="{FF2B5EF4-FFF2-40B4-BE49-F238E27FC236}">
                <a16:creationId xmlns:a16="http://schemas.microsoft.com/office/drawing/2014/main" id="{EC3ECEC9-532B-4C0A-BC90-74DCB05C7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8288" y="622300"/>
            <a:ext cx="2274887"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fbeelding 3">
            <a:hlinkClick r:id="rId4" action="ppaction://hlinksldjump"/>
            <a:extLst>
              <a:ext uri="{FF2B5EF4-FFF2-40B4-BE49-F238E27FC236}">
                <a16:creationId xmlns:a16="http://schemas.microsoft.com/office/drawing/2014/main" id="{5FEF3ED6-43F9-48C1-AB03-8E023A367F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3344863"/>
            <a:ext cx="1949450"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a:extLst>
              <a:ext uri="{FF2B5EF4-FFF2-40B4-BE49-F238E27FC236}">
                <a16:creationId xmlns:a16="http://schemas.microsoft.com/office/drawing/2014/main" id="{205C2E78-1339-4E74-BAB6-2AAF8DCF65D4}"/>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Fleet</a:t>
            </a:r>
            <a:r>
              <a:rPr lang="nl-BE" b="1" dirty="0">
                <a:solidFill>
                  <a:schemeClr val="bg2">
                    <a:lumMod val="25000"/>
                  </a:schemeClr>
                </a:solidFill>
                <a:latin typeface="Calibri" panose="020F0502020204030204" pitchFamily="34" charset="0"/>
              </a:rPr>
              <a:t>: CARBURANT</a:t>
            </a:r>
          </a:p>
        </p:txBody>
      </p:sp>
      <p:pic>
        <p:nvPicPr>
          <p:cNvPr id="31" name="Afbeelding 15">
            <a:hlinkClick r:id="rId6" action="ppaction://hlinksldjump"/>
            <a:extLst>
              <a:ext uri="{FF2B5EF4-FFF2-40B4-BE49-F238E27FC236}">
                <a16:creationId xmlns:a16="http://schemas.microsoft.com/office/drawing/2014/main" id="{A0ACD86E-AEE8-4901-9921-6ED54AB543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7588" y="981075"/>
            <a:ext cx="890587"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5">
            <a:hlinkClick r:id="rId8" action="ppaction://hlinksldjump"/>
            <a:extLst>
              <a:ext uri="{FF2B5EF4-FFF2-40B4-BE49-F238E27FC236}">
                <a16:creationId xmlns:a16="http://schemas.microsoft.com/office/drawing/2014/main" id="{5FAA0556-B660-467B-9263-D5E9A18AB87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32138" y="692150"/>
            <a:ext cx="1298575"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6">
            <a:hlinkClick r:id="rId10" action="ppaction://hlinksldjump"/>
            <a:extLst>
              <a:ext uri="{FF2B5EF4-FFF2-40B4-BE49-F238E27FC236}">
                <a16:creationId xmlns:a16="http://schemas.microsoft.com/office/drawing/2014/main" id="{EF41717A-15E5-4D5D-9E55-7DC57012B78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97413" y="565150"/>
            <a:ext cx="1819275"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9">
            <a:hlinkClick r:id="rId12" action="ppaction://hlinksldjump"/>
            <a:extLst>
              <a:ext uri="{FF2B5EF4-FFF2-40B4-BE49-F238E27FC236}">
                <a16:creationId xmlns:a16="http://schemas.microsoft.com/office/drawing/2014/main" id="{1DF4B6B5-BEB2-4603-BC2D-309DE39372D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3252"/>
          <a:stretch>
            <a:fillRect/>
          </a:stretch>
        </p:blipFill>
        <p:spPr bwMode="auto">
          <a:xfrm>
            <a:off x="1908175" y="765175"/>
            <a:ext cx="1203325"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25" name="Groep 36">
            <a:extLst>
              <a:ext uri="{FF2B5EF4-FFF2-40B4-BE49-F238E27FC236}">
                <a16:creationId xmlns:a16="http://schemas.microsoft.com/office/drawing/2014/main" id="{E37268CF-4715-4414-9FE6-D04C3BB2B526}"/>
              </a:ext>
            </a:extLst>
          </p:cNvPr>
          <p:cNvGrpSpPr>
            <a:grpSpLocks/>
          </p:cNvGrpSpPr>
          <p:nvPr/>
        </p:nvGrpSpPr>
        <p:grpSpPr bwMode="auto">
          <a:xfrm>
            <a:off x="395288" y="3344863"/>
            <a:ext cx="428625" cy="2468562"/>
            <a:chOff x="6948264" y="3429000"/>
            <a:chExt cx="428552" cy="2376264"/>
          </a:xfrm>
        </p:grpSpPr>
        <p:sp>
          <p:nvSpPr>
            <p:cNvPr id="34835" name="Rechthoek 37">
              <a:extLst>
                <a:ext uri="{FF2B5EF4-FFF2-40B4-BE49-F238E27FC236}">
                  <a16:creationId xmlns:a16="http://schemas.microsoft.com/office/drawing/2014/main" id="{8DB339D8-5F48-4433-AAED-8EDED81CA53F}"/>
                </a:ext>
              </a:extLst>
            </p:cNvPr>
            <p:cNvSpPr>
              <a:spLocks noChangeArrowheads="1"/>
            </p:cNvSpPr>
            <p:nvPr/>
          </p:nvSpPr>
          <p:spPr bwMode="auto">
            <a:xfrm>
              <a:off x="6948265" y="4592418"/>
              <a:ext cx="428551" cy="1212846"/>
            </a:xfrm>
            <a:prstGeom prst="rect">
              <a:avLst/>
            </a:prstGeom>
            <a:solidFill>
              <a:srgbClr val="F5D90B"/>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4836" name="Rechthoek 38">
              <a:extLst>
                <a:ext uri="{FF2B5EF4-FFF2-40B4-BE49-F238E27FC236}">
                  <a16:creationId xmlns:a16="http://schemas.microsoft.com/office/drawing/2014/main" id="{B0A67620-A839-4362-A6CD-638F13D43F3A}"/>
                </a:ext>
              </a:extLst>
            </p:cNvPr>
            <p:cNvSpPr>
              <a:spLocks noChangeArrowheads="1"/>
            </p:cNvSpPr>
            <p:nvPr/>
          </p:nvSpPr>
          <p:spPr bwMode="auto">
            <a:xfrm>
              <a:off x="6948264" y="3429000"/>
              <a:ext cx="428551" cy="1296144"/>
            </a:xfrm>
            <a:prstGeom prst="rect">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4826" name="Rechthoek 39">
            <a:extLst>
              <a:ext uri="{FF2B5EF4-FFF2-40B4-BE49-F238E27FC236}">
                <a16:creationId xmlns:a16="http://schemas.microsoft.com/office/drawing/2014/main" id="{C1EB79A8-A597-4AA6-8893-3CA4E8271EF9}"/>
              </a:ext>
            </a:extLst>
          </p:cNvPr>
          <p:cNvSpPr>
            <a:spLocks noChangeArrowheads="1"/>
          </p:cNvSpPr>
          <p:nvPr/>
        </p:nvSpPr>
        <p:spPr bwMode="auto">
          <a:xfrm>
            <a:off x="398463" y="749300"/>
            <a:ext cx="428625" cy="2535238"/>
          </a:xfrm>
          <a:prstGeom prst="rect">
            <a:avLst/>
          </a:prstGeom>
          <a:solidFill>
            <a:srgbClr val="F5D90B"/>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41" name="TextBox 1">
            <a:extLst>
              <a:ext uri="{FF2B5EF4-FFF2-40B4-BE49-F238E27FC236}">
                <a16:creationId xmlns:a16="http://schemas.microsoft.com/office/drawing/2014/main" id="{38DBA55F-1797-48E0-ACCC-46440D066148}"/>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DIESEL</a:t>
            </a:r>
          </a:p>
        </p:txBody>
      </p:sp>
      <p:sp>
        <p:nvSpPr>
          <p:cNvPr id="45" name="TextBox 1">
            <a:extLst>
              <a:ext uri="{FF2B5EF4-FFF2-40B4-BE49-F238E27FC236}">
                <a16:creationId xmlns:a16="http://schemas.microsoft.com/office/drawing/2014/main" id="{76FD5B42-23D9-4E63-94CA-61378B0570B3}"/>
              </a:ext>
            </a:extLst>
          </p:cNvPr>
          <p:cNvSpPr txBox="1"/>
          <p:nvPr/>
        </p:nvSpPr>
        <p:spPr>
          <a:xfrm rot="16200000">
            <a:off x="-628650" y="4254501"/>
            <a:ext cx="2509837" cy="461962"/>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DIESEL/ESSENCE</a:t>
            </a:r>
          </a:p>
        </p:txBody>
      </p:sp>
      <p:sp>
        <p:nvSpPr>
          <p:cNvPr id="34829" name="Rechthoek 45">
            <a:extLst>
              <a:ext uri="{FF2B5EF4-FFF2-40B4-BE49-F238E27FC236}">
                <a16:creationId xmlns:a16="http://schemas.microsoft.com/office/drawing/2014/main" id="{066049B1-B6A5-4276-9002-3FF5CB413F41}"/>
              </a:ext>
            </a:extLst>
          </p:cNvPr>
          <p:cNvSpPr>
            <a:spLocks noChangeArrowheads="1"/>
          </p:cNvSpPr>
          <p:nvPr/>
        </p:nvSpPr>
        <p:spPr bwMode="auto">
          <a:xfrm>
            <a:off x="398463" y="3222625"/>
            <a:ext cx="8434387" cy="61913"/>
          </a:xfrm>
          <a:prstGeom prst="rect">
            <a:avLst/>
          </a:prstGeom>
          <a:solidFill>
            <a:srgbClr val="F5D90B"/>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4830" name="Rechthoek 47">
            <a:extLst>
              <a:ext uri="{FF2B5EF4-FFF2-40B4-BE49-F238E27FC236}">
                <a16:creationId xmlns:a16="http://schemas.microsoft.com/office/drawing/2014/main" id="{E55D8161-F271-47D2-B9DC-86AF8B51120E}"/>
              </a:ext>
            </a:extLst>
          </p:cNvPr>
          <p:cNvSpPr>
            <a:spLocks noChangeArrowheads="1"/>
          </p:cNvSpPr>
          <p:nvPr/>
        </p:nvSpPr>
        <p:spPr bwMode="auto">
          <a:xfrm>
            <a:off x="822325" y="5745163"/>
            <a:ext cx="939800" cy="68262"/>
          </a:xfrm>
          <a:prstGeom prst="rect">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4831" name="Rechthoek 48">
            <a:extLst>
              <a:ext uri="{FF2B5EF4-FFF2-40B4-BE49-F238E27FC236}">
                <a16:creationId xmlns:a16="http://schemas.microsoft.com/office/drawing/2014/main" id="{1960AC9B-4A74-431E-A651-5E6603540D72}"/>
              </a:ext>
            </a:extLst>
          </p:cNvPr>
          <p:cNvSpPr>
            <a:spLocks noChangeArrowheads="1"/>
          </p:cNvSpPr>
          <p:nvPr/>
        </p:nvSpPr>
        <p:spPr bwMode="auto">
          <a:xfrm>
            <a:off x="1760538" y="5741988"/>
            <a:ext cx="1082675" cy="71437"/>
          </a:xfrm>
          <a:prstGeom prst="rect">
            <a:avLst/>
          </a:prstGeom>
          <a:solidFill>
            <a:srgbClr val="F5D90B"/>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5" name="Gelijkbenige driehoek 19">
            <a:extLst>
              <a:ext uri="{FF2B5EF4-FFF2-40B4-BE49-F238E27FC236}">
                <a16:creationId xmlns:a16="http://schemas.microsoft.com/office/drawing/2014/main" id="{A260DCC8-6A77-4E8D-BBC6-43BECAF4544E}"/>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6" name="Gelijkbenige driehoek 47">
            <a:extLst>
              <a:ext uri="{FF2B5EF4-FFF2-40B4-BE49-F238E27FC236}">
                <a16:creationId xmlns:a16="http://schemas.microsoft.com/office/drawing/2014/main" id="{194AE7E6-0E73-483D-AD47-43924430FC2D}"/>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27" name="Groep 8">
            <a:extLst>
              <a:ext uri="{FF2B5EF4-FFF2-40B4-BE49-F238E27FC236}">
                <a16:creationId xmlns:a16="http://schemas.microsoft.com/office/drawing/2014/main" id="{0046EBB3-1477-4F8D-9CE0-6A48CC37D768}"/>
              </a:ext>
            </a:extLst>
          </p:cNvPr>
          <p:cNvGrpSpPr>
            <a:grpSpLocks/>
          </p:cNvGrpSpPr>
          <p:nvPr/>
        </p:nvGrpSpPr>
        <p:grpSpPr bwMode="auto">
          <a:xfrm>
            <a:off x="7694613" y="5589240"/>
            <a:ext cx="1341437" cy="247650"/>
            <a:chOff x="7694316" y="5629464"/>
            <a:chExt cx="1342180" cy="247015"/>
          </a:xfrm>
        </p:grpSpPr>
        <p:sp>
          <p:nvSpPr>
            <p:cNvPr id="28" name="Rechthoek: afgeronde hoeken 27">
              <a:hlinkClick r:id="rId14" action="ppaction://hlinksldjump"/>
              <a:extLst>
                <a:ext uri="{FF2B5EF4-FFF2-40B4-BE49-F238E27FC236}">
                  <a16:creationId xmlns:a16="http://schemas.microsoft.com/office/drawing/2014/main" id="{FFB73E4F-DE69-47ED-8A86-E2D78F2148FA}"/>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9" name="TextBox 1">
              <a:hlinkClick r:id="rId14" action="ppaction://hlinksldjump"/>
              <a:extLst>
                <a:ext uri="{FF2B5EF4-FFF2-40B4-BE49-F238E27FC236}">
                  <a16:creationId xmlns:a16="http://schemas.microsoft.com/office/drawing/2014/main" id="{53F9633C-C6CD-4C49-87C4-ADB4B98096B6}"/>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0" name="Gelijkbenige driehoek 38">
              <a:extLst>
                <a:ext uri="{FF2B5EF4-FFF2-40B4-BE49-F238E27FC236}">
                  <a16:creationId xmlns:a16="http://schemas.microsoft.com/office/drawing/2014/main" id="{D2CCE625-C8C6-4EA6-A0D0-1C00D8E43F13}"/>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nodeType="clickPar">
                      <p:stCondLst>
                        <p:cond delay="0"/>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cTn>
                              </p:par>
                            </p:childTnLst>
                          </p:cTn>
                        </p:par>
                      </p:childTnLst>
                    </p:cTn>
                  </p:par>
                </p:childTnLst>
              </p:cTn>
              <p:nextCondLst>
                <p:cond evt="onClick" delay="0">
                  <p:tgtEl>
                    <p:spTgt spid="31"/>
                  </p:tgtEl>
                </p:cond>
              </p:nextCondLst>
            </p:seq>
            <p:seq concurrent="1" nextAc="seek">
              <p:cTn id="8" restart="whenNotActive" fill="hold" evtFilter="cancelBubble" nodeType="interactiveSeq">
                <p:stCondLst>
                  <p:cond evt="onClick" delay="0">
                    <p:tgtEl>
                      <p:spTgt spid="3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36"/>
                                        </p:tgtEl>
                                      </p:cBhvr>
                                    </p:animEffect>
                                    <p:animScale>
                                      <p:cBhvr>
                                        <p:cTn id="13" dur="250" autoRev="1" fill="hold"/>
                                        <p:tgtEl>
                                          <p:spTgt spid="36"/>
                                        </p:tgtEl>
                                      </p:cBhvr>
                                      <p:by x="105000" y="105000"/>
                                    </p:animScale>
                                  </p:childTnLst>
                                </p:cTn>
                              </p:par>
                            </p:childTnLst>
                          </p:cTn>
                        </p:par>
                      </p:childTnLst>
                    </p:cTn>
                  </p:par>
                </p:childTnLst>
              </p:cTn>
              <p:nextCondLst>
                <p:cond evt="onClick" delay="0">
                  <p:tgtEl>
                    <p:spTgt spid="36"/>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6"/>
                                        </p:tgtEl>
                                      </p:cBhvr>
                                    </p:animEffect>
                                    <p:animScale>
                                      <p:cBhvr>
                                        <p:cTn id="19"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7"/>
                                        </p:tgtEl>
                                      </p:cBhvr>
                                    </p:animEffect>
                                    <p:animScale>
                                      <p:cBhvr>
                                        <p:cTn id="2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2"/>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2"/>
                                        </p:tgtEl>
                                      </p:cBhvr>
                                    </p:animEffect>
                                    <p:animScale>
                                      <p:cBhvr>
                                        <p:cTn id="31" dur="250" autoRev="1" fill="hold"/>
                                        <p:tgtEl>
                                          <p:spTgt spid="2"/>
                                        </p:tgtEl>
                                      </p:cBhvr>
                                      <p:by x="105000" y="105000"/>
                                    </p:animScale>
                                  </p:childTnLst>
                                </p:cTn>
                              </p:par>
                            </p:childTnLst>
                          </p:cTn>
                        </p:par>
                      </p:childTnLst>
                    </p:cTn>
                  </p:par>
                </p:childTnLst>
              </p:cTn>
              <p:nextCondLst>
                <p:cond evt="onClick" delay="0">
                  <p:tgtEl>
                    <p:spTgt spid="2"/>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4"/>
                                        </p:tgtEl>
                                      </p:cBhvr>
                                    </p:animEffect>
                                    <p:animScale>
                                      <p:cBhvr>
                                        <p:cTn id="37" dur="250" autoRev="1" fill="hold"/>
                                        <p:tgtEl>
                                          <p:spTgt spid="4"/>
                                        </p:tgtEl>
                                      </p:cBhvr>
                                      <p:by x="105000" y="105000"/>
                                    </p:animScale>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hthoek 15">
            <a:extLst>
              <a:ext uri="{FF2B5EF4-FFF2-40B4-BE49-F238E27FC236}">
                <a16:creationId xmlns:a16="http://schemas.microsoft.com/office/drawing/2014/main" id="{E69560CA-C0AF-4764-8006-203E5E1CCB4F}"/>
              </a:ext>
            </a:extLst>
          </p:cNvPr>
          <p:cNvSpPr>
            <a:spLocks noChangeArrowheads="1"/>
          </p:cNvSpPr>
          <p:nvPr/>
        </p:nvSpPr>
        <p:spPr bwMode="auto">
          <a:xfrm>
            <a:off x="398463" y="749300"/>
            <a:ext cx="428625" cy="5083175"/>
          </a:xfrm>
          <a:prstGeom prst="rect">
            <a:avLst/>
          </a:prstGeom>
          <a:solidFill>
            <a:srgbClr val="F5D90B"/>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50" name="TextBox 1">
            <a:extLst>
              <a:ext uri="{FF2B5EF4-FFF2-40B4-BE49-F238E27FC236}">
                <a16:creationId xmlns:a16="http://schemas.microsoft.com/office/drawing/2014/main" id="{25EDB55C-7C42-4876-9157-C71ED8BB478B}"/>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DIESEL</a:t>
            </a:r>
          </a:p>
        </p:txBody>
      </p:sp>
      <p:grpSp>
        <p:nvGrpSpPr>
          <p:cNvPr id="12" name="Groep 11">
            <a:extLst>
              <a:ext uri="{FF2B5EF4-FFF2-40B4-BE49-F238E27FC236}">
                <a16:creationId xmlns:a16="http://schemas.microsoft.com/office/drawing/2014/main" id="{5A0D653A-39D4-4C6B-BB8D-E858691B5966}"/>
              </a:ext>
            </a:extLst>
          </p:cNvPr>
          <p:cNvGrpSpPr>
            <a:grpSpLocks/>
          </p:cNvGrpSpPr>
          <p:nvPr/>
        </p:nvGrpSpPr>
        <p:grpSpPr bwMode="auto">
          <a:xfrm>
            <a:off x="6227763" y="5589240"/>
            <a:ext cx="1419225" cy="246406"/>
            <a:chOff x="6228184" y="5630258"/>
            <a:chExt cx="1419299" cy="247360"/>
          </a:xfrm>
        </p:grpSpPr>
        <p:sp>
          <p:nvSpPr>
            <p:cNvPr id="13" name="Rechthoek: afgeronde hoeken 12">
              <a:hlinkClick r:id="rId2" action="ppaction://hlinksldjump"/>
              <a:extLst>
                <a:ext uri="{FF2B5EF4-FFF2-40B4-BE49-F238E27FC236}">
                  <a16:creationId xmlns:a16="http://schemas.microsoft.com/office/drawing/2014/main" id="{396CFA28-02DB-423E-8DF3-3FBA548BEA74}"/>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5861" name="TextBox 1">
              <a:hlinkClick r:id="rId3" action="ppaction://hlinksldjump"/>
              <a:extLst>
                <a:ext uri="{FF2B5EF4-FFF2-40B4-BE49-F238E27FC236}">
                  <a16:creationId xmlns:a16="http://schemas.microsoft.com/office/drawing/2014/main" id="{B959EE39-D0E4-4BC8-A97A-C4A9C253FD4C}"/>
                </a:ext>
              </a:extLst>
            </p:cNvPr>
            <p:cNvSpPr txBox="1">
              <a:spLocks noChangeArrowheads="1"/>
            </p:cNvSpPr>
            <p:nvPr/>
          </p:nvSpPr>
          <p:spPr bwMode="auto">
            <a:xfrm>
              <a:off x="6358829" y="5631397"/>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carburant</a:t>
              </a:r>
              <a:endParaRPr lang="nl-BE" altLang="nl-BE" sz="1000" b="1" dirty="0">
                <a:solidFill>
                  <a:schemeClr val="bg1"/>
                </a:solidFill>
                <a:latin typeface="Calibri" panose="020F0502020204030204" pitchFamily="34" charset="0"/>
              </a:endParaRPr>
            </a:p>
          </p:txBody>
        </p:sp>
        <p:sp>
          <p:nvSpPr>
            <p:cNvPr id="35862" name="Gelijkbenige driehoek 14">
              <a:extLst>
                <a:ext uri="{FF2B5EF4-FFF2-40B4-BE49-F238E27FC236}">
                  <a16:creationId xmlns:a16="http://schemas.microsoft.com/office/drawing/2014/main" id="{5EE7BAD8-C7C0-4D25-841B-C275CB430151}"/>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5848" name="Gelijkbenige driehoek 18">
            <a:extLst>
              <a:ext uri="{FF2B5EF4-FFF2-40B4-BE49-F238E27FC236}">
                <a16:creationId xmlns:a16="http://schemas.microsoft.com/office/drawing/2014/main" id="{3E4230E2-43A1-4909-97FE-2E83967EE477}"/>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5849" name="TextBox 1">
            <a:extLst>
              <a:ext uri="{FF2B5EF4-FFF2-40B4-BE49-F238E27FC236}">
                <a16:creationId xmlns:a16="http://schemas.microsoft.com/office/drawing/2014/main" id="{1B9D10A2-DE9D-4E40-B311-51CAD128A58B}"/>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a:solidFill>
                  <a:srgbClr val="7030A0"/>
                </a:solidFill>
                <a:latin typeface="Calibri" panose="020F0502020204030204" pitchFamily="34" charset="0"/>
              </a:rPr>
              <a:t>WYNN’S DPF REGENERATOR 1/500</a:t>
            </a:r>
          </a:p>
        </p:txBody>
      </p:sp>
      <p:sp>
        <p:nvSpPr>
          <p:cNvPr id="35850" name="TextBox 1">
            <a:extLst>
              <a:ext uri="{FF2B5EF4-FFF2-40B4-BE49-F238E27FC236}">
                <a16:creationId xmlns:a16="http://schemas.microsoft.com/office/drawing/2014/main" id="{A0B8DE41-8B37-4E6B-BF6A-534AE9B0B67E}"/>
              </a:ext>
            </a:extLst>
          </p:cNvPr>
          <p:cNvSpPr txBox="1">
            <a:spLocks noChangeArrowheads="1"/>
          </p:cNvSpPr>
          <p:nvPr/>
        </p:nvSpPr>
        <p:spPr bwMode="auto">
          <a:xfrm>
            <a:off x="2822575" y="1311275"/>
            <a:ext cx="6070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nl-BE" sz="1200" dirty="0" err="1">
                <a:latin typeface="Calibri" panose="020F0502020204030204" pitchFamily="34" charset="0"/>
                <a:cs typeface="Calibri" panose="020F0502020204030204" pitchFamily="34" charset="0"/>
              </a:rPr>
              <a:t>Wynn’s</a:t>
            </a:r>
            <a:r>
              <a:rPr lang="nl-BE" sz="1200" dirty="0">
                <a:latin typeface="Calibri" panose="020F0502020204030204" pitchFamily="34" charset="0"/>
                <a:cs typeface="Calibri" panose="020F0502020204030204" pitchFamily="34" charset="0"/>
              </a:rPr>
              <a:t> DPF Regenerator 1/500, pour </a:t>
            </a:r>
            <a:r>
              <a:rPr lang="nl-BE" sz="1200" dirty="0" err="1">
                <a:latin typeface="Calibri" panose="020F0502020204030204" pitchFamily="34" charset="0"/>
                <a:cs typeface="Calibri" panose="020F0502020204030204" pitchFamily="34" charset="0"/>
              </a:rPr>
              <a:t>application</a:t>
            </a:r>
            <a:r>
              <a:rPr lang="nl-BE" sz="1200" dirty="0">
                <a:latin typeface="Calibri" panose="020F0502020204030204" pitchFamily="34" charset="0"/>
                <a:cs typeface="Calibri" panose="020F0502020204030204" pitchFamily="34" charset="0"/>
              </a:rPr>
              <a:t> </a:t>
            </a:r>
            <a:r>
              <a:rPr lang="fr-FR" sz="1200" dirty="0">
                <a:latin typeface="Calibri" panose="020F0502020204030204" pitchFamily="34" charset="0"/>
                <a:cs typeface="Calibri" panose="020F0502020204030204" pitchFamily="34" charset="0"/>
              </a:rPr>
              <a:t>professionnelle, est un traitement chimique pour moteurs diesel utilitaires qui débouche les filtres à particules obstrués et qui réduit les émissions de suie.</a:t>
            </a:r>
            <a:endParaRPr lang="nl-BE" altLang="nl-BE" sz="1200" dirty="0">
              <a:latin typeface="Calibri" panose="020F0502020204030204" pitchFamily="34" charset="0"/>
              <a:cs typeface="Calibri" panose="020F0502020204030204" pitchFamily="34" charset="0"/>
            </a:endParaRPr>
          </a:p>
        </p:txBody>
      </p:sp>
      <p:sp>
        <p:nvSpPr>
          <p:cNvPr id="35851" name="TextBox 1">
            <a:extLst>
              <a:ext uri="{FF2B5EF4-FFF2-40B4-BE49-F238E27FC236}">
                <a16:creationId xmlns:a16="http://schemas.microsoft.com/office/drawing/2014/main" id="{27DBE869-F473-4E9B-B521-62B7FB0050D9}"/>
              </a:ext>
            </a:extLst>
          </p:cNvPr>
          <p:cNvSpPr txBox="1">
            <a:spLocks noChangeArrowheads="1"/>
          </p:cNvSpPr>
          <p:nvPr/>
        </p:nvSpPr>
        <p:spPr bwMode="auto">
          <a:xfrm>
            <a:off x="2806700" y="1982788"/>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35852" name="TextBox 1">
            <a:extLst>
              <a:ext uri="{FF2B5EF4-FFF2-40B4-BE49-F238E27FC236}">
                <a16:creationId xmlns:a16="http://schemas.microsoft.com/office/drawing/2014/main" id="{36E9B3E0-BD4B-492F-B37F-7F22147BDC43}"/>
              </a:ext>
            </a:extLst>
          </p:cNvPr>
          <p:cNvSpPr txBox="1">
            <a:spLocks noChangeArrowheads="1"/>
          </p:cNvSpPr>
          <p:nvPr/>
        </p:nvSpPr>
        <p:spPr bwMode="auto">
          <a:xfrm>
            <a:off x="2822575" y="2198688"/>
            <a:ext cx="6070600" cy="225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Nettoie et régénère facilement le filtre à particules diesel obstrué sans démontage.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Catalyseur pour combustion optimale et diminution de l’accumulation de suie.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Baisse la température de combustion de la suie pour que les particules de suie brûlent plus rapidement et à une température plus basse.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Rétablit la puissance du moteur.</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Evite les coûts d’entretien fréquents pour la régénération manuelle du filtre à </a:t>
            </a:r>
            <a:r>
              <a:rPr lang="nl-BE" sz="1100" dirty="0" err="1">
                <a:latin typeface="Calibri" panose="020F0502020204030204" pitchFamily="34" charset="0"/>
                <a:cs typeface="Calibri" panose="020F0502020204030204" pitchFamily="34" charset="0"/>
              </a:rPr>
              <a:t>particules</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obstrué</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Particulièrement efficace en cas de parcours urbains fréquents.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Diminue l’accumulation des particules de suie dans le filtre.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Peut être utilisé en combinaison avec les systèmes de régénération incorporés.</a:t>
            </a:r>
          </a:p>
          <a:p>
            <a:pPr>
              <a:buFont typeface="Wingdings" panose="05000000000000000000" pitchFamily="2" charset="2"/>
              <a:buChar char="ü"/>
            </a:pPr>
            <a:r>
              <a:rPr lang="nl-BE" sz="1100" dirty="0" err="1">
                <a:latin typeface="Calibri" panose="020F0502020204030204" pitchFamily="34" charset="0"/>
                <a:cs typeface="Calibri" panose="020F0502020204030204" pitchFamily="34" charset="0"/>
              </a:rPr>
              <a:t>Résultat</a:t>
            </a:r>
            <a:r>
              <a:rPr lang="nl-BE" sz="1100" dirty="0">
                <a:latin typeface="Calibri" panose="020F0502020204030204" pitchFamily="34" charset="0"/>
                <a:cs typeface="Calibri" panose="020F0502020204030204" pitchFamily="34" charset="0"/>
              </a:rPr>
              <a:t> ultra </a:t>
            </a:r>
            <a:r>
              <a:rPr lang="nl-BE" sz="1100" dirty="0" err="1">
                <a:latin typeface="Calibri" panose="020F0502020204030204" pitchFamily="34" charset="0"/>
                <a:cs typeface="Calibri" panose="020F0502020204030204" pitchFamily="34" charset="0"/>
              </a:rPr>
              <a:t>rapide</a:t>
            </a:r>
            <a:r>
              <a:rPr lang="nl-BE" sz="1100" dirty="0">
                <a:latin typeface="Calibri" panose="020F0502020204030204" pitchFamily="34" charset="0"/>
                <a:cs typeface="Calibri" panose="020F0502020204030204" pitchFamily="34" charset="0"/>
              </a:rPr>
              <a:t> !</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Possède un effet nettoyant sur la sortie du turbo.</a:t>
            </a:r>
            <a:endParaRPr lang="nl-BE" altLang="nl-BE" sz="1100" dirty="0">
              <a:latin typeface="Calibri" panose="020F0502020204030204" pitchFamily="34" charset="0"/>
              <a:cs typeface="Calibri" panose="020F0502020204030204" pitchFamily="34" charset="0"/>
            </a:endParaRPr>
          </a:p>
        </p:txBody>
      </p:sp>
      <p:sp>
        <p:nvSpPr>
          <p:cNvPr id="35853" name="TextBox 1">
            <a:extLst>
              <a:ext uri="{FF2B5EF4-FFF2-40B4-BE49-F238E27FC236}">
                <a16:creationId xmlns:a16="http://schemas.microsoft.com/office/drawing/2014/main" id="{B422F04B-EB73-4B9D-9D52-F4BDCBF5E4E8}"/>
              </a:ext>
            </a:extLst>
          </p:cNvPr>
          <p:cNvSpPr txBox="1">
            <a:spLocks noChangeArrowheads="1"/>
          </p:cNvSpPr>
          <p:nvPr/>
        </p:nvSpPr>
        <p:spPr bwMode="auto">
          <a:xfrm>
            <a:off x="2835275" y="4560738"/>
            <a:ext cx="26003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35854" name="TextBox 1">
            <a:extLst>
              <a:ext uri="{FF2B5EF4-FFF2-40B4-BE49-F238E27FC236}">
                <a16:creationId xmlns:a16="http://schemas.microsoft.com/office/drawing/2014/main" id="{F68ED15E-6B6D-4076-9433-FEA0505ABDF1}"/>
              </a:ext>
            </a:extLst>
          </p:cNvPr>
          <p:cNvSpPr txBox="1">
            <a:spLocks noChangeArrowheads="1"/>
          </p:cNvSpPr>
          <p:nvPr/>
        </p:nvSpPr>
        <p:spPr bwMode="auto">
          <a:xfrm>
            <a:off x="2851150" y="4751238"/>
            <a:ext cx="28114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Filtre</a:t>
            </a:r>
            <a:r>
              <a:rPr lang="nl-NL" altLang="nl-BE" sz="1100" dirty="0">
                <a:latin typeface="Calibri" panose="020F0502020204030204" pitchFamily="34" charset="0"/>
                <a:cs typeface="Calibri" panose="020F0502020204030204" pitchFamily="34" charset="0"/>
              </a:rPr>
              <a:t> à </a:t>
            </a:r>
            <a:r>
              <a:rPr lang="nl-NL" altLang="nl-BE" sz="1100" dirty="0" err="1">
                <a:latin typeface="Calibri" panose="020F0502020204030204" pitchFamily="34" charset="0"/>
                <a:cs typeface="Calibri" panose="020F0502020204030204" pitchFamily="34" charset="0"/>
              </a:rPr>
              <a:t>particules</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obstrué</a:t>
            </a:r>
            <a:endParaRPr lang="nl-NL" altLang="nl-BE" sz="1100" dirty="0">
              <a:latin typeface="Calibri" panose="020F0502020204030204" pitchFamily="34" charset="0"/>
              <a:cs typeface="Calibri" panose="020F0502020204030204" pitchFamily="34" charset="0"/>
            </a:endParaRPr>
          </a:p>
        </p:txBody>
      </p:sp>
      <p:sp>
        <p:nvSpPr>
          <p:cNvPr id="35855" name="TextBox 1">
            <a:extLst>
              <a:ext uri="{FF2B5EF4-FFF2-40B4-BE49-F238E27FC236}">
                <a16:creationId xmlns:a16="http://schemas.microsoft.com/office/drawing/2014/main" id="{7A13F2F7-13ED-48B5-81A3-7A93844BF0D1}"/>
              </a:ext>
            </a:extLst>
          </p:cNvPr>
          <p:cNvSpPr txBox="1">
            <a:spLocks noChangeArrowheads="1"/>
          </p:cNvSpPr>
          <p:nvPr/>
        </p:nvSpPr>
        <p:spPr bwMode="auto">
          <a:xfrm>
            <a:off x="5867400" y="4560738"/>
            <a:ext cx="122488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35856" name="TextBox 1">
            <a:extLst>
              <a:ext uri="{FF2B5EF4-FFF2-40B4-BE49-F238E27FC236}">
                <a16:creationId xmlns:a16="http://schemas.microsoft.com/office/drawing/2014/main" id="{21455F71-2931-4D75-9991-A0FFA18E0823}"/>
              </a:ext>
            </a:extLst>
          </p:cNvPr>
          <p:cNvSpPr txBox="1">
            <a:spLocks noChangeArrowheads="1"/>
          </p:cNvSpPr>
          <p:nvPr/>
        </p:nvSpPr>
        <p:spPr bwMode="auto">
          <a:xfrm>
            <a:off x="5884863" y="4741713"/>
            <a:ext cx="281146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ü"/>
            </a:pPr>
            <a:r>
              <a:rPr lang="fr-FR" sz="1100" dirty="0">
                <a:latin typeface="Calibri" panose="020F0502020204030204" pitchFamily="34" charset="0"/>
                <a:cs typeface="Calibri" panose="020F0502020204030204" pitchFamily="34" charset="0"/>
              </a:rPr>
              <a:t>Il suffit juste de verser le contenu d’un flacon dans le réservoir à carburant !</a:t>
            </a:r>
            <a:r>
              <a:rPr lang="nl-NL" altLang="nl-BE" sz="1100" dirty="0">
                <a:latin typeface="Calibri" panose="020F0502020204030204" pitchFamily="34" charset="0"/>
                <a:cs typeface="Calibri" panose="020F0502020204030204" pitchFamily="34" charset="0"/>
              </a:rPr>
              <a:t>!</a:t>
            </a:r>
          </a:p>
        </p:txBody>
      </p:sp>
      <p:sp>
        <p:nvSpPr>
          <p:cNvPr id="35857" name="TextBox 1">
            <a:extLst>
              <a:ext uri="{FF2B5EF4-FFF2-40B4-BE49-F238E27FC236}">
                <a16:creationId xmlns:a16="http://schemas.microsoft.com/office/drawing/2014/main" id="{72BC5D0E-5FC0-462C-8A85-00F7B8D74119}"/>
              </a:ext>
            </a:extLst>
          </p:cNvPr>
          <p:cNvSpPr txBox="1">
            <a:spLocks noChangeArrowheads="1"/>
          </p:cNvSpPr>
          <p:nvPr/>
        </p:nvSpPr>
        <p:spPr bwMode="auto">
          <a:xfrm>
            <a:off x="2822575" y="992188"/>
            <a:ext cx="533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sz="1200" i="1" dirty="0" err="1">
                <a:solidFill>
                  <a:srgbClr val="7030A0"/>
                </a:solidFill>
                <a:latin typeface="Calibri" panose="020F0502020204030204" pitchFamily="34" charset="0"/>
                <a:cs typeface="Calibri" panose="020F0502020204030204" pitchFamily="34" charset="0"/>
              </a:rPr>
              <a:t>Régénérant</a:t>
            </a:r>
            <a:r>
              <a:rPr lang="nl-BE" sz="1200" i="1" dirty="0">
                <a:solidFill>
                  <a:srgbClr val="7030A0"/>
                </a:solidFill>
                <a:latin typeface="Calibri" panose="020F0502020204030204" pitchFamily="34" charset="0"/>
                <a:cs typeface="Calibri" panose="020F0502020204030204" pitchFamily="34" charset="0"/>
              </a:rPr>
              <a:t> </a:t>
            </a:r>
            <a:r>
              <a:rPr lang="nl-BE" sz="1200" i="1" dirty="0" err="1">
                <a:solidFill>
                  <a:srgbClr val="7030A0"/>
                </a:solidFill>
                <a:latin typeface="Calibri" panose="020F0502020204030204" pitchFamily="34" charset="0"/>
                <a:cs typeface="Calibri" panose="020F0502020204030204" pitchFamily="34" charset="0"/>
              </a:rPr>
              <a:t>filtre</a:t>
            </a:r>
            <a:r>
              <a:rPr lang="nl-BE" sz="1200" i="1" dirty="0">
                <a:solidFill>
                  <a:srgbClr val="7030A0"/>
                </a:solidFill>
                <a:latin typeface="Calibri" panose="020F0502020204030204" pitchFamily="34" charset="0"/>
                <a:cs typeface="Calibri" panose="020F0502020204030204" pitchFamily="34" charset="0"/>
              </a:rPr>
              <a:t> à </a:t>
            </a:r>
            <a:r>
              <a:rPr lang="nl-BE" sz="1200" i="1" dirty="0" err="1">
                <a:solidFill>
                  <a:srgbClr val="7030A0"/>
                </a:solidFill>
                <a:latin typeface="Calibri" panose="020F0502020204030204" pitchFamily="34" charset="0"/>
                <a:cs typeface="Calibri" panose="020F0502020204030204" pitchFamily="34" charset="0"/>
              </a:rPr>
              <a:t>particules</a:t>
            </a:r>
            <a:endParaRPr lang="nl-BE" altLang="nl-BE" sz="1200" i="1" dirty="0">
              <a:solidFill>
                <a:srgbClr val="7030A0"/>
              </a:solidFill>
              <a:latin typeface="Calibri" panose="020F0502020204030204" pitchFamily="34" charset="0"/>
              <a:cs typeface="Calibri" panose="020F0502020204030204" pitchFamily="34" charset="0"/>
            </a:endParaRPr>
          </a:p>
        </p:txBody>
      </p:sp>
      <p:sp>
        <p:nvSpPr>
          <p:cNvPr id="30" name="TextBox 1">
            <a:extLst>
              <a:ext uri="{FF2B5EF4-FFF2-40B4-BE49-F238E27FC236}">
                <a16:creationId xmlns:a16="http://schemas.microsoft.com/office/drawing/2014/main" id="{F6F27C51-0B7A-43DE-87A9-A4C596CEC15C}"/>
              </a:ext>
            </a:extLst>
          </p:cNvPr>
          <p:cNvSpPr txBox="1"/>
          <p:nvPr/>
        </p:nvSpPr>
        <p:spPr>
          <a:xfrm>
            <a:off x="915988" y="5661248"/>
            <a:ext cx="3871912" cy="261938"/>
          </a:xfrm>
          <a:prstGeom prst="rect">
            <a:avLst/>
          </a:prstGeom>
          <a:noFill/>
        </p:spPr>
        <p:txBody>
          <a:bodyPr>
            <a:spAutoFit/>
          </a:bodyPr>
          <a:lstStyle/>
          <a:p>
            <a:pPr>
              <a:defRPr/>
            </a:pPr>
            <a:r>
              <a:rPr lang="nl-BE" sz="1100" dirty="0">
                <a:latin typeface="Calibri" panose="020F0502020204030204" pitchFamily="34" charset="0"/>
                <a:cs typeface="Calibri" panose="020F0502020204030204" pitchFamily="34" charset="0"/>
              </a:rPr>
              <a:t>PN 28095 – 12x1 l - EN/FR/DE/ES/IT/SV/NL/JA</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pic>
        <p:nvPicPr>
          <p:cNvPr id="35859" name="Afbeelding 15">
            <a:extLst>
              <a:ext uri="{FF2B5EF4-FFF2-40B4-BE49-F238E27FC236}">
                <a16:creationId xmlns:a16="http://schemas.microsoft.com/office/drawing/2014/main" id="{A1E018CD-A04E-40AD-8A58-54417FBFFD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 y="2038350"/>
            <a:ext cx="1649413" cy="333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1">
            <a:extLst>
              <a:ext uri="{FF2B5EF4-FFF2-40B4-BE49-F238E27FC236}">
                <a16:creationId xmlns:a16="http://schemas.microsoft.com/office/drawing/2014/main" id="{712D3ACE-BFB7-422A-A19A-6DE4090E898A}"/>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Fleet</a:t>
            </a:r>
            <a:r>
              <a:rPr lang="nl-BE" b="1" dirty="0">
                <a:solidFill>
                  <a:schemeClr val="bg2">
                    <a:lumMod val="25000"/>
                  </a:schemeClr>
                </a:solidFill>
                <a:latin typeface="Calibri" panose="020F0502020204030204" pitchFamily="34" charset="0"/>
              </a:rPr>
              <a:t>: CARBURANT</a:t>
            </a:r>
          </a:p>
        </p:txBody>
      </p:sp>
      <p:sp>
        <p:nvSpPr>
          <p:cNvPr id="24" name="Gelijkbenige driehoek 19">
            <a:extLst>
              <a:ext uri="{FF2B5EF4-FFF2-40B4-BE49-F238E27FC236}">
                <a16:creationId xmlns:a16="http://schemas.microsoft.com/office/drawing/2014/main" id="{ADDBD023-BE89-452B-B2E2-21E24820C546}"/>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5" name="Gelijkbenige driehoek 47">
            <a:extLst>
              <a:ext uri="{FF2B5EF4-FFF2-40B4-BE49-F238E27FC236}">
                <a16:creationId xmlns:a16="http://schemas.microsoft.com/office/drawing/2014/main" id="{BC85EF76-3A75-46CE-B0AB-8091252FA97D}"/>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26" name="Groep 8">
            <a:extLst>
              <a:ext uri="{FF2B5EF4-FFF2-40B4-BE49-F238E27FC236}">
                <a16:creationId xmlns:a16="http://schemas.microsoft.com/office/drawing/2014/main" id="{C736475D-A225-4182-964E-E42553A7E7E1}"/>
              </a:ext>
            </a:extLst>
          </p:cNvPr>
          <p:cNvGrpSpPr>
            <a:grpSpLocks/>
          </p:cNvGrpSpPr>
          <p:nvPr/>
        </p:nvGrpSpPr>
        <p:grpSpPr bwMode="auto">
          <a:xfrm>
            <a:off x="7694613" y="5589240"/>
            <a:ext cx="1341437" cy="247650"/>
            <a:chOff x="7694316" y="5629464"/>
            <a:chExt cx="1342180" cy="247015"/>
          </a:xfrm>
        </p:grpSpPr>
        <p:sp>
          <p:nvSpPr>
            <p:cNvPr id="27" name="Rechthoek: afgeronde hoeken 26">
              <a:hlinkClick r:id="rId5" action="ppaction://hlinksldjump"/>
              <a:extLst>
                <a:ext uri="{FF2B5EF4-FFF2-40B4-BE49-F238E27FC236}">
                  <a16:creationId xmlns:a16="http://schemas.microsoft.com/office/drawing/2014/main" id="{D40B1855-17C5-442E-9015-B06013FC9F38}"/>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8" name="TextBox 1">
              <a:hlinkClick r:id="rId5" action="ppaction://hlinksldjump"/>
              <a:extLst>
                <a:ext uri="{FF2B5EF4-FFF2-40B4-BE49-F238E27FC236}">
                  <a16:creationId xmlns:a16="http://schemas.microsoft.com/office/drawing/2014/main" id="{616652ED-EE0A-40D7-B852-C2AD8BF6C1E8}"/>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29" name="Gelijkbenige driehoek 38">
              <a:extLst>
                <a:ext uri="{FF2B5EF4-FFF2-40B4-BE49-F238E27FC236}">
                  <a16:creationId xmlns:a16="http://schemas.microsoft.com/office/drawing/2014/main" id="{C6E89045-0A14-4A94-9875-01F74ACD68EB}"/>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childTnLst>
                    </p:cTn>
                  </p:par>
                </p:childTnLst>
              </p:cTn>
              <p:nextCondLst>
                <p:cond evt="onClick" delay="0">
                  <p:tgtEl>
                    <p:spTgt spid="1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9">
            <a:extLst>
              <a:ext uri="{FF2B5EF4-FFF2-40B4-BE49-F238E27FC236}">
                <a16:creationId xmlns:a16="http://schemas.microsoft.com/office/drawing/2014/main" id="{5248A083-4820-42CA-9503-F96D20438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313" r="4007"/>
          <a:stretch>
            <a:fillRect/>
          </a:stretch>
        </p:blipFill>
        <p:spPr bwMode="auto">
          <a:xfrm>
            <a:off x="860425" y="1676400"/>
            <a:ext cx="1930400" cy="389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echthoek 15">
            <a:extLst>
              <a:ext uri="{FF2B5EF4-FFF2-40B4-BE49-F238E27FC236}">
                <a16:creationId xmlns:a16="http://schemas.microsoft.com/office/drawing/2014/main" id="{3160850A-C099-4FC4-8710-09A372EABECB}"/>
              </a:ext>
            </a:extLst>
          </p:cNvPr>
          <p:cNvSpPr>
            <a:spLocks noChangeArrowheads="1"/>
          </p:cNvSpPr>
          <p:nvPr/>
        </p:nvSpPr>
        <p:spPr bwMode="auto">
          <a:xfrm>
            <a:off x="398463" y="749300"/>
            <a:ext cx="428625" cy="5083175"/>
          </a:xfrm>
          <a:prstGeom prst="rect">
            <a:avLst/>
          </a:prstGeom>
          <a:solidFill>
            <a:srgbClr val="F5D90B"/>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50" name="TextBox 1">
            <a:extLst>
              <a:ext uri="{FF2B5EF4-FFF2-40B4-BE49-F238E27FC236}">
                <a16:creationId xmlns:a16="http://schemas.microsoft.com/office/drawing/2014/main" id="{25EDB55C-7C42-4876-9157-C71ED8BB478B}"/>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DIESEL</a:t>
            </a:r>
          </a:p>
        </p:txBody>
      </p:sp>
      <p:sp>
        <p:nvSpPr>
          <p:cNvPr id="36874" name="TextBox 1">
            <a:extLst>
              <a:ext uri="{FF2B5EF4-FFF2-40B4-BE49-F238E27FC236}">
                <a16:creationId xmlns:a16="http://schemas.microsoft.com/office/drawing/2014/main" id="{C5963CFC-6235-4863-B29C-B37828A71B36}"/>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a:solidFill>
                  <a:srgbClr val="7030A0"/>
                </a:solidFill>
                <a:latin typeface="Calibri" panose="020F0502020204030204" pitchFamily="34" charset="0"/>
              </a:rPr>
              <a:t>WYNN’S ECO DIESEL</a:t>
            </a:r>
          </a:p>
        </p:txBody>
      </p:sp>
      <p:sp>
        <p:nvSpPr>
          <p:cNvPr id="36875" name="TextBox 1">
            <a:extLst>
              <a:ext uri="{FF2B5EF4-FFF2-40B4-BE49-F238E27FC236}">
                <a16:creationId xmlns:a16="http://schemas.microsoft.com/office/drawing/2014/main" id="{D17D912E-9878-4902-92B8-66B2E15F960A}"/>
              </a:ext>
            </a:extLst>
          </p:cNvPr>
          <p:cNvSpPr txBox="1">
            <a:spLocks noChangeArrowheads="1"/>
          </p:cNvSpPr>
          <p:nvPr/>
        </p:nvSpPr>
        <p:spPr bwMode="auto">
          <a:xfrm>
            <a:off x="2822575" y="1311275"/>
            <a:ext cx="6070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Eco Diesel est un additif multifonctionnel pour gasoil, développé pour diminuer les fumées noires, améliorer la combustion, nettoyer le système d'alimentation et compenser le manque de lubrification des carburants à </a:t>
            </a:r>
            <a:r>
              <a:rPr lang="nl-BE" sz="1200" dirty="0" err="1">
                <a:latin typeface="Calibri" panose="020F0502020204030204" pitchFamily="34" charset="0"/>
                <a:cs typeface="Calibri" panose="020F0502020204030204" pitchFamily="34" charset="0"/>
              </a:rPr>
              <a:t>basse</a:t>
            </a:r>
            <a:r>
              <a:rPr lang="nl-BE" sz="1200" dirty="0">
                <a:latin typeface="Calibri" panose="020F0502020204030204" pitchFamily="34" charset="0"/>
                <a:cs typeface="Calibri" panose="020F0502020204030204" pitchFamily="34" charset="0"/>
              </a:rPr>
              <a:t> teneur en </a:t>
            </a:r>
            <a:r>
              <a:rPr lang="nl-BE" sz="1200" dirty="0" err="1">
                <a:latin typeface="Calibri" panose="020F0502020204030204" pitchFamily="34" charset="0"/>
                <a:cs typeface="Calibri" panose="020F0502020204030204" pitchFamily="34" charset="0"/>
              </a:rPr>
              <a:t>soufre</a:t>
            </a:r>
            <a:r>
              <a:rPr lang="nl-BE" sz="1200" dirty="0">
                <a:latin typeface="Calibri" panose="020F0502020204030204" pitchFamily="34" charset="0"/>
                <a:cs typeface="Calibri" panose="020F0502020204030204" pitchFamily="34" charset="0"/>
              </a:rPr>
              <a:t>.</a:t>
            </a:r>
            <a:endParaRPr lang="nl-BE" altLang="nl-BE" sz="1200" dirty="0">
              <a:latin typeface="Calibri" panose="020F0502020204030204" pitchFamily="34" charset="0"/>
              <a:cs typeface="Calibri" panose="020F0502020204030204" pitchFamily="34" charset="0"/>
            </a:endParaRPr>
          </a:p>
        </p:txBody>
      </p:sp>
      <p:sp>
        <p:nvSpPr>
          <p:cNvPr id="36876" name="TextBox 1">
            <a:extLst>
              <a:ext uri="{FF2B5EF4-FFF2-40B4-BE49-F238E27FC236}">
                <a16:creationId xmlns:a16="http://schemas.microsoft.com/office/drawing/2014/main" id="{6A32DA0F-B1BE-42F5-9D41-F181B7E3DA33}"/>
              </a:ext>
            </a:extLst>
          </p:cNvPr>
          <p:cNvSpPr txBox="1">
            <a:spLocks noChangeArrowheads="1"/>
          </p:cNvSpPr>
          <p:nvPr/>
        </p:nvSpPr>
        <p:spPr bwMode="auto">
          <a:xfrm>
            <a:off x="2806700" y="1982788"/>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36877" name="TextBox 1">
            <a:extLst>
              <a:ext uri="{FF2B5EF4-FFF2-40B4-BE49-F238E27FC236}">
                <a16:creationId xmlns:a16="http://schemas.microsoft.com/office/drawing/2014/main" id="{F173CF2A-CE13-471B-912A-B4E8796F1CDB}"/>
              </a:ext>
            </a:extLst>
          </p:cNvPr>
          <p:cNvSpPr txBox="1">
            <a:spLocks noChangeArrowheads="1"/>
          </p:cNvSpPr>
          <p:nvPr/>
        </p:nvSpPr>
        <p:spPr bwMode="auto">
          <a:xfrm>
            <a:off x="2822575" y="2198688"/>
            <a:ext cx="6070600" cy="2428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Réduit les fumées noires d'échappement aux niveaux acceptables par la CE.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Diminue la température de combustion des particules de suie de 600°C à 200/400°C </a:t>
            </a:r>
            <a:r>
              <a:rPr lang="nl-BE" sz="1100" dirty="0">
                <a:latin typeface="Calibri" panose="020F0502020204030204" pitchFamily="34" charset="0"/>
                <a:cs typeface="Calibri" panose="020F0502020204030204" pitchFamily="34" charset="0"/>
              </a:rPr>
              <a:t>(</a:t>
            </a:r>
            <a:r>
              <a:rPr lang="nl-BE" sz="1100" dirty="0" err="1">
                <a:latin typeface="Calibri" panose="020F0502020204030204" pitchFamily="34" charset="0"/>
                <a:cs typeface="Calibri" panose="020F0502020204030204" pitchFamily="34" charset="0"/>
              </a:rPr>
              <a:t>températures</a:t>
            </a:r>
            <a:r>
              <a:rPr lang="nl-BE" sz="1100" dirty="0">
                <a:latin typeface="Calibri" panose="020F0502020204030204" pitchFamily="34" charset="0"/>
                <a:cs typeface="Calibri" panose="020F0502020204030204" pitchFamily="34" charset="0"/>
              </a:rPr>
              <a:t> des </a:t>
            </a:r>
            <a:r>
              <a:rPr lang="nl-BE" sz="1100" dirty="0" err="1">
                <a:latin typeface="Calibri" panose="020F0502020204030204" pitchFamily="34" charset="0"/>
                <a:cs typeface="Calibri" panose="020F0502020204030204" pitchFamily="34" charset="0"/>
              </a:rPr>
              <a:t>gaz</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d'échappement</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Elimine les particules de suie dans le système d'échappement sans équipement additionnel comme les systèmes de postcombustion, filtres à suie et pots </a:t>
            </a:r>
            <a:r>
              <a:rPr lang="nl-BE" sz="1100" dirty="0" err="1">
                <a:latin typeface="Calibri" panose="020F0502020204030204" pitchFamily="34" charset="0"/>
                <a:cs typeface="Calibri" panose="020F0502020204030204" pitchFamily="34" charset="0"/>
              </a:rPr>
              <a:t>d’échappement</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catalytiques</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nl-BE" sz="1100" dirty="0" err="1">
                <a:latin typeface="Calibri" panose="020F0502020204030204" pitchFamily="34" charset="0"/>
                <a:cs typeface="Calibri" panose="020F0502020204030204" pitchFamily="34" charset="0"/>
              </a:rPr>
              <a:t>Régénère</a:t>
            </a:r>
            <a:r>
              <a:rPr lang="nl-BE" sz="1100" dirty="0">
                <a:latin typeface="Calibri" panose="020F0502020204030204" pitchFamily="34" charset="0"/>
                <a:cs typeface="Calibri" panose="020F0502020204030204" pitchFamily="34" charset="0"/>
              </a:rPr>
              <a:t> les </a:t>
            </a:r>
            <a:r>
              <a:rPr lang="nl-BE" sz="1100" dirty="0" err="1">
                <a:latin typeface="Calibri" panose="020F0502020204030204" pitchFamily="34" charset="0"/>
                <a:cs typeface="Calibri" panose="020F0502020204030204" pitchFamily="34" charset="0"/>
              </a:rPr>
              <a:t>filtres</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antisuie</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nl-BE" sz="1100" dirty="0" err="1">
                <a:latin typeface="Calibri" panose="020F0502020204030204" pitchFamily="34" charset="0"/>
                <a:cs typeface="Calibri" panose="020F0502020204030204" pitchFamily="34" charset="0"/>
              </a:rPr>
              <a:t>Améliore</a:t>
            </a:r>
            <a:r>
              <a:rPr lang="nl-BE" sz="1100" dirty="0">
                <a:latin typeface="Calibri" panose="020F0502020204030204" pitchFamily="34" charset="0"/>
                <a:cs typeface="Calibri" panose="020F0502020204030204" pitchFamily="34" charset="0"/>
              </a:rPr>
              <a:t> la </a:t>
            </a:r>
            <a:r>
              <a:rPr lang="nl-BE" sz="1100" dirty="0" err="1">
                <a:latin typeface="Calibri" panose="020F0502020204030204" pitchFamily="34" charset="0"/>
                <a:cs typeface="Calibri" panose="020F0502020204030204" pitchFamily="34" charset="0"/>
              </a:rPr>
              <a:t>combustion</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Nettoie, tient propre et lubrifie les injecteurs et la pompe d'injection.</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Compense le manque de lubrification des carburants à basse teneur en soufre par un </a:t>
            </a:r>
            <a:r>
              <a:rPr lang="nl-BE" sz="1100" dirty="0" err="1">
                <a:latin typeface="Calibri" panose="020F0502020204030204" pitchFamily="34" charset="0"/>
                <a:cs typeface="Calibri" panose="020F0502020204030204" pitchFamily="34" charset="0"/>
              </a:rPr>
              <a:t>composant</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lubrifiant</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Protège de la rouille et de la corrosion.</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Est complètement compatible avec tous les gas-oils.</a:t>
            </a:r>
            <a:endParaRPr lang="nl-BE" altLang="nl-BE" sz="1100" dirty="0">
              <a:latin typeface="Calibri" panose="020F0502020204030204" pitchFamily="34" charset="0"/>
              <a:cs typeface="Calibri" panose="020F0502020204030204" pitchFamily="34" charset="0"/>
            </a:endParaRPr>
          </a:p>
        </p:txBody>
      </p:sp>
      <p:sp>
        <p:nvSpPr>
          <p:cNvPr id="36878" name="TextBox 1">
            <a:extLst>
              <a:ext uri="{FF2B5EF4-FFF2-40B4-BE49-F238E27FC236}">
                <a16:creationId xmlns:a16="http://schemas.microsoft.com/office/drawing/2014/main" id="{1ECDC8A2-1B38-4828-A1D5-12163A11292C}"/>
              </a:ext>
            </a:extLst>
          </p:cNvPr>
          <p:cNvSpPr txBox="1">
            <a:spLocks noChangeArrowheads="1"/>
          </p:cNvSpPr>
          <p:nvPr/>
        </p:nvSpPr>
        <p:spPr bwMode="auto">
          <a:xfrm>
            <a:off x="2835275" y="4665761"/>
            <a:ext cx="26003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36879" name="TextBox 1">
            <a:extLst>
              <a:ext uri="{FF2B5EF4-FFF2-40B4-BE49-F238E27FC236}">
                <a16:creationId xmlns:a16="http://schemas.microsoft.com/office/drawing/2014/main" id="{C4E8487E-3DCB-48DE-B6F3-898B0A1B7BD8}"/>
              </a:ext>
            </a:extLst>
          </p:cNvPr>
          <p:cNvSpPr txBox="1">
            <a:spLocks noChangeArrowheads="1"/>
          </p:cNvSpPr>
          <p:nvPr/>
        </p:nvSpPr>
        <p:spPr bwMode="auto">
          <a:xfrm>
            <a:off x="2851150" y="4856261"/>
            <a:ext cx="28114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Fumée</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d’échappement</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noire</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Système</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d’alimentation</a:t>
            </a:r>
            <a:r>
              <a:rPr lang="nl-NL" altLang="nl-BE" sz="1100" dirty="0">
                <a:latin typeface="Calibri" panose="020F0502020204030204" pitchFamily="34" charset="0"/>
                <a:cs typeface="Calibri" panose="020F0502020204030204" pitchFamily="34" charset="0"/>
              </a:rPr>
              <a:t> sale</a:t>
            </a:r>
          </a:p>
        </p:txBody>
      </p:sp>
      <p:sp>
        <p:nvSpPr>
          <p:cNvPr id="36880" name="TextBox 1">
            <a:extLst>
              <a:ext uri="{FF2B5EF4-FFF2-40B4-BE49-F238E27FC236}">
                <a16:creationId xmlns:a16="http://schemas.microsoft.com/office/drawing/2014/main" id="{50C2BF47-ED23-4125-9448-9CDE7D112065}"/>
              </a:ext>
            </a:extLst>
          </p:cNvPr>
          <p:cNvSpPr txBox="1">
            <a:spLocks noChangeArrowheads="1"/>
          </p:cNvSpPr>
          <p:nvPr/>
        </p:nvSpPr>
        <p:spPr bwMode="auto">
          <a:xfrm>
            <a:off x="5867399" y="4665761"/>
            <a:ext cx="165643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36881" name="TextBox 1">
            <a:extLst>
              <a:ext uri="{FF2B5EF4-FFF2-40B4-BE49-F238E27FC236}">
                <a16:creationId xmlns:a16="http://schemas.microsoft.com/office/drawing/2014/main" id="{5B7EF5DC-3316-4241-9ADB-21BE8DB61B75}"/>
              </a:ext>
            </a:extLst>
          </p:cNvPr>
          <p:cNvSpPr txBox="1">
            <a:spLocks noChangeArrowheads="1"/>
          </p:cNvSpPr>
          <p:nvPr/>
        </p:nvSpPr>
        <p:spPr bwMode="auto">
          <a:xfrm>
            <a:off x="5884863" y="4845149"/>
            <a:ext cx="281146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ü"/>
            </a:pPr>
            <a:r>
              <a:rPr lang="fr-FR" sz="1100" dirty="0">
                <a:latin typeface="Calibri" panose="020F0502020204030204" pitchFamily="34" charset="0"/>
                <a:cs typeface="Calibri" panose="020F0502020204030204" pitchFamily="34" charset="0"/>
              </a:rPr>
              <a:t>Ajouter au gas-oil avant le remplissage du réservoir afin d'obtenir un mélange optimal.</a:t>
            </a:r>
            <a:endParaRPr lang="nl-NL" altLang="nl-BE" sz="1100" dirty="0">
              <a:latin typeface="Calibri" panose="020F0502020204030204" pitchFamily="34" charset="0"/>
              <a:cs typeface="Calibri" panose="020F0502020204030204" pitchFamily="34" charset="0"/>
            </a:endParaRPr>
          </a:p>
        </p:txBody>
      </p:sp>
      <p:sp>
        <p:nvSpPr>
          <p:cNvPr id="36882" name="TextBox 1">
            <a:extLst>
              <a:ext uri="{FF2B5EF4-FFF2-40B4-BE49-F238E27FC236}">
                <a16:creationId xmlns:a16="http://schemas.microsoft.com/office/drawing/2014/main" id="{39CF16F1-2E5F-4D31-91C7-B0D8D04AFEFF}"/>
              </a:ext>
            </a:extLst>
          </p:cNvPr>
          <p:cNvSpPr txBox="1">
            <a:spLocks noChangeArrowheads="1"/>
          </p:cNvSpPr>
          <p:nvPr/>
        </p:nvSpPr>
        <p:spPr bwMode="auto">
          <a:xfrm>
            <a:off x="2822575" y="992188"/>
            <a:ext cx="533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nl-BE" sz="1200" i="1" dirty="0" err="1">
                <a:solidFill>
                  <a:srgbClr val="7030A0"/>
                </a:solidFill>
                <a:latin typeface="Calibri" panose="020F0502020204030204" pitchFamily="34" charset="0"/>
                <a:cs typeface="Calibri" panose="020F0502020204030204" pitchFamily="34" charset="0"/>
              </a:rPr>
              <a:t>Antifumée</a:t>
            </a:r>
            <a:r>
              <a:rPr lang="nl-BE" sz="1200" i="1" dirty="0">
                <a:solidFill>
                  <a:srgbClr val="7030A0"/>
                </a:solidFill>
                <a:latin typeface="Calibri" panose="020F0502020204030204" pitchFamily="34" charset="0"/>
                <a:cs typeface="Calibri" panose="020F0502020204030204" pitchFamily="34" charset="0"/>
              </a:rPr>
              <a:t> </a:t>
            </a:r>
            <a:r>
              <a:rPr lang="nl-BE" sz="1200" i="1" dirty="0" err="1">
                <a:solidFill>
                  <a:srgbClr val="7030A0"/>
                </a:solidFill>
                <a:latin typeface="Calibri" panose="020F0502020204030204" pitchFamily="34" charset="0"/>
                <a:cs typeface="Calibri" panose="020F0502020204030204" pitchFamily="34" charset="0"/>
              </a:rPr>
              <a:t>avec</a:t>
            </a:r>
            <a:r>
              <a:rPr lang="nl-BE" sz="1200" i="1" dirty="0">
                <a:solidFill>
                  <a:srgbClr val="7030A0"/>
                </a:solidFill>
                <a:latin typeface="Calibri" panose="020F0502020204030204" pitchFamily="34" charset="0"/>
                <a:cs typeface="Calibri" panose="020F0502020204030204" pitchFamily="34" charset="0"/>
              </a:rPr>
              <a:t> </a:t>
            </a:r>
            <a:r>
              <a:rPr lang="nl-BE" sz="1200" i="1" dirty="0" err="1">
                <a:solidFill>
                  <a:srgbClr val="7030A0"/>
                </a:solidFill>
                <a:latin typeface="Calibri" panose="020F0502020204030204" pitchFamily="34" charset="0"/>
                <a:cs typeface="Calibri" panose="020F0502020204030204" pitchFamily="34" charset="0"/>
              </a:rPr>
              <a:t>améliorant</a:t>
            </a:r>
            <a:r>
              <a:rPr lang="nl-BE" sz="1200" i="1" dirty="0">
                <a:solidFill>
                  <a:srgbClr val="7030A0"/>
                </a:solidFill>
                <a:latin typeface="Calibri" panose="020F0502020204030204" pitchFamily="34" charset="0"/>
                <a:cs typeface="Calibri" panose="020F0502020204030204" pitchFamily="34" charset="0"/>
              </a:rPr>
              <a:t> de </a:t>
            </a:r>
            <a:r>
              <a:rPr lang="nl-BE" sz="1200" i="1" dirty="0" err="1">
                <a:solidFill>
                  <a:srgbClr val="7030A0"/>
                </a:solidFill>
                <a:latin typeface="Calibri" panose="020F0502020204030204" pitchFamily="34" charset="0"/>
                <a:cs typeface="Calibri" panose="020F0502020204030204" pitchFamily="34" charset="0"/>
              </a:rPr>
              <a:t>combustion</a:t>
            </a:r>
            <a:r>
              <a:rPr lang="nl-BE" sz="1200" i="1" dirty="0">
                <a:solidFill>
                  <a:srgbClr val="7030A0"/>
                </a:solidFill>
                <a:latin typeface="Calibri" panose="020F0502020204030204" pitchFamily="34" charset="0"/>
                <a:cs typeface="Calibri" panose="020F0502020204030204" pitchFamily="34" charset="0"/>
              </a:rPr>
              <a:t> </a:t>
            </a:r>
            <a:r>
              <a:rPr lang="nl-BE" sz="1200" i="1" dirty="0" err="1">
                <a:solidFill>
                  <a:srgbClr val="7030A0"/>
                </a:solidFill>
                <a:latin typeface="Calibri" panose="020F0502020204030204" pitchFamily="34" charset="0"/>
                <a:cs typeface="Calibri" panose="020F0502020204030204" pitchFamily="34" charset="0"/>
              </a:rPr>
              <a:t>catalytique</a:t>
            </a:r>
            <a:endParaRPr lang="nl-BE" altLang="nl-BE" sz="1200" i="1" dirty="0">
              <a:solidFill>
                <a:srgbClr val="7030A0"/>
              </a:solidFill>
              <a:latin typeface="Calibri" panose="020F0502020204030204" pitchFamily="34" charset="0"/>
              <a:cs typeface="Calibri" panose="020F0502020204030204" pitchFamily="34" charset="0"/>
            </a:endParaRPr>
          </a:p>
        </p:txBody>
      </p:sp>
      <p:sp>
        <p:nvSpPr>
          <p:cNvPr id="30" name="TextBox 1">
            <a:extLst>
              <a:ext uri="{FF2B5EF4-FFF2-40B4-BE49-F238E27FC236}">
                <a16:creationId xmlns:a16="http://schemas.microsoft.com/office/drawing/2014/main" id="{F6F27C51-0B7A-43DE-87A9-A4C596CEC15C}"/>
              </a:ext>
            </a:extLst>
          </p:cNvPr>
          <p:cNvSpPr txBox="1"/>
          <p:nvPr/>
        </p:nvSpPr>
        <p:spPr>
          <a:xfrm>
            <a:off x="915988" y="5661248"/>
            <a:ext cx="3871912" cy="261938"/>
          </a:xfrm>
          <a:prstGeom prst="rect">
            <a:avLst/>
          </a:prstGeom>
          <a:noFill/>
        </p:spPr>
        <p:txBody>
          <a:bodyPr>
            <a:spAutoFit/>
          </a:bodyPr>
          <a:lstStyle/>
          <a:p>
            <a:pPr>
              <a:defRPr/>
            </a:pPr>
            <a:r>
              <a:rPr lang="es-ES" sz="1100" dirty="0">
                <a:latin typeface="Calibri" panose="020F0502020204030204" pitchFamily="34" charset="0"/>
                <a:cs typeface="Calibri" panose="020F0502020204030204" pitchFamily="34" charset="0"/>
              </a:rPr>
              <a:t>PN 62195 – 12x1 l – EN/FR/DE/NL/ES/IT</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23" name="TextBox 1">
            <a:extLst>
              <a:ext uri="{FF2B5EF4-FFF2-40B4-BE49-F238E27FC236}">
                <a16:creationId xmlns:a16="http://schemas.microsoft.com/office/drawing/2014/main" id="{FF2C0B7A-7E7D-4E21-BAC1-61B09E5E9774}"/>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Fleet</a:t>
            </a:r>
            <a:r>
              <a:rPr lang="nl-BE" b="1" dirty="0">
                <a:solidFill>
                  <a:schemeClr val="bg2">
                    <a:lumMod val="25000"/>
                  </a:schemeClr>
                </a:solidFill>
                <a:latin typeface="Calibri" panose="020F0502020204030204" pitchFamily="34" charset="0"/>
              </a:rPr>
              <a:t>: CARBURANT</a:t>
            </a:r>
          </a:p>
        </p:txBody>
      </p:sp>
      <p:grpSp>
        <p:nvGrpSpPr>
          <p:cNvPr id="24" name="Groep 23">
            <a:extLst>
              <a:ext uri="{FF2B5EF4-FFF2-40B4-BE49-F238E27FC236}">
                <a16:creationId xmlns:a16="http://schemas.microsoft.com/office/drawing/2014/main" id="{05CA0ED2-B6C1-4B1B-95FC-BE2DD44F6E23}"/>
              </a:ext>
            </a:extLst>
          </p:cNvPr>
          <p:cNvGrpSpPr>
            <a:grpSpLocks/>
          </p:cNvGrpSpPr>
          <p:nvPr/>
        </p:nvGrpSpPr>
        <p:grpSpPr bwMode="auto">
          <a:xfrm>
            <a:off x="6227763" y="5589240"/>
            <a:ext cx="1419225" cy="246406"/>
            <a:chOff x="6228184" y="5630258"/>
            <a:chExt cx="1419299" cy="247360"/>
          </a:xfrm>
        </p:grpSpPr>
        <p:sp>
          <p:nvSpPr>
            <p:cNvPr id="25" name="Rechthoek: afgeronde hoeken 24">
              <a:hlinkClick r:id="rId3" action="ppaction://hlinksldjump"/>
              <a:extLst>
                <a:ext uri="{FF2B5EF4-FFF2-40B4-BE49-F238E27FC236}">
                  <a16:creationId xmlns:a16="http://schemas.microsoft.com/office/drawing/2014/main" id="{8ED1E471-3FF3-40F8-81DE-E460F21825EB}"/>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6" name="TextBox 1">
              <a:hlinkClick r:id="rId4" action="ppaction://hlinksldjump"/>
              <a:extLst>
                <a:ext uri="{FF2B5EF4-FFF2-40B4-BE49-F238E27FC236}">
                  <a16:creationId xmlns:a16="http://schemas.microsoft.com/office/drawing/2014/main" id="{C46F7BA1-FC41-4FE8-A73C-FB6114C4CA21}"/>
                </a:ext>
              </a:extLst>
            </p:cNvPr>
            <p:cNvSpPr txBox="1">
              <a:spLocks noChangeArrowheads="1"/>
            </p:cNvSpPr>
            <p:nvPr/>
          </p:nvSpPr>
          <p:spPr bwMode="auto">
            <a:xfrm>
              <a:off x="6358829" y="5631397"/>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carburant</a:t>
              </a:r>
              <a:endParaRPr lang="nl-BE" altLang="nl-BE" sz="1000" b="1" dirty="0">
                <a:solidFill>
                  <a:schemeClr val="bg1"/>
                </a:solidFill>
                <a:latin typeface="Calibri" panose="020F0502020204030204" pitchFamily="34" charset="0"/>
              </a:endParaRPr>
            </a:p>
          </p:txBody>
        </p:sp>
        <p:sp>
          <p:nvSpPr>
            <p:cNvPr id="27" name="Gelijkbenige driehoek 14">
              <a:extLst>
                <a:ext uri="{FF2B5EF4-FFF2-40B4-BE49-F238E27FC236}">
                  <a16:creationId xmlns:a16="http://schemas.microsoft.com/office/drawing/2014/main" id="{41AF6821-6266-4DF1-8124-F9842A0ED389}"/>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28" name="Gelijkbenige driehoek 18">
            <a:extLst>
              <a:ext uri="{FF2B5EF4-FFF2-40B4-BE49-F238E27FC236}">
                <a16:creationId xmlns:a16="http://schemas.microsoft.com/office/drawing/2014/main" id="{9B35C4F7-450A-49F4-85A0-0C68039B831F}"/>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9" name="Gelijkbenige driehoek 19">
            <a:extLst>
              <a:ext uri="{FF2B5EF4-FFF2-40B4-BE49-F238E27FC236}">
                <a16:creationId xmlns:a16="http://schemas.microsoft.com/office/drawing/2014/main" id="{40D24566-0893-4C6B-A96F-387C763BF91E}"/>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1" name="Gelijkbenige driehoek 47">
            <a:extLst>
              <a:ext uri="{FF2B5EF4-FFF2-40B4-BE49-F238E27FC236}">
                <a16:creationId xmlns:a16="http://schemas.microsoft.com/office/drawing/2014/main" id="{83D5FD07-DC03-4929-B39F-C6B09839B71D}"/>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2" name="Groep 8">
            <a:extLst>
              <a:ext uri="{FF2B5EF4-FFF2-40B4-BE49-F238E27FC236}">
                <a16:creationId xmlns:a16="http://schemas.microsoft.com/office/drawing/2014/main" id="{7BDFDC1D-1452-421D-816D-655BA11630B1}"/>
              </a:ext>
            </a:extLst>
          </p:cNvPr>
          <p:cNvGrpSpPr>
            <a:grpSpLocks/>
          </p:cNvGrpSpPr>
          <p:nvPr/>
        </p:nvGrpSpPr>
        <p:grpSpPr bwMode="auto">
          <a:xfrm>
            <a:off x="7694613" y="5589240"/>
            <a:ext cx="1341437" cy="247650"/>
            <a:chOff x="7694316" y="5629464"/>
            <a:chExt cx="1342180" cy="247015"/>
          </a:xfrm>
        </p:grpSpPr>
        <p:sp>
          <p:nvSpPr>
            <p:cNvPr id="33" name="Rechthoek: afgeronde hoeken 32">
              <a:hlinkClick r:id="rId5" action="ppaction://hlinksldjump"/>
              <a:extLst>
                <a:ext uri="{FF2B5EF4-FFF2-40B4-BE49-F238E27FC236}">
                  <a16:creationId xmlns:a16="http://schemas.microsoft.com/office/drawing/2014/main" id="{70DAA407-A63C-4E90-AE17-2774DBA29B34}"/>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4" name="TextBox 1">
              <a:hlinkClick r:id="rId5" action="ppaction://hlinksldjump"/>
              <a:extLst>
                <a:ext uri="{FF2B5EF4-FFF2-40B4-BE49-F238E27FC236}">
                  <a16:creationId xmlns:a16="http://schemas.microsoft.com/office/drawing/2014/main" id="{6DD1EE11-3558-4F21-9292-571C005D5412}"/>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5" name="Gelijkbenige driehoek 38">
              <a:extLst>
                <a:ext uri="{FF2B5EF4-FFF2-40B4-BE49-F238E27FC236}">
                  <a16:creationId xmlns:a16="http://schemas.microsoft.com/office/drawing/2014/main" id="{38A1A344-54A2-4FCD-A05C-41835BA727EB}"/>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4"/>
                                        </p:tgtEl>
                                      </p:cBhvr>
                                    </p:animEffect>
                                    <p:animScale>
                                      <p:cBhvr>
                                        <p:cTn id="7" dur="250" autoRev="1" fill="hold"/>
                                        <p:tgtEl>
                                          <p:spTgt spid="24"/>
                                        </p:tgtEl>
                                      </p:cBhvr>
                                      <p:by x="105000" y="105000"/>
                                    </p:animScale>
                                  </p:childTnLst>
                                </p:cTn>
                              </p:par>
                            </p:childTnLst>
                          </p:cTn>
                        </p:par>
                      </p:childTnLst>
                    </p:cTn>
                  </p:par>
                </p:childTnLst>
              </p:cTn>
              <p:nextCondLst>
                <p:cond evt="onClick" delay="0">
                  <p:tgtEl>
                    <p:spTgt spid="2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73FDF8-C96C-439E-92D2-51E8AED07F4B}"/>
              </a:ext>
            </a:extLst>
          </p:cNvPr>
          <p:cNvSpPr txBox="1"/>
          <p:nvPr/>
        </p:nvSpPr>
        <p:spPr>
          <a:xfrm>
            <a:off x="327025" y="188640"/>
            <a:ext cx="6045175" cy="461665"/>
          </a:xfrm>
          <a:prstGeom prst="rect">
            <a:avLst/>
          </a:prstGeom>
          <a:noFill/>
        </p:spPr>
        <p:txBody>
          <a:bodyPr wrap="square" rtlCol="0" anchor="t">
            <a:spAutoFit/>
          </a:bodyPr>
          <a:lstStyle/>
          <a:p>
            <a:pPr lvl="0"/>
            <a:r>
              <a:rPr lang="nl-BE" b="1" dirty="0" err="1">
                <a:solidFill>
                  <a:schemeClr val="bg2">
                    <a:lumMod val="25000"/>
                  </a:schemeClr>
                </a:solidFill>
                <a:latin typeface="Calibri" panose="020F0502020204030204" pitchFamily="34" charset="0"/>
              </a:rPr>
              <a:t>Une</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actualité</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favorable</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aux</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additifs</a:t>
            </a:r>
            <a:endParaRPr lang="nl-BE" b="1" dirty="0">
              <a:solidFill>
                <a:schemeClr val="bg2">
                  <a:lumMod val="25000"/>
                </a:schemeClr>
              </a:solidFill>
              <a:latin typeface="Calibri" panose="020F0502020204030204" pitchFamily="34" charset="0"/>
            </a:endParaRPr>
          </a:p>
        </p:txBody>
      </p:sp>
      <p:sp>
        <p:nvSpPr>
          <p:cNvPr id="80" name="TextBox 79">
            <a:extLst>
              <a:ext uri="{FF2B5EF4-FFF2-40B4-BE49-F238E27FC236}">
                <a16:creationId xmlns:a16="http://schemas.microsoft.com/office/drawing/2014/main" id="{14844E80-26DC-4CB1-8AA8-72BDB192BD54}"/>
              </a:ext>
            </a:extLst>
          </p:cNvPr>
          <p:cNvSpPr txBox="1"/>
          <p:nvPr/>
        </p:nvSpPr>
        <p:spPr>
          <a:xfrm>
            <a:off x="548640" y="2858384"/>
            <a:ext cx="373711" cy="461665"/>
          </a:xfrm>
          <a:prstGeom prst="rect">
            <a:avLst/>
          </a:prstGeom>
          <a:noFill/>
        </p:spPr>
        <p:txBody>
          <a:bodyPr wrap="square" rtlCol="0">
            <a:spAutoFit/>
          </a:bodyPr>
          <a:lstStyle/>
          <a:p>
            <a:pPr>
              <a:lnSpc>
                <a:spcPct val="200000"/>
              </a:lnSpc>
            </a:pPr>
            <a:r>
              <a:rPr lang="de-DE" sz="1200" b="1">
                <a:solidFill>
                  <a:schemeClr val="bg1"/>
                </a:solidFill>
              </a:rPr>
              <a:t>10</a:t>
            </a:r>
          </a:p>
        </p:txBody>
      </p:sp>
      <p:sp>
        <p:nvSpPr>
          <p:cNvPr id="9" name="TextBox 8">
            <a:extLst>
              <a:ext uri="{FF2B5EF4-FFF2-40B4-BE49-F238E27FC236}">
                <a16:creationId xmlns:a16="http://schemas.microsoft.com/office/drawing/2014/main" id="{2285B59E-EABF-4BE3-92E6-27A9A4AA1801}"/>
              </a:ext>
            </a:extLst>
          </p:cNvPr>
          <p:cNvSpPr txBox="1"/>
          <p:nvPr/>
        </p:nvSpPr>
        <p:spPr>
          <a:xfrm>
            <a:off x="2143268" y="1026341"/>
            <a:ext cx="8050304" cy="4447371"/>
          </a:xfrm>
          <a:prstGeom prst="rect">
            <a:avLst/>
          </a:prstGeom>
          <a:noFill/>
        </p:spPr>
        <p:txBody>
          <a:bodyPr wrap="square" rtlCol="0">
            <a:spAutoFit/>
          </a:bodyPr>
          <a:lstStyle/>
          <a:p>
            <a:pPr algn="just">
              <a:spcBef>
                <a:spcPct val="0"/>
              </a:spcBef>
              <a:buClr>
                <a:srgbClr val="FF6600"/>
              </a:buClr>
              <a:buSzPct val="90000"/>
            </a:pPr>
            <a:r>
              <a:rPr lang="fr-FR" altLang="fr-FR" sz="1200" b="1" dirty="0">
                <a:solidFill>
                  <a:srgbClr val="000000"/>
                </a:solidFill>
                <a:latin typeface="Calibri" panose="020F0502020204030204" pitchFamily="34" charset="0"/>
              </a:rPr>
              <a:t>Nouvelles technologies d’injection diesel</a:t>
            </a:r>
          </a:p>
          <a:p>
            <a:pPr algn="just">
              <a:spcBef>
                <a:spcPct val="0"/>
              </a:spcBef>
              <a:buClr>
                <a:srgbClr val="FF6600"/>
              </a:buClr>
              <a:buSzPct val="90000"/>
            </a:pPr>
            <a:r>
              <a:rPr lang="fr-FR" altLang="fr-FR" sz="1200" dirty="0">
                <a:solidFill>
                  <a:srgbClr val="000000"/>
                </a:solidFill>
                <a:latin typeface="Calibri" panose="020F0502020204030204" pitchFamily="34" charset="0"/>
              </a:rPr>
              <a:t>Plus performantes mais plus exigeantes </a:t>
            </a:r>
            <a:r>
              <a:rPr lang="fr-FR" altLang="fr-FR" sz="1200" dirty="0">
                <a:solidFill>
                  <a:srgbClr val="000000"/>
                </a:solidFill>
                <a:latin typeface="Calibri" panose="020F0502020204030204" pitchFamily="34" charset="0"/>
                <a:sym typeface="Wingdings" panose="05000000000000000000" pitchFamily="2" charset="2"/>
              </a:rPr>
              <a:t> </a:t>
            </a:r>
            <a:r>
              <a:rPr lang="fr-FR" altLang="fr-FR" sz="1200" dirty="0">
                <a:solidFill>
                  <a:srgbClr val="000000"/>
                </a:solidFill>
                <a:latin typeface="Calibri" panose="020F0502020204030204" pitchFamily="34" charset="0"/>
              </a:rPr>
              <a:t>très sensibles à l’encrassement</a:t>
            </a:r>
          </a:p>
          <a:p>
            <a:endParaRPr lang="de-DE" sz="1200" b="1" dirty="0">
              <a:solidFill>
                <a:srgbClr val="C60060"/>
              </a:solidFill>
              <a:latin typeface="Calibri" panose="020F0502020204030204" pitchFamily="34" charset="0"/>
            </a:endParaRPr>
          </a:p>
          <a:p>
            <a:endParaRPr lang="de-DE" sz="1200" b="1" dirty="0">
              <a:solidFill>
                <a:srgbClr val="C60060"/>
              </a:solidFill>
              <a:latin typeface="Calibri" panose="020F0502020204030204" pitchFamily="34" charset="0"/>
            </a:endParaRPr>
          </a:p>
          <a:p>
            <a:endParaRPr lang="de-DE" sz="1200" b="1" dirty="0">
              <a:solidFill>
                <a:srgbClr val="C60060"/>
              </a:solidFill>
              <a:latin typeface="Calibri" panose="020F0502020204030204" pitchFamily="34" charset="0"/>
            </a:endParaRPr>
          </a:p>
          <a:p>
            <a:pPr algn="just">
              <a:spcBef>
                <a:spcPct val="0"/>
              </a:spcBef>
              <a:buClr>
                <a:srgbClr val="FF6600"/>
              </a:buClr>
              <a:buSzPct val="90000"/>
            </a:pPr>
            <a:r>
              <a:rPr lang="fr-FR" altLang="fr-FR" sz="1200" b="1" dirty="0">
                <a:solidFill>
                  <a:srgbClr val="000000"/>
                </a:solidFill>
                <a:latin typeface="Calibri" panose="020F0502020204030204" pitchFamily="34" charset="0"/>
              </a:rPr>
              <a:t>Vieillissement du parc automobile </a:t>
            </a:r>
          </a:p>
          <a:p>
            <a:pPr algn="just">
              <a:spcBef>
                <a:spcPct val="0"/>
              </a:spcBef>
              <a:buClr>
                <a:srgbClr val="FF6600"/>
              </a:buClr>
              <a:buSzPct val="90000"/>
            </a:pPr>
            <a:r>
              <a:rPr lang="de-DE" sz="1200" dirty="0">
                <a:latin typeface="Calibri" panose="020F0502020204030204" pitchFamily="34" charset="0"/>
              </a:rPr>
              <a:t>Ø 9,3 ans </a:t>
            </a:r>
            <a:r>
              <a:rPr lang="de-DE" sz="1200" dirty="0">
                <a:latin typeface="Calibri" panose="020F0502020204030204" pitchFamily="34" charset="0"/>
                <a:sym typeface="Wingdings" panose="05000000000000000000" pitchFamily="2" charset="2"/>
              </a:rPr>
              <a:t> </a:t>
            </a:r>
            <a:r>
              <a:rPr lang="fr-FR" altLang="fr-FR" sz="1200" dirty="0">
                <a:solidFill>
                  <a:srgbClr val="000000"/>
                </a:solidFill>
                <a:latin typeface="Calibri" panose="020F0502020204030204" pitchFamily="34" charset="0"/>
              </a:rPr>
              <a:t>additiver permet de prolonger la durée de vie du véhicule.</a:t>
            </a:r>
          </a:p>
          <a:p>
            <a:endParaRPr lang="de-DE" sz="1200" b="1" dirty="0">
              <a:latin typeface="Calibri" panose="020F0502020204030204" pitchFamily="34" charset="0"/>
            </a:endParaRPr>
          </a:p>
          <a:p>
            <a:endParaRPr lang="de-DE" sz="1200" b="1" dirty="0">
              <a:latin typeface="Calibri" panose="020F0502020204030204" pitchFamily="34" charset="0"/>
            </a:endParaRPr>
          </a:p>
          <a:p>
            <a:endParaRPr lang="de-DE" sz="1200" b="1" dirty="0">
              <a:latin typeface="Calibri" panose="020F0502020204030204" pitchFamily="34" charset="0"/>
            </a:endParaRPr>
          </a:p>
          <a:p>
            <a:endParaRPr lang="de-DE" sz="700" b="1" dirty="0">
              <a:latin typeface="Calibri" panose="020F0502020204030204" pitchFamily="34" charset="0"/>
            </a:endParaRPr>
          </a:p>
          <a:p>
            <a:pPr algn="just">
              <a:spcBef>
                <a:spcPct val="0"/>
              </a:spcBef>
              <a:buClr>
                <a:srgbClr val="FF6600"/>
              </a:buClr>
              <a:buSzPct val="90000"/>
            </a:pPr>
            <a:r>
              <a:rPr lang="fr-FR" altLang="fr-FR" sz="1200" b="1" dirty="0">
                <a:solidFill>
                  <a:srgbClr val="000000"/>
                </a:solidFill>
                <a:latin typeface="Calibri" panose="020F0502020204030204" pitchFamily="34" charset="0"/>
              </a:rPr>
              <a:t>Protection de l’environnement</a:t>
            </a:r>
          </a:p>
          <a:p>
            <a:pPr algn="just">
              <a:spcBef>
                <a:spcPct val="0"/>
              </a:spcBef>
              <a:buClr>
                <a:srgbClr val="FF6600"/>
              </a:buClr>
              <a:buSzPct val="90000"/>
            </a:pPr>
            <a:r>
              <a:rPr lang="fr-FR" altLang="fr-FR" sz="1200" dirty="0">
                <a:solidFill>
                  <a:srgbClr val="000000"/>
                </a:solidFill>
                <a:latin typeface="Calibri" panose="020F0502020204030204" pitchFamily="34" charset="0"/>
              </a:rPr>
              <a:t>Contrôle anti-pollution</a:t>
            </a:r>
          </a:p>
          <a:p>
            <a:endParaRPr lang="de-DE" sz="1200" dirty="0">
              <a:latin typeface="Calibri" panose="020F0502020204030204" pitchFamily="34" charset="0"/>
            </a:endParaRPr>
          </a:p>
          <a:p>
            <a:endParaRPr lang="de-DE" sz="1200" dirty="0">
              <a:latin typeface="Calibri" panose="020F0502020204030204" pitchFamily="34" charset="0"/>
            </a:endParaRPr>
          </a:p>
          <a:p>
            <a:endParaRPr lang="de-DE" sz="1200" dirty="0">
              <a:latin typeface="Calibri" panose="020F0502020204030204" pitchFamily="34" charset="0"/>
            </a:endParaRPr>
          </a:p>
          <a:p>
            <a:endParaRPr lang="de-DE" sz="600" dirty="0">
              <a:latin typeface="Calibri" panose="020F0502020204030204" pitchFamily="34" charset="0"/>
            </a:endParaRPr>
          </a:p>
          <a:p>
            <a:pPr algn="just">
              <a:spcBef>
                <a:spcPct val="0"/>
              </a:spcBef>
              <a:buClr>
                <a:srgbClr val="FF6600"/>
              </a:buClr>
              <a:buSzPct val="90000"/>
            </a:pPr>
            <a:r>
              <a:rPr lang="fr-FR" altLang="fr-FR" sz="1200" b="1" dirty="0">
                <a:solidFill>
                  <a:srgbClr val="000000"/>
                </a:solidFill>
                <a:latin typeface="Calibri" panose="020F0502020204030204" pitchFamily="34" charset="0"/>
              </a:rPr>
              <a:t>Désulfuration du gazole </a:t>
            </a:r>
          </a:p>
          <a:p>
            <a:pPr algn="just">
              <a:spcBef>
                <a:spcPct val="0"/>
              </a:spcBef>
              <a:buClr>
                <a:srgbClr val="FF6600"/>
              </a:buClr>
              <a:buSzPct val="90000"/>
            </a:pPr>
            <a:r>
              <a:rPr lang="fr-FR" altLang="fr-FR" sz="1200" dirty="0">
                <a:solidFill>
                  <a:srgbClr val="000000"/>
                </a:solidFill>
                <a:latin typeface="Calibri" panose="020F0502020204030204" pitchFamily="34" charset="0"/>
              </a:rPr>
              <a:t>Il pollue moins mais en enlevant le soufre, on enlève des polymères lubrifiants.</a:t>
            </a:r>
          </a:p>
          <a:p>
            <a:endParaRPr lang="de-DE" sz="1200" b="1" dirty="0">
              <a:solidFill>
                <a:srgbClr val="C60060"/>
              </a:solidFill>
              <a:latin typeface="Calibri" panose="020F0502020204030204" pitchFamily="34" charset="0"/>
            </a:endParaRPr>
          </a:p>
          <a:p>
            <a:endParaRPr lang="de-DE" sz="1200" b="1" dirty="0">
              <a:solidFill>
                <a:srgbClr val="C60060"/>
              </a:solidFill>
              <a:latin typeface="Calibri" panose="020F0502020204030204" pitchFamily="34" charset="0"/>
            </a:endParaRPr>
          </a:p>
          <a:p>
            <a:endParaRPr lang="de-DE" sz="1200" b="1" dirty="0">
              <a:solidFill>
                <a:srgbClr val="C60060"/>
              </a:solidFill>
              <a:latin typeface="Calibri" panose="020F0502020204030204" pitchFamily="34" charset="0"/>
            </a:endParaRPr>
          </a:p>
          <a:p>
            <a:endParaRPr lang="de-DE" sz="600" b="1" dirty="0">
              <a:solidFill>
                <a:srgbClr val="C60060"/>
              </a:solidFill>
              <a:latin typeface="Calibri" panose="020F0502020204030204" pitchFamily="34" charset="0"/>
            </a:endParaRPr>
          </a:p>
          <a:p>
            <a:r>
              <a:rPr lang="de-DE" sz="1200" b="1" dirty="0">
                <a:latin typeface="Calibri" panose="020F0502020204030204" pitchFamily="34" charset="0"/>
              </a:rPr>
              <a:t>Ester </a:t>
            </a:r>
            <a:r>
              <a:rPr lang="de-DE" sz="1200" b="1" dirty="0" err="1">
                <a:latin typeface="Calibri" panose="020F0502020204030204" pitchFamily="34" charset="0"/>
              </a:rPr>
              <a:t>Méthylique</a:t>
            </a:r>
            <a:r>
              <a:rPr lang="de-DE" sz="1200" b="1" dirty="0">
                <a:latin typeface="Calibri" panose="020F0502020204030204" pitchFamily="34" charset="0"/>
              </a:rPr>
              <a:t> </a:t>
            </a:r>
            <a:r>
              <a:rPr lang="de-DE" sz="1200" b="1" dirty="0" err="1">
                <a:latin typeface="Calibri" panose="020F0502020204030204" pitchFamily="34" charset="0"/>
              </a:rPr>
              <a:t>d'Acide</a:t>
            </a:r>
            <a:r>
              <a:rPr lang="de-DE" sz="1200" b="1" dirty="0">
                <a:latin typeface="Calibri" panose="020F0502020204030204" pitchFamily="34" charset="0"/>
              </a:rPr>
              <a:t> Gras (EMAG, </a:t>
            </a:r>
            <a:r>
              <a:rPr lang="de-DE" sz="1200" b="1" dirty="0" err="1">
                <a:latin typeface="Calibri" panose="020F0502020204030204" pitchFamily="34" charset="0"/>
              </a:rPr>
              <a:t>biocarburants</a:t>
            </a:r>
            <a:r>
              <a:rPr lang="de-DE" sz="1200" b="1" dirty="0">
                <a:latin typeface="Calibri" panose="020F0502020204030204" pitchFamily="34" charset="0"/>
              </a:rPr>
              <a:t>)</a:t>
            </a:r>
            <a:br>
              <a:rPr lang="fr-FR" sz="1200" dirty="0">
                <a:latin typeface="Calibri" panose="020F0502020204030204" pitchFamily="34" charset="0"/>
              </a:rPr>
            </a:br>
            <a:r>
              <a:rPr lang="fr-FR" sz="1200" dirty="0">
                <a:latin typeface="Calibri" panose="020F0502020204030204" pitchFamily="34" charset="0"/>
              </a:rPr>
              <a:t>Formation plus rapide d'algues et de moisissures dans le réservoir de carburant</a:t>
            </a:r>
            <a:endParaRPr lang="de-DE" sz="1200" dirty="0">
              <a:latin typeface="Calibri" panose="020F0502020204030204" pitchFamily="34" charset="0"/>
            </a:endParaRPr>
          </a:p>
        </p:txBody>
      </p:sp>
      <p:pic>
        <p:nvPicPr>
          <p:cNvPr id="12292" name="Picture 4" descr="https://scontent.fbru2-1.fna.fbcdn.net/v/t1.0-9/16508288_1828546154080172_3283053816765179552_n.jpg?oh=00162335e9df8731e86ec08e4e426f81&amp;oe=5B0ED096">
            <a:extLst>
              <a:ext uri="{FF2B5EF4-FFF2-40B4-BE49-F238E27FC236}">
                <a16:creationId xmlns:a16="http://schemas.microsoft.com/office/drawing/2014/main" id="{14E8B939-CC55-4842-AC21-5F9DC77579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89" r="31287" b="-1099"/>
          <a:stretch/>
        </p:blipFill>
        <p:spPr bwMode="auto">
          <a:xfrm>
            <a:off x="472930" y="2739990"/>
            <a:ext cx="1563775" cy="96054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Bildergebnis für diesel injector">
            <a:extLst>
              <a:ext uri="{FF2B5EF4-FFF2-40B4-BE49-F238E27FC236}">
                <a16:creationId xmlns:a16="http://schemas.microsoft.com/office/drawing/2014/main" id="{92D78C4A-704B-488F-B0AC-81E90D940C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440" b="7929"/>
          <a:stretch/>
        </p:blipFill>
        <p:spPr bwMode="auto">
          <a:xfrm>
            <a:off x="472930" y="763553"/>
            <a:ext cx="1563775" cy="9168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ar Symbol Clip Art">
            <a:extLst>
              <a:ext uri="{FF2B5EF4-FFF2-40B4-BE49-F238E27FC236}">
                <a16:creationId xmlns:a16="http://schemas.microsoft.com/office/drawing/2014/main" id="{9A7876B9-42E3-4EB1-B43D-0587859943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72929" y="1924229"/>
            <a:ext cx="1563775" cy="596332"/>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Bildergebnis für dieselkraftstoff">
            <a:extLst>
              <a:ext uri="{FF2B5EF4-FFF2-40B4-BE49-F238E27FC236}">
                <a16:creationId xmlns:a16="http://schemas.microsoft.com/office/drawing/2014/main" id="{53010278-6795-467D-B5FA-3844D22BCB7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9130" r="2400"/>
          <a:stretch/>
        </p:blipFill>
        <p:spPr bwMode="auto">
          <a:xfrm>
            <a:off x="472930" y="3729050"/>
            <a:ext cx="1563775" cy="924721"/>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Bildergebnis für Pflanzenölmethylester">
            <a:extLst>
              <a:ext uri="{FF2B5EF4-FFF2-40B4-BE49-F238E27FC236}">
                <a16:creationId xmlns:a16="http://schemas.microsoft.com/office/drawing/2014/main" id="{C80EF3EA-6AF4-4B94-99F4-7A2BB91D021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91" b="22174"/>
          <a:stretch/>
        </p:blipFill>
        <p:spPr bwMode="auto">
          <a:xfrm>
            <a:off x="472930" y="4732243"/>
            <a:ext cx="1563775" cy="92387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BBBC75CD-0A9E-4CFA-BA51-3C92850D0795}"/>
              </a:ext>
            </a:extLst>
          </p:cNvPr>
          <p:cNvSpPr/>
          <p:nvPr/>
        </p:nvSpPr>
        <p:spPr>
          <a:xfrm>
            <a:off x="327161" y="764396"/>
            <a:ext cx="7751363" cy="923878"/>
          </a:xfrm>
          <a:prstGeom prst="roundRect">
            <a:avLst/>
          </a:prstGeom>
          <a:noFill/>
          <a:ln>
            <a:solidFill>
              <a:srgbClr val="C6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1" name="Rectangle: Rounded Corners 20">
            <a:extLst>
              <a:ext uri="{FF2B5EF4-FFF2-40B4-BE49-F238E27FC236}">
                <a16:creationId xmlns:a16="http://schemas.microsoft.com/office/drawing/2014/main" id="{52E91C66-6FC8-4176-A574-67B177977C85}"/>
              </a:ext>
            </a:extLst>
          </p:cNvPr>
          <p:cNvSpPr/>
          <p:nvPr/>
        </p:nvSpPr>
        <p:spPr>
          <a:xfrm>
            <a:off x="327160" y="1752614"/>
            <a:ext cx="7751363" cy="923878"/>
          </a:xfrm>
          <a:prstGeom prst="roundRect">
            <a:avLst/>
          </a:prstGeom>
          <a:noFill/>
          <a:ln>
            <a:solidFill>
              <a:srgbClr val="C6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Rectangle: Rounded Corners 21">
            <a:extLst>
              <a:ext uri="{FF2B5EF4-FFF2-40B4-BE49-F238E27FC236}">
                <a16:creationId xmlns:a16="http://schemas.microsoft.com/office/drawing/2014/main" id="{DDF863F5-C5C5-4C85-811E-50404ECE118A}"/>
              </a:ext>
            </a:extLst>
          </p:cNvPr>
          <p:cNvSpPr/>
          <p:nvPr/>
        </p:nvSpPr>
        <p:spPr>
          <a:xfrm>
            <a:off x="307281" y="2740832"/>
            <a:ext cx="7751363" cy="923878"/>
          </a:xfrm>
          <a:prstGeom prst="roundRect">
            <a:avLst/>
          </a:prstGeom>
          <a:noFill/>
          <a:ln>
            <a:solidFill>
              <a:srgbClr val="C6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3" name="Rectangle: Rounded Corners 22">
            <a:extLst>
              <a:ext uri="{FF2B5EF4-FFF2-40B4-BE49-F238E27FC236}">
                <a16:creationId xmlns:a16="http://schemas.microsoft.com/office/drawing/2014/main" id="{6E7770EA-6133-4E11-8E4A-AE10F02D948D}"/>
              </a:ext>
            </a:extLst>
          </p:cNvPr>
          <p:cNvSpPr/>
          <p:nvPr/>
        </p:nvSpPr>
        <p:spPr>
          <a:xfrm>
            <a:off x="307280" y="3729050"/>
            <a:ext cx="7751363" cy="923878"/>
          </a:xfrm>
          <a:prstGeom prst="roundRect">
            <a:avLst/>
          </a:prstGeom>
          <a:noFill/>
          <a:ln>
            <a:solidFill>
              <a:srgbClr val="C6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Rectangle: Rounded Corners 23">
            <a:extLst>
              <a:ext uri="{FF2B5EF4-FFF2-40B4-BE49-F238E27FC236}">
                <a16:creationId xmlns:a16="http://schemas.microsoft.com/office/drawing/2014/main" id="{A929AF1D-9004-4D08-9704-9CF63AAEA5F8}"/>
              </a:ext>
            </a:extLst>
          </p:cNvPr>
          <p:cNvSpPr/>
          <p:nvPr/>
        </p:nvSpPr>
        <p:spPr>
          <a:xfrm>
            <a:off x="308605" y="4732243"/>
            <a:ext cx="7751363" cy="923878"/>
          </a:xfrm>
          <a:prstGeom prst="roundRect">
            <a:avLst/>
          </a:prstGeom>
          <a:noFill/>
          <a:ln>
            <a:solidFill>
              <a:srgbClr val="C6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459600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Afbeelding 31">
            <a:extLst>
              <a:ext uri="{FF2B5EF4-FFF2-40B4-BE49-F238E27FC236}">
                <a16:creationId xmlns:a16="http://schemas.microsoft.com/office/drawing/2014/main" id="{6FBF7FC4-4A86-4FC1-9ABE-2B672F7DAA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425" y="1531938"/>
            <a:ext cx="2030413"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Rechthoek 15">
            <a:extLst>
              <a:ext uri="{FF2B5EF4-FFF2-40B4-BE49-F238E27FC236}">
                <a16:creationId xmlns:a16="http://schemas.microsoft.com/office/drawing/2014/main" id="{11C20288-C203-432B-861F-59D57FB03E38}"/>
              </a:ext>
            </a:extLst>
          </p:cNvPr>
          <p:cNvSpPr>
            <a:spLocks noChangeArrowheads="1"/>
          </p:cNvSpPr>
          <p:nvPr/>
        </p:nvSpPr>
        <p:spPr bwMode="auto">
          <a:xfrm>
            <a:off x="398463" y="749300"/>
            <a:ext cx="428625" cy="5083175"/>
          </a:xfrm>
          <a:prstGeom prst="rect">
            <a:avLst/>
          </a:prstGeom>
          <a:solidFill>
            <a:srgbClr val="F5D90B"/>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50" name="TextBox 1">
            <a:extLst>
              <a:ext uri="{FF2B5EF4-FFF2-40B4-BE49-F238E27FC236}">
                <a16:creationId xmlns:a16="http://schemas.microsoft.com/office/drawing/2014/main" id="{25EDB55C-7C42-4876-9157-C71ED8BB478B}"/>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DIESEL</a:t>
            </a:r>
          </a:p>
        </p:txBody>
      </p:sp>
      <p:sp>
        <p:nvSpPr>
          <p:cNvPr id="37898" name="TextBox 1">
            <a:extLst>
              <a:ext uri="{FF2B5EF4-FFF2-40B4-BE49-F238E27FC236}">
                <a16:creationId xmlns:a16="http://schemas.microsoft.com/office/drawing/2014/main" id="{90C28790-DC57-449D-9303-6AD4BC3B10F9}"/>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a:solidFill>
                  <a:srgbClr val="7030A0"/>
                </a:solidFill>
                <a:latin typeface="Calibri" panose="020F0502020204030204" pitchFamily="34" charset="0"/>
              </a:rPr>
              <a:t>WYNN’S FUEL BIOCIDE</a:t>
            </a:r>
          </a:p>
        </p:txBody>
      </p:sp>
      <p:sp>
        <p:nvSpPr>
          <p:cNvPr id="30" name="TextBox 1">
            <a:extLst>
              <a:ext uri="{FF2B5EF4-FFF2-40B4-BE49-F238E27FC236}">
                <a16:creationId xmlns:a16="http://schemas.microsoft.com/office/drawing/2014/main" id="{F6F27C51-0B7A-43DE-87A9-A4C596CEC15C}"/>
              </a:ext>
            </a:extLst>
          </p:cNvPr>
          <p:cNvSpPr txBox="1"/>
          <p:nvPr/>
        </p:nvSpPr>
        <p:spPr>
          <a:xfrm>
            <a:off x="915988" y="5445224"/>
            <a:ext cx="3871912" cy="431800"/>
          </a:xfrm>
          <a:prstGeom prst="rect">
            <a:avLst/>
          </a:prstGeom>
          <a:noFill/>
        </p:spPr>
        <p:txBody>
          <a:bodyPr>
            <a:spAutoFit/>
          </a:bodyPr>
          <a:lstStyle/>
          <a:p>
            <a:pPr>
              <a:defRPr/>
            </a:pPr>
            <a:r>
              <a:rPr lang="en-US" sz="1100" dirty="0">
                <a:latin typeface="Calibri" panose="020F0502020204030204" pitchFamily="34" charset="0"/>
                <a:cs typeface="Calibri" panose="020F0502020204030204" pitchFamily="34" charset="0"/>
              </a:rPr>
              <a:t>PN 10696 – 4x5 l – IT/FR/NL</a:t>
            </a:r>
          </a:p>
          <a:p>
            <a:pPr>
              <a:defRPr/>
            </a:pPr>
            <a:r>
              <a:rPr lang="en-US" sz="1100" dirty="0">
                <a:latin typeface="Calibri" panose="020F0502020204030204" pitchFamily="34" charset="0"/>
                <a:cs typeface="Calibri" panose="020F0502020204030204" pitchFamily="34" charset="0"/>
              </a:rPr>
              <a:t>PN 10699 – 200 l – IT/FR</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37901" name="TextBox 1">
            <a:extLst>
              <a:ext uri="{FF2B5EF4-FFF2-40B4-BE49-F238E27FC236}">
                <a16:creationId xmlns:a16="http://schemas.microsoft.com/office/drawing/2014/main" id="{6B4CAF04-96BD-4359-B10D-0EA6F3BA19BB}"/>
              </a:ext>
            </a:extLst>
          </p:cNvPr>
          <p:cNvSpPr txBox="1">
            <a:spLocks noChangeArrowheads="1"/>
          </p:cNvSpPr>
          <p:nvPr/>
        </p:nvSpPr>
        <p:spPr bwMode="auto">
          <a:xfrm>
            <a:off x="2806700" y="2032000"/>
            <a:ext cx="60690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37903" name="TextBox 1">
            <a:extLst>
              <a:ext uri="{FF2B5EF4-FFF2-40B4-BE49-F238E27FC236}">
                <a16:creationId xmlns:a16="http://schemas.microsoft.com/office/drawing/2014/main" id="{56B50BE7-6757-4C96-9387-A83E11E3C16E}"/>
              </a:ext>
            </a:extLst>
          </p:cNvPr>
          <p:cNvSpPr txBox="1">
            <a:spLocks noChangeArrowheads="1"/>
          </p:cNvSpPr>
          <p:nvPr/>
        </p:nvSpPr>
        <p:spPr bwMode="auto">
          <a:xfrm>
            <a:off x="2835275" y="3741738"/>
            <a:ext cx="2608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37905" name="TextBox 1">
            <a:extLst>
              <a:ext uri="{FF2B5EF4-FFF2-40B4-BE49-F238E27FC236}">
                <a16:creationId xmlns:a16="http://schemas.microsoft.com/office/drawing/2014/main" id="{E2AC1901-CED8-45CE-9D3D-E87C5C767720}"/>
              </a:ext>
            </a:extLst>
          </p:cNvPr>
          <p:cNvSpPr txBox="1">
            <a:spLocks noChangeArrowheads="1"/>
          </p:cNvSpPr>
          <p:nvPr/>
        </p:nvSpPr>
        <p:spPr bwMode="auto">
          <a:xfrm>
            <a:off x="5673254" y="3789040"/>
            <a:ext cx="139382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24" name="TextBox 1">
            <a:extLst>
              <a:ext uri="{FF2B5EF4-FFF2-40B4-BE49-F238E27FC236}">
                <a16:creationId xmlns:a16="http://schemas.microsoft.com/office/drawing/2014/main" id="{6220F962-8665-4424-BE85-C7AD0E7EB94F}"/>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Fleet</a:t>
            </a:r>
            <a:r>
              <a:rPr lang="nl-BE" b="1" dirty="0">
                <a:solidFill>
                  <a:schemeClr val="bg2">
                    <a:lumMod val="25000"/>
                  </a:schemeClr>
                </a:solidFill>
                <a:latin typeface="Calibri" panose="020F0502020204030204" pitchFamily="34" charset="0"/>
              </a:rPr>
              <a:t>: CARBURANT</a:t>
            </a:r>
          </a:p>
        </p:txBody>
      </p:sp>
      <p:grpSp>
        <p:nvGrpSpPr>
          <p:cNvPr id="25" name="Groep 24">
            <a:extLst>
              <a:ext uri="{FF2B5EF4-FFF2-40B4-BE49-F238E27FC236}">
                <a16:creationId xmlns:a16="http://schemas.microsoft.com/office/drawing/2014/main" id="{BA4D15CC-3FA3-400C-90B2-2DBD49B4CF40}"/>
              </a:ext>
            </a:extLst>
          </p:cNvPr>
          <p:cNvGrpSpPr>
            <a:grpSpLocks/>
          </p:cNvGrpSpPr>
          <p:nvPr/>
        </p:nvGrpSpPr>
        <p:grpSpPr bwMode="auto">
          <a:xfrm>
            <a:off x="6227763" y="5589240"/>
            <a:ext cx="1419225" cy="246406"/>
            <a:chOff x="6228184" y="5630258"/>
            <a:chExt cx="1419299" cy="247360"/>
          </a:xfrm>
        </p:grpSpPr>
        <p:sp>
          <p:nvSpPr>
            <p:cNvPr id="26" name="Rechthoek: afgeronde hoeken 25">
              <a:hlinkClick r:id="rId3" action="ppaction://hlinksldjump"/>
              <a:extLst>
                <a:ext uri="{FF2B5EF4-FFF2-40B4-BE49-F238E27FC236}">
                  <a16:creationId xmlns:a16="http://schemas.microsoft.com/office/drawing/2014/main" id="{0EB0D84A-33CF-4934-B7C2-B2F41C9939DD}"/>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7" name="TextBox 1">
              <a:hlinkClick r:id="rId4" action="ppaction://hlinksldjump"/>
              <a:extLst>
                <a:ext uri="{FF2B5EF4-FFF2-40B4-BE49-F238E27FC236}">
                  <a16:creationId xmlns:a16="http://schemas.microsoft.com/office/drawing/2014/main" id="{86B86A34-DF4F-4A3F-A5FB-A2A407386E66}"/>
                </a:ext>
              </a:extLst>
            </p:cNvPr>
            <p:cNvSpPr txBox="1">
              <a:spLocks noChangeArrowheads="1"/>
            </p:cNvSpPr>
            <p:nvPr/>
          </p:nvSpPr>
          <p:spPr bwMode="auto">
            <a:xfrm>
              <a:off x="6358829" y="5631397"/>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carburant</a:t>
              </a:r>
              <a:endParaRPr lang="nl-BE" altLang="nl-BE" sz="1000" b="1" dirty="0">
                <a:solidFill>
                  <a:schemeClr val="bg1"/>
                </a:solidFill>
                <a:latin typeface="Calibri" panose="020F0502020204030204" pitchFamily="34" charset="0"/>
              </a:endParaRPr>
            </a:p>
          </p:txBody>
        </p:sp>
        <p:sp>
          <p:nvSpPr>
            <p:cNvPr id="28" name="Gelijkbenige driehoek 14">
              <a:extLst>
                <a:ext uri="{FF2B5EF4-FFF2-40B4-BE49-F238E27FC236}">
                  <a16:creationId xmlns:a16="http://schemas.microsoft.com/office/drawing/2014/main" id="{5D842744-F953-46D4-91B2-C327FB70B8EC}"/>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29" name="Gelijkbenige driehoek 18">
            <a:extLst>
              <a:ext uri="{FF2B5EF4-FFF2-40B4-BE49-F238E27FC236}">
                <a16:creationId xmlns:a16="http://schemas.microsoft.com/office/drawing/2014/main" id="{CC137E3C-3E52-4E97-8C26-4B28D7FCA51B}"/>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1" name="Gelijkbenige driehoek 19">
            <a:extLst>
              <a:ext uri="{FF2B5EF4-FFF2-40B4-BE49-F238E27FC236}">
                <a16:creationId xmlns:a16="http://schemas.microsoft.com/office/drawing/2014/main" id="{BA776750-BC50-46C9-87AD-3D4BAEE7CA7A}"/>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2" name="Gelijkbenige driehoek 47">
            <a:extLst>
              <a:ext uri="{FF2B5EF4-FFF2-40B4-BE49-F238E27FC236}">
                <a16:creationId xmlns:a16="http://schemas.microsoft.com/office/drawing/2014/main" id="{58C70876-FA96-4ABD-9230-979B39778EF2}"/>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3" name="Groep 8">
            <a:extLst>
              <a:ext uri="{FF2B5EF4-FFF2-40B4-BE49-F238E27FC236}">
                <a16:creationId xmlns:a16="http://schemas.microsoft.com/office/drawing/2014/main" id="{C00ACE42-A6E7-45AA-9956-F29D15CC92A7}"/>
              </a:ext>
            </a:extLst>
          </p:cNvPr>
          <p:cNvGrpSpPr>
            <a:grpSpLocks/>
          </p:cNvGrpSpPr>
          <p:nvPr/>
        </p:nvGrpSpPr>
        <p:grpSpPr bwMode="auto">
          <a:xfrm>
            <a:off x="7694613" y="5589240"/>
            <a:ext cx="1341437" cy="247650"/>
            <a:chOff x="7694316" y="5629464"/>
            <a:chExt cx="1342180" cy="247015"/>
          </a:xfrm>
        </p:grpSpPr>
        <p:sp>
          <p:nvSpPr>
            <p:cNvPr id="34" name="Rechthoek: afgeronde hoeken 33">
              <a:hlinkClick r:id="rId5" action="ppaction://hlinksldjump"/>
              <a:extLst>
                <a:ext uri="{FF2B5EF4-FFF2-40B4-BE49-F238E27FC236}">
                  <a16:creationId xmlns:a16="http://schemas.microsoft.com/office/drawing/2014/main" id="{E79F4575-129E-446D-9E93-E4BEC6FD5A9D}"/>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5" name="TextBox 1">
              <a:hlinkClick r:id="rId5" action="ppaction://hlinksldjump"/>
              <a:extLst>
                <a:ext uri="{FF2B5EF4-FFF2-40B4-BE49-F238E27FC236}">
                  <a16:creationId xmlns:a16="http://schemas.microsoft.com/office/drawing/2014/main" id="{7B2ADC55-94D0-4C53-ADD9-81B910314098}"/>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6" name="Gelijkbenige driehoek 38">
              <a:extLst>
                <a:ext uri="{FF2B5EF4-FFF2-40B4-BE49-F238E27FC236}">
                  <a16:creationId xmlns:a16="http://schemas.microsoft.com/office/drawing/2014/main" id="{9E942F12-271E-4E17-A7C2-D891AACAC572}"/>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7" name="TextBox 1">
            <a:extLst>
              <a:ext uri="{FF2B5EF4-FFF2-40B4-BE49-F238E27FC236}">
                <a16:creationId xmlns:a16="http://schemas.microsoft.com/office/drawing/2014/main" id="{6B2ECEA0-806B-49B7-80E0-84200A43DA37}"/>
              </a:ext>
            </a:extLst>
          </p:cNvPr>
          <p:cNvSpPr txBox="1">
            <a:spLocks noChangeArrowheads="1"/>
          </p:cNvSpPr>
          <p:nvPr/>
        </p:nvSpPr>
        <p:spPr bwMode="auto">
          <a:xfrm>
            <a:off x="2822575" y="1311275"/>
            <a:ext cx="607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Fuel Biocide est un traitement curatif et préventif contre les proliférations des micro-organismes dans les </a:t>
            </a:r>
            <a:r>
              <a:rPr lang="nl-BE" sz="1200" dirty="0">
                <a:latin typeface="Calibri" panose="020F0502020204030204" pitchFamily="34" charset="0"/>
                <a:cs typeface="Calibri" panose="020F0502020204030204" pitchFamily="34" charset="0"/>
              </a:rPr>
              <a:t>(bio)</a:t>
            </a:r>
            <a:r>
              <a:rPr lang="nl-BE" sz="1200" dirty="0" err="1">
                <a:latin typeface="Calibri" panose="020F0502020204030204" pitchFamily="34" charset="0"/>
                <a:cs typeface="Calibri" panose="020F0502020204030204" pitchFamily="34" charset="0"/>
              </a:rPr>
              <a:t>gazoles</a:t>
            </a:r>
            <a:r>
              <a:rPr lang="nl-BE" sz="1200" dirty="0">
                <a:latin typeface="Calibri" panose="020F0502020204030204" pitchFamily="34" charset="0"/>
                <a:cs typeface="Calibri" panose="020F0502020204030204" pitchFamily="34" charset="0"/>
              </a:rPr>
              <a:t>.</a:t>
            </a:r>
            <a:endParaRPr lang="nl-BE" altLang="nl-BE" sz="1200" dirty="0">
              <a:latin typeface="Calibri" panose="020F0502020204030204" pitchFamily="34" charset="0"/>
              <a:cs typeface="Calibri" panose="020F0502020204030204" pitchFamily="34" charset="0"/>
            </a:endParaRPr>
          </a:p>
        </p:txBody>
      </p:sp>
      <p:sp>
        <p:nvSpPr>
          <p:cNvPr id="38" name="TextBox 1">
            <a:extLst>
              <a:ext uri="{FF2B5EF4-FFF2-40B4-BE49-F238E27FC236}">
                <a16:creationId xmlns:a16="http://schemas.microsoft.com/office/drawing/2014/main" id="{CC9B534C-16D9-45C4-9848-D5B3149AC227}"/>
              </a:ext>
            </a:extLst>
          </p:cNvPr>
          <p:cNvSpPr txBox="1">
            <a:spLocks noChangeArrowheads="1"/>
          </p:cNvSpPr>
          <p:nvPr/>
        </p:nvSpPr>
        <p:spPr bwMode="auto">
          <a:xfrm>
            <a:off x="2822575" y="2249488"/>
            <a:ext cx="6070600" cy="1480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Détruit les bactéries, algues et moisissures.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Prévient la nouvelle prolifération microbienne.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Est soluble dans les hydrocarbures et l'eau résiduelle.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N'altère pas la qualité des carburants, est complètement combustible.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Neutralise les acides qui pourraient être produits par les micro-organismes.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Prévient le colmatage du filtre par les organismes.</a:t>
            </a:r>
          </a:p>
          <a:p>
            <a:pPr>
              <a:buFont typeface="Wingdings" panose="05000000000000000000" pitchFamily="2" charset="2"/>
              <a:buChar char="ü"/>
            </a:pPr>
            <a:r>
              <a:rPr lang="nl-BE" sz="1100" dirty="0">
                <a:latin typeface="Calibri" panose="020F0502020204030204" pitchFamily="34" charset="0"/>
                <a:cs typeface="Calibri" panose="020F0502020204030204" pitchFamily="34" charset="0"/>
              </a:rPr>
              <a:t>Flacon </a:t>
            </a:r>
            <a:r>
              <a:rPr lang="nl-BE" sz="1100" dirty="0" err="1">
                <a:latin typeface="Calibri" panose="020F0502020204030204" pitchFamily="34" charset="0"/>
                <a:cs typeface="Calibri" panose="020F0502020204030204" pitchFamily="34" charset="0"/>
              </a:rPr>
              <a:t>pratique</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avec</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doseur</a:t>
            </a:r>
            <a:r>
              <a:rPr lang="nl-BE" sz="1100" dirty="0">
                <a:latin typeface="Calibri" panose="020F0502020204030204" pitchFamily="34" charset="0"/>
                <a:cs typeface="Calibri" panose="020F0502020204030204" pitchFamily="34" charset="0"/>
              </a:rPr>
              <a:t>.</a:t>
            </a:r>
            <a:endParaRPr lang="nl-BE" altLang="nl-BE" sz="1100" dirty="0">
              <a:latin typeface="Calibri" panose="020F0502020204030204" pitchFamily="34" charset="0"/>
              <a:cs typeface="Calibri" panose="020F0502020204030204" pitchFamily="34" charset="0"/>
            </a:endParaRPr>
          </a:p>
        </p:txBody>
      </p:sp>
      <p:sp>
        <p:nvSpPr>
          <p:cNvPr id="39" name="TextBox 1">
            <a:extLst>
              <a:ext uri="{FF2B5EF4-FFF2-40B4-BE49-F238E27FC236}">
                <a16:creationId xmlns:a16="http://schemas.microsoft.com/office/drawing/2014/main" id="{65327445-261B-45A4-B42E-FD25C2C5B61D}"/>
              </a:ext>
            </a:extLst>
          </p:cNvPr>
          <p:cNvSpPr txBox="1">
            <a:spLocks noChangeArrowheads="1"/>
          </p:cNvSpPr>
          <p:nvPr/>
        </p:nvSpPr>
        <p:spPr bwMode="auto">
          <a:xfrm>
            <a:off x="2851150" y="3933056"/>
            <a:ext cx="24415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Croissance</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microbienne</a:t>
            </a:r>
            <a:endParaRPr lang="nl-NL" altLang="nl-BE" sz="1100" dirty="0">
              <a:latin typeface="Calibri" panose="020F0502020204030204" pitchFamily="34" charset="0"/>
              <a:cs typeface="Calibri" panose="020F0502020204030204" pitchFamily="34" charset="0"/>
            </a:endParaRPr>
          </a:p>
        </p:txBody>
      </p:sp>
      <p:sp>
        <p:nvSpPr>
          <p:cNvPr id="40" name="TextBox 1">
            <a:extLst>
              <a:ext uri="{FF2B5EF4-FFF2-40B4-BE49-F238E27FC236}">
                <a16:creationId xmlns:a16="http://schemas.microsoft.com/office/drawing/2014/main" id="{0059AC57-5EC1-4661-8CDC-EAE3EBAC57C3}"/>
              </a:ext>
            </a:extLst>
          </p:cNvPr>
          <p:cNvSpPr txBox="1">
            <a:spLocks noChangeArrowheads="1"/>
          </p:cNvSpPr>
          <p:nvPr/>
        </p:nvSpPr>
        <p:spPr bwMode="auto">
          <a:xfrm>
            <a:off x="5652120" y="3944863"/>
            <a:ext cx="250604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ü"/>
            </a:pPr>
            <a:r>
              <a:rPr lang="fr-FR" sz="1100" dirty="0">
                <a:latin typeface="Calibri" panose="020F0502020204030204" pitchFamily="34" charset="0"/>
                <a:cs typeface="Calibri" panose="020F0502020204030204" pitchFamily="34" charset="0"/>
              </a:rPr>
              <a:t>Ajouter le produit au réservoir, de préférence avant le remplissage.</a:t>
            </a:r>
            <a:endParaRPr lang="nl-NL" altLang="nl-BE" sz="1100" dirty="0">
              <a:latin typeface="Calibri" panose="020F0502020204030204" pitchFamily="34" charset="0"/>
              <a:cs typeface="Calibri" panose="020F0502020204030204" pitchFamily="34" charset="0"/>
            </a:endParaRPr>
          </a:p>
        </p:txBody>
      </p:sp>
      <p:sp>
        <p:nvSpPr>
          <p:cNvPr id="41" name="TextBox 1">
            <a:extLst>
              <a:ext uri="{FF2B5EF4-FFF2-40B4-BE49-F238E27FC236}">
                <a16:creationId xmlns:a16="http://schemas.microsoft.com/office/drawing/2014/main" id="{3668E5FB-611B-4B09-8BAB-63F860BF56A8}"/>
              </a:ext>
            </a:extLst>
          </p:cNvPr>
          <p:cNvSpPr txBox="1">
            <a:spLocks noChangeArrowheads="1"/>
          </p:cNvSpPr>
          <p:nvPr/>
        </p:nvSpPr>
        <p:spPr bwMode="auto">
          <a:xfrm>
            <a:off x="2835275" y="4725144"/>
            <a:ext cx="60690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800" i="1" dirty="0">
                <a:latin typeface="Calibri" panose="020F0502020204030204" pitchFamily="34" charset="0"/>
                <a:cs typeface="Calibri" panose="020F0502020204030204" pitchFamily="34" charset="0"/>
              </a:rPr>
              <a:t>Autorisation pour commercialiser ce produit en Belgique par SPF Santé Publique, Sécurité de la Chaîne Alimentaire et Environnement – Direction générale Environnement. Acceptation de notification / Numéro de notification: 4916B. Contient 3.3’-Methylènebis[5-methyloxazolidine] / </a:t>
            </a:r>
            <a:r>
              <a:rPr lang="fr-FR" sz="800" i="1" dirty="0" err="1">
                <a:latin typeface="Calibri" panose="020F0502020204030204" pitchFamily="34" charset="0"/>
                <a:cs typeface="Calibri" panose="020F0502020204030204" pitchFamily="34" charset="0"/>
              </a:rPr>
              <a:t>oxazolidine</a:t>
            </a:r>
            <a:r>
              <a:rPr lang="fr-FR" sz="800" i="1" dirty="0">
                <a:latin typeface="Calibri" panose="020F0502020204030204" pitchFamily="34" charset="0"/>
                <a:cs typeface="Calibri" panose="020F0502020204030204" pitchFamily="34" charset="0"/>
              </a:rPr>
              <a:t> (CAS 66204-44-2): 24 %. Type de produit: 6 Produit conservateur contre la formation de microorganismes dans carburant (additif pour carburants). Utilisez les biocides avec précaution. Avant toute utilisation, lisez l’étiquette et les informations concernant le produit. </a:t>
            </a:r>
            <a:endParaRPr lang="nl-BE" altLang="nl-BE" sz="800" dirty="0">
              <a:latin typeface="Calibri" panose="020F0502020204030204" pitchFamily="34" charset="0"/>
              <a:cs typeface="Calibri" panose="020F0502020204030204" pitchFamily="34" charset="0"/>
            </a:endParaRPr>
          </a:p>
        </p:txBody>
      </p:sp>
      <p:sp>
        <p:nvSpPr>
          <p:cNvPr id="42" name="TextBox 1">
            <a:extLst>
              <a:ext uri="{FF2B5EF4-FFF2-40B4-BE49-F238E27FC236}">
                <a16:creationId xmlns:a16="http://schemas.microsoft.com/office/drawing/2014/main" id="{A5EF72AA-10CE-4360-94E6-2A479607161C}"/>
              </a:ext>
            </a:extLst>
          </p:cNvPr>
          <p:cNvSpPr txBox="1">
            <a:spLocks noChangeArrowheads="1"/>
          </p:cNvSpPr>
          <p:nvPr/>
        </p:nvSpPr>
        <p:spPr bwMode="auto">
          <a:xfrm>
            <a:off x="2822575" y="992188"/>
            <a:ext cx="5335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200" i="1" dirty="0" err="1">
                <a:solidFill>
                  <a:srgbClr val="7030A0"/>
                </a:solidFill>
                <a:latin typeface="Calibri" panose="020F0502020204030204" pitchFamily="34" charset="0"/>
              </a:rPr>
              <a:t>Un</a:t>
            </a:r>
            <a:r>
              <a:rPr lang="nl-BE" altLang="nl-BE" sz="1200" i="1" dirty="0">
                <a:solidFill>
                  <a:srgbClr val="7030A0"/>
                </a:solidFill>
                <a:latin typeface="Calibri" panose="020F0502020204030204" pitchFamily="34" charset="0"/>
              </a:rPr>
              <a:t> </a:t>
            </a:r>
            <a:r>
              <a:rPr lang="nl-BE" altLang="nl-BE" sz="1200" i="1" dirty="0" err="1">
                <a:solidFill>
                  <a:srgbClr val="7030A0"/>
                </a:solidFill>
                <a:latin typeface="Calibri" panose="020F0502020204030204" pitchFamily="34" charset="0"/>
              </a:rPr>
              <a:t>traitement</a:t>
            </a:r>
            <a:r>
              <a:rPr lang="nl-BE" altLang="nl-BE" sz="1200" i="1" dirty="0">
                <a:solidFill>
                  <a:srgbClr val="7030A0"/>
                </a:solidFill>
                <a:latin typeface="Calibri" panose="020F0502020204030204" pitchFamily="34" charset="0"/>
              </a:rPr>
              <a:t> </a:t>
            </a:r>
            <a:r>
              <a:rPr lang="nl-BE" altLang="nl-BE" sz="1200" i="1" dirty="0" err="1">
                <a:solidFill>
                  <a:srgbClr val="7030A0"/>
                </a:solidFill>
                <a:latin typeface="Calibri" panose="020F0502020204030204" pitchFamily="34" charset="0"/>
              </a:rPr>
              <a:t>contre</a:t>
            </a:r>
            <a:r>
              <a:rPr lang="nl-BE" altLang="nl-BE" sz="1200" i="1" dirty="0">
                <a:solidFill>
                  <a:srgbClr val="7030A0"/>
                </a:solidFill>
                <a:latin typeface="Calibri" panose="020F0502020204030204" pitchFamily="34" charset="0"/>
              </a:rPr>
              <a:t> les micro-organismes.</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childTnLst>
                          </p:cTn>
                        </p:par>
                      </p:childTnLst>
                    </p:cTn>
                  </p:par>
                </p:childTnLst>
              </p:cTn>
              <p:nextCondLst>
                <p:cond evt="onClick" delay="0">
                  <p:tgtEl>
                    <p:spTgt spid="25"/>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Afbeelding 23">
            <a:extLst>
              <a:ext uri="{FF2B5EF4-FFF2-40B4-BE49-F238E27FC236}">
                <a16:creationId xmlns:a16="http://schemas.microsoft.com/office/drawing/2014/main" id="{FB22F934-B108-417B-B625-FB644C6F1A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3" y="1319213"/>
            <a:ext cx="2073275" cy="310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echthoek 15">
            <a:extLst>
              <a:ext uri="{FF2B5EF4-FFF2-40B4-BE49-F238E27FC236}">
                <a16:creationId xmlns:a16="http://schemas.microsoft.com/office/drawing/2014/main" id="{322C1B00-0C1A-4211-A120-949B0BF63963}"/>
              </a:ext>
            </a:extLst>
          </p:cNvPr>
          <p:cNvSpPr>
            <a:spLocks noChangeArrowheads="1"/>
          </p:cNvSpPr>
          <p:nvPr/>
        </p:nvSpPr>
        <p:spPr bwMode="auto">
          <a:xfrm>
            <a:off x="398463" y="749300"/>
            <a:ext cx="428625" cy="5083175"/>
          </a:xfrm>
          <a:prstGeom prst="rect">
            <a:avLst/>
          </a:prstGeom>
          <a:solidFill>
            <a:srgbClr val="F5D90B"/>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50" name="TextBox 1">
            <a:extLst>
              <a:ext uri="{FF2B5EF4-FFF2-40B4-BE49-F238E27FC236}">
                <a16:creationId xmlns:a16="http://schemas.microsoft.com/office/drawing/2014/main" id="{25EDB55C-7C42-4876-9157-C71ED8BB478B}"/>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DIESEL</a:t>
            </a:r>
          </a:p>
        </p:txBody>
      </p:sp>
      <p:sp>
        <p:nvSpPr>
          <p:cNvPr id="38922" name="TextBox 1">
            <a:extLst>
              <a:ext uri="{FF2B5EF4-FFF2-40B4-BE49-F238E27FC236}">
                <a16:creationId xmlns:a16="http://schemas.microsoft.com/office/drawing/2014/main" id="{70FD50EF-464A-4213-BEA7-92E48A083F13}"/>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a:solidFill>
                  <a:srgbClr val="7030A0"/>
                </a:solidFill>
                <a:latin typeface="Calibri" panose="020F0502020204030204" pitchFamily="34" charset="0"/>
              </a:rPr>
              <a:t>WYNN’S ICE PROOF FOR DIESEL</a:t>
            </a:r>
          </a:p>
        </p:txBody>
      </p:sp>
      <p:sp>
        <p:nvSpPr>
          <p:cNvPr id="30" name="TextBox 1">
            <a:extLst>
              <a:ext uri="{FF2B5EF4-FFF2-40B4-BE49-F238E27FC236}">
                <a16:creationId xmlns:a16="http://schemas.microsoft.com/office/drawing/2014/main" id="{F6F27C51-0B7A-43DE-87A9-A4C596CEC15C}"/>
              </a:ext>
            </a:extLst>
          </p:cNvPr>
          <p:cNvSpPr txBox="1"/>
          <p:nvPr/>
        </p:nvSpPr>
        <p:spPr>
          <a:xfrm>
            <a:off x="928688" y="4941168"/>
            <a:ext cx="3871912" cy="939800"/>
          </a:xfrm>
          <a:prstGeom prst="rect">
            <a:avLst/>
          </a:prstGeom>
          <a:noFill/>
        </p:spPr>
        <p:txBody>
          <a:bodyPr>
            <a:spAutoFit/>
          </a:bodyPr>
          <a:lstStyle/>
          <a:p>
            <a:pPr>
              <a:defRPr/>
            </a:pPr>
            <a:r>
              <a:rPr lang="nl-BE" sz="1100" dirty="0">
                <a:latin typeface="Calibri" panose="020F0502020204030204" pitchFamily="34" charset="0"/>
                <a:cs typeface="Calibri" panose="020F0502020204030204" pitchFamily="34" charset="0"/>
              </a:rPr>
              <a:t>PN 22795 – 12x1 l – EN/FR/DE/NL/ES/IT/RU/HU/EL</a:t>
            </a:r>
          </a:p>
          <a:p>
            <a:pPr>
              <a:defRPr/>
            </a:pPr>
            <a:r>
              <a:rPr lang="nl-BE" sz="1100" dirty="0">
                <a:latin typeface="Calibri" panose="020F0502020204030204" pitchFamily="34" charset="0"/>
                <a:cs typeface="Calibri" panose="020F0502020204030204" pitchFamily="34" charset="0"/>
              </a:rPr>
              <a:t>PN 22796 – 4x5 l – EN/FR/DE/IT/RU</a:t>
            </a:r>
          </a:p>
          <a:p>
            <a:pPr>
              <a:defRPr/>
            </a:pPr>
            <a:r>
              <a:rPr lang="de-DE" sz="1100" dirty="0">
                <a:latin typeface="Calibri" panose="020F0502020204030204" pitchFamily="34" charset="0"/>
                <a:cs typeface="Calibri" panose="020F0502020204030204" pitchFamily="34" charset="0"/>
              </a:rPr>
              <a:t>PN 22798 – 60 l – EN/FR/DE/NL/ES/IT/RU</a:t>
            </a:r>
          </a:p>
          <a:p>
            <a:pPr>
              <a:defRPr/>
            </a:pPr>
            <a:r>
              <a:rPr lang="de-DE" sz="1100" dirty="0">
                <a:latin typeface="Calibri" panose="020F0502020204030204" pitchFamily="34" charset="0"/>
                <a:cs typeface="Calibri" panose="020F0502020204030204" pitchFamily="34" charset="0"/>
              </a:rPr>
              <a:t>PN 22799 – 200 l – EN/FR/DE/NL/ES/IT/RU</a:t>
            </a:r>
          </a:p>
          <a:p>
            <a:pPr>
              <a:defRPr/>
            </a:pPr>
            <a:r>
              <a:rPr lang="de-DE" sz="1100" dirty="0">
                <a:latin typeface="Calibri" panose="020F0502020204030204" pitchFamily="34" charset="0"/>
                <a:cs typeface="Calibri" panose="020F0502020204030204" pitchFamily="34" charset="0"/>
              </a:rPr>
              <a:t>PN 22700 – 1000 l – EN/IT/RU</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38925" name="TextBox 1">
            <a:extLst>
              <a:ext uri="{FF2B5EF4-FFF2-40B4-BE49-F238E27FC236}">
                <a16:creationId xmlns:a16="http://schemas.microsoft.com/office/drawing/2014/main" id="{2745FAA6-CBE2-4358-9334-292AD6E49B0D}"/>
              </a:ext>
            </a:extLst>
          </p:cNvPr>
          <p:cNvSpPr txBox="1">
            <a:spLocks noChangeArrowheads="1"/>
          </p:cNvSpPr>
          <p:nvPr/>
        </p:nvSpPr>
        <p:spPr bwMode="auto">
          <a:xfrm>
            <a:off x="2806700" y="2204864"/>
            <a:ext cx="60690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38927" name="TextBox 1">
            <a:extLst>
              <a:ext uri="{FF2B5EF4-FFF2-40B4-BE49-F238E27FC236}">
                <a16:creationId xmlns:a16="http://schemas.microsoft.com/office/drawing/2014/main" id="{0CF4145A-50EA-4284-B536-992DF5880227}"/>
              </a:ext>
            </a:extLst>
          </p:cNvPr>
          <p:cNvSpPr txBox="1">
            <a:spLocks noChangeArrowheads="1"/>
          </p:cNvSpPr>
          <p:nvPr/>
        </p:nvSpPr>
        <p:spPr bwMode="auto">
          <a:xfrm>
            <a:off x="2971849" y="4221088"/>
            <a:ext cx="26082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38929" name="TextBox 1">
            <a:extLst>
              <a:ext uri="{FF2B5EF4-FFF2-40B4-BE49-F238E27FC236}">
                <a16:creationId xmlns:a16="http://schemas.microsoft.com/office/drawing/2014/main" id="{8173F027-05C9-4E41-BE2C-B1FD935CABC4}"/>
              </a:ext>
            </a:extLst>
          </p:cNvPr>
          <p:cNvSpPr txBox="1">
            <a:spLocks noChangeArrowheads="1"/>
          </p:cNvSpPr>
          <p:nvPr/>
        </p:nvSpPr>
        <p:spPr bwMode="auto">
          <a:xfrm>
            <a:off x="2822575" y="992188"/>
            <a:ext cx="5335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200" i="1">
                <a:solidFill>
                  <a:srgbClr val="7030A0"/>
                </a:solidFill>
                <a:latin typeface="Calibri" panose="020F0502020204030204" pitchFamily="34" charset="0"/>
              </a:rPr>
              <a:t>Geconcentreerd.</a:t>
            </a:r>
          </a:p>
        </p:txBody>
      </p:sp>
      <p:sp>
        <p:nvSpPr>
          <p:cNvPr id="38930" name="TextBox 1">
            <a:extLst>
              <a:ext uri="{FF2B5EF4-FFF2-40B4-BE49-F238E27FC236}">
                <a16:creationId xmlns:a16="http://schemas.microsoft.com/office/drawing/2014/main" id="{3EBCBEE5-0A05-4336-80E1-D1FA03D277A1}"/>
              </a:ext>
            </a:extLst>
          </p:cNvPr>
          <p:cNvSpPr txBox="1">
            <a:spLocks noChangeArrowheads="1"/>
          </p:cNvSpPr>
          <p:nvPr/>
        </p:nvSpPr>
        <p:spPr bwMode="auto">
          <a:xfrm>
            <a:off x="6084888" y="4221088"/>
            <a:ext cx="205581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a:p>
            <a:pPr marL="171450" indent="-171450">
              <a:spcBef>
                <a:spcPct val="0"/>
              </a:spcBef>
              <a:buFont typeface="Wingdings" panose="05000000000000000000" pitchFamily="2" charset="2"/>
              <a:buChar char="ü"/>
            </a:pPr>
            <a:r>
              <a:rPr lang="fr-FR" sz="1100" dirty="0">
                <a:latin typeface="Calibri" panose="020F0502020204030204" pitchFamily="34" charset="0"/>
                <a:cs typeface="Calibri" panose="020F0502020204030204" pitchFamily="34" charset="0"/>
              </a:rPr>
              <a:t>Ajouter </a:t>
            </a:r>
            <a:r>
              <a:rPr lang="fr-FR" sz="1100" dirty="0" err="1">
                <a:latin typeface="Calibri" panose="020F0502020204030204" pitchFamily="34" charset="0"/>
                <a:cs typeface="Calibri" panose="020F0502020204030204" pitchFamily="34" charset="0"/>
              </a:rPr>
              <a:t>Ice</a:t>
            </a:r>
            <a:r>
              <a:rPr lang="fr-FR" sz="1100" dirty="0">
                <a:latin typeface="Calibri" panose="020F0502020204030204" pitchFamily="34" charset="0"/>
                <a:cs typeface="Calibri" panose="020F0502020204030204" pitchFamily="34" charset="0"/>
              </a:rPr>
              <a:t> Proof for Diesel avant le remplissage.</a:t>
            </a:r>
            <a:endParaRPr lang="nl-BE" altLang="nl-BE" sz="1100" b="1" dirty="0">
              <a:solidFill>
                <a:srgbClr val="FF9933"/>
              </a:solidFill>
              <a:latin typeface="Calibri" panose="020F0502020204030204" pitchFamily="34" charset="0"/>
              <a:cs typeface="Calibri" panose="020F0502020204030204" pitchFamily="34" charset="0"/>
            </a:endParaRPr>
          </a:p>
        </p:txBody>
      </p:sp>
      <p:sp>
        <p:nvSpPr>
          <p:cNvPr id="23" name="TextBox 1">
            <a:extLst>
              <a:ext uri="{FF2B5EF4-FFF2-40B4-BE49-F238E27FC236}">
                <a16:creationId xmlns:a16="http://schemas.microsoft.com/office/drawing/2014/main" id="{1F27BED1-434A-4C29-94CE-871B209EED36}"/>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Fleet</a:t>
            </a:r>
            <a:r>
              <a:rPr lang="nl-BE" b="1" dirty="0">
                <a:solidFill>
                  <a:schemeClr val="bg2">
                    <a:lumMod val="25000"/>
                  </a:schemeClr>
                </a:solidFill>
                <a:latin typeface="Calibri" panose="020F0502020204030204" pitchFamily="34" charset="0"/>
              </a:rPr>
              <a:t>: CARBURANT</a:t>
            </a:r>
          </a:p>
        </p:txBody>
      </p:sp>
      <p:grpSp>
        <p:nvGrpSpPr>
          <p:cNvPr id="24" name="Groep 23">
            <a:extLst>
              <a:ext uri="{FF2B5EF4-FFF2-40B4-BE49-F238E27FC236}">
                <a16:creationId xmlns:a16="http://schemas.microsoft.com/office/drawing/2014/main" id="{F520C060-794D-4DC4-A8C6-2EBAE821B400}"/>
              </a:ext>
            </a:extLst>
          </p:cNvPr>
          <p:cNvGrpSpPr>
            <a:grpSpLocks/>
          </p:cNvGrpSpPr>
          <p:nvPr/>
        </p:nvGrpSpPr>
        <p:grpSpPr bwMode="auto">
          <a:xfrm>
            <a:off x="6227763" y="5589240"/>
            <a:ext cx="1419225" cy="246406"/>
            <a:chOff x="6228184" y="5630258"/>
            <a:chExt cx="1419299" cy="247360"/>
          </a:xfrm>
        </p:grpSpPr>
        <p:sp>
          <p:nvSpPr>
            <p:cNvPr id="25" name="Rechthoek: afgeronde hoeken 24">
              <a:hlinkClick r:id="rId3" action="ppaction://hlinksldjump"/>
              <a:extLst>
                <a:ext uri="{FF2B5EF4-FFF2-40B4-BE49-F238E27FC236}">
                  <a16:creationId xmlns:a16="http://schemas.microsoft.com/office/drawing/2014/main" id="{E436856E-E7C8-4C4C-8577-0AE64D26C029}"/>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6" name="TextBox 1">
              <a:hlinkClick r:id="rId4" action="ppaction://hlinksldjump"/>
              <a:extLst>
                <a:ext uri="{FF2B5EF4-FFF2-40B4-BE49-F238E27FC236}">
                  <a16:creationId xmlns:a16="http://schemas.microsoft.com/office/drawing/2014/main" id="{8A35D8E0-154A-4A9F-A0CE-B72A5E8A17FF}"/>
                </a:ext>
              </a:extLst>
            </p:cNvPr>
            <p:cNvSpPr txBox="1">
              <a:spLocks noChangeArrowheads="1"/>
            </p:cNvSpPr>
            <p:nvPr/>
          </p:nvSpPr>
          <p:spPr bwMode="auto">
            <a:xfrm>
              <a:off x="6358829" y="5631397"/>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carburant</a:t>
              </a:r>
              <a:endParaRPr lang="nl-BE" altLang="nl-BE" sz="1000" b="1" dirty="0">
                <a:solidFill>
                  <a:schemeClr val="bg1"/>
                </a:solidFill>
                <a:latin typeface="Calibri" panose="020F0502020204030204" pitchFamily="34" charset="0"/>
              </a:endParaRPr>
            </a:p>
          </p:txBody>
        </p:sp>
        <p:sp>
          <p:nvSpPr>
            <p:cNvPr id="28" name="Gelijkbenige driehoek 14">
              <a:extLst>
                <a:ext uri="{FF2B5EF4-FFF2-40B4-BE49-F238E27FC236}">
                  <a16:creationId xmlns:a16="http://schemas.microsoft.com/office/drawing/2014/main" id="{BBC14777-CAC3-4C28-B7BC-D1C76BF840C0}"/>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29" name="Gelijkbenige driehoek 18">
            <a:extLst>
              <a:ext uri="{FF2B5EF4-FFF2-40B4-BE49-F238E27FC236}">
                <a16:creationId xmlns:a16="http://schemas.microsoft.com/office/drawing/2014/main" id="{FC423595-ABDF-4685-95F7-BC722E4AAAE0}"/>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1" name="Gelijkbenige driehoek 19">
            <a:extLst>
              <a:ext uri="{FF2B5EF4-FFF2-40B4-BE49-F238E27FC236}">
                <a16:creationId xmlns:a16="http://schemas.microsoft.com/office/drawing/2014/main" id="{52BF8ADD-9724-4626-9826-5EA250A4910E}"/>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2" name="Gelijkbenige driehoek 47">
            <a:extLst>
              <a:ext uri="{FF2B5EF4-FFF2-40B4-BE49-F238E27FC236}">
                <a16:creationId xmlns:a16="http://schemas.microsoft.com/office/drawing/2014/main" id="{9452917D-4128-476D-9929-61B82038035A}"/>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3" name="Groep 8">
            <a:extLst>
              <a:ext uri="{FF2B5EF4-FFF2-40B4-BE49-F238E27FC236}">
                <a16:creationId xmlns:a16="http://schemas.microsoft.com/office/drawing/2014/main" id="{2DEE6621-BDA3-42CA-B89B-C4B227191252}"/>
              </a:ext>
            </a:extLst>
          </p:cNvPr>
          <p:cNvGrpSpPr>
            <a:grpSpLocks/>
          </p:cNvGrpSpPr>
          <p:nvPr/>
        </p:nvGrpSpPr>
        <p:grpSpPr bwMode="auto">
          <a:xfrm>
            <a:off x="7694613" y="5589240"/>
            <a:ext cx="1341437" cy="247650"/>
            <a:chOff x="7694316" y="5629464"/>
            <a:chExt cx="1342180" cy="247015"/>
          </a:xfrm>
        </p:grpSpPr>
        <p:sp>
          <p:nvSpPr>
            <p:cNvPr id="34" name="Rechthoek: afgeronde hoeken 33">
              <a:hlinkClick r:id="rId5" action="ppaction://hlinksldjump"/>
              <a:extLst>
                <a:ext uri="{FF2B5EF4-FFF2-40B4-BE49-F238E27FC236}">
                  <a16:creationId xmlns:a16="http://schemas.microsoft.com/office/drawing/2014/main" id="{62736365-BF5B-4414-A858-92936F9313BD}"/>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5" name="TextBox 1">
              <a:hlinkClick r:id="rId5" action="ppaction://hlinksldjump"/>
              <a:extLst>
                <a:ext uri="{FF2B5EF4-FFF2-40B4-BE49-F238E27FC236}">
                  <a16:creationId xmlns:a16="http://schemas.microsoft.com/office/drawing/2014/main" id="{DD91A6DA-58E3-4414-B455-310EDC2A63F8}"/>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6" name="Gelijkbenige driehoek 38">
              <a:extLst>
                <a:ext uri="{FF2B5EF4-FFF2-40B4-BE49-F238E27FC236}">
                  <a16:creationId xmlns:a16="http://schemas.microsoft.com/office/drawing/2014/main" id="{6A9E01F9-1ECC-4A33-9D03-FACD837074D2}"/>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7" name="TextBox 1">
            <a:extLst>
              <a:ext uri="{FF2B5EF4-FFF2-40B4-BE49-F238E27FC236}">
                <a16:creationId xmlns:a16="http://schemas.microsoft.com/office/drawing/2014/main" id="{3E88521C-7CE5-45BD-8790-39F28D6D6055}"/>
              </a:ext>
            </a:extLst>
          </p:cNvPr>
          <p:cNvSpPr txBox="1">
            <a:spLocks noChangeArrowheads="1"/>
          </p:cNvSpPr>
          <p:nvPr/>
        </p:nvSpPr>
        <p:spPr bwMode="auto">
          <a:xfrm>
            <a:off x="2974975" y="1463675"/>
            <a:ext cx="6070600" cy="7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Ice</a:t>
            </a:r>
            <a:r>
              <a:rPr lang="fr-FR" sz="1200" dirty="0">
                <a:latin typeface="Calibri" panose="020F0502020204030204" pitchFamily="34" charset="0"/>
                <a:cs typeface="Calibri" panose="020F0502020204030204" pitchFamily="34" charset="0"/>
              </a:rPr>
              <a:t> Proof for Diesel a été élaboré pour</a:t>
            </a:r>
          </a:p>
          <a:p>
            <a:pPr>
              <a:buNone/>
            </a:pPr>
            <a:r>
              <a:rPr lang="fr-FR" sz="1200" dirty="0">
                <a:latin typeface="Calibri" panose="020F0502020204030204" pitchFamily="34" charset="0"/>
                <a:cs typeface="Calibri" panose="020F0502020204030204" pitchFamily="34" charset="0"/>
              </a:rPr>
              <a:t>1) améliorer la fluidité du gas-oil aux températures froides</a:t>
            </a:r>
          </a:p>
          <a:p>
            <a:pPr>
              <a:buNone/>
            </a:pPr>
            <a:r>
              <a:rPr lang="fr-FR" sz="1200" dirty="0">
                <a:latin typeface="Calibri" panose="020F0502020204030204" pitchFamily="34" charset="0"/>
                <a:cs typeface="Calibri" panose="020F0502020204030204" pitchFamily="34" charset="0"/>
              </a:rPr>
              <a:t>2) prévenir le dépôt de cristaux de paraffine dans le </a:t>
            </a:r>
            <a:r>
              <a:rPr lang="nl-BE" sz="1200" dirty="0">
                <a:latin typeface="Calibri" panose="020F0502020204030204" pitchFamily="34" charset="0"/>
                <a:cs typeface="Calibri" panose="020F0502020204030204" pitchFamily="34" charset="0"/>
              </a:rPr>
              <a:t>réservoir.</a:t>
            </a:r>
            <a:endParaRPr lang="nl-BE" altLang="nl-BE" sz="1200" dirty="0">
              <a:latin typeface="Calibri" panose="020F0502020204030204" pitchFamily="34" charset="0"/>
              <a:cs typeface="Calibri" panose="020F0502020204030204" pitchFamily="34" charset="0"/>
            </a:endParaRPr>
          </a:p>
        </p:txBody>
      </p:sp>
      <p:sp>
        <p:nvSpPr>
          <p:cNvPr id="38" name="TextBox 1">
            <a:extLst>
              <a:ext uri="{FF2B5EF4-FFF2-40B4-BE49-F238E27FC236}">
                <a16:creationId xmlns:a16="http://schemas.microsoft.com/office/drawing/2014/main" id="{347EC73F-9E6A-4ED1-B86B-2B8D95CD8CA2}"/>
              </a:ext>
            </a:extLst>
          </p:cNvPr>
          <p:cNvSpPr txBox="1"/>
          <p:nvPr/>
        </p:nvSpPr>
        <p:spPr>
          <a:xfrm>
            <a:off x="2974975" y="2435984"/>
            <a:ext cx="6070600" cy="1785104"/>
          </a:xfrm>
          <a:prstGeom prst="rect">
            <a:avLst/>
          </a:prstGeom>
          <a:noFill/>
        </p:spPr>
        <p:txBody>
          <a:bodyPr>
            <a:spAutoFit/>
          </a:bodyPr>
          <a:lstStyle/>
          <a:p>
            <a:pPr marL="171450" indent="-171450">
              <a:buFont typeface="Wingdings" panose="05000000000000000000" pitchFamily="2" charset="2"/>
              <a:buChar char="ü"/>
            </a:pPr>
            <a:r>
              <a:rPr lang="fr-FR" sz="1100" dirty="0">
                <a:latin typeface="Calibri" panose="020F0502020204030204" pitchFamily="34" charset="0"/>
                <a:cs typeface="Calibri" panose="020F0502020204030204" pitchFamily="34" charset="0"/>
              </a:rPr>
              <a:t>Peut considérablement améliorer la performance à température froide d’une grande </a:t>
            </a:r>
            <a:r>
              <a:rPr lang="nl-BE" sz="1100" dirty="0" err="1">
                <a:latin typeface="Calibri" panose="020F0502020204030204" pitchFamily="34" charset="0"/>
                <a:cs typeface="Calibri" panose="020F0502020204030204" pitchFamily="34" charset="0"/>
              </a:rPr>
              <a:t>diversité</a:t>
            </a:r>
            <a:r>
              <a:rPr lang="nl-BE" sz="1100" dirty="0">
                <a:latin typeface="Calibri" panose="020F0502020204030204" pitchFamily="34" charset="0"/>
                <a:cs typeface="Calibri" panose="020F0502020204030204" pitchFamily="34" charset="0"/>
              </a:rPr>
              <a:t> de </a:t>
            </a:r>
            <a:r>
              <a:rPr lang="nl-BE" sz="1100" dirty="0" err="1">
                <a:latin typeface="Calibri" panose="020F0502020204030204" pitchFamily="34" charset="0"/>
                <a:cs typeface="Calibri" panose="020F0502020204030204" pitchFamily="34" charset="0"/>
              </a:rPr>
              <a:t>gas-oils</a:t>
            </a:r>
            <a:r>
              <a:rPr lang="nl-BE" sz="1100" dirty="0">
                <a:latin typeface="Calibri" panose="020F0502020204030204" pitchFamily="34" charset="0"/>
                <a:cs typeface="Calibri" panose="020F0502020204030204" pitchFamily="34" charset="0"/>
              </a:rPr>
              <a:t>.</a:t>
            </a:r>
          </a:p>
          <a:p>
            <a:pPr marL="171450" indent="-171450">
              <a:buFont typeface="Wingdings" panose="05000000000000000000" pitchFamily="2" charset="2"/>
              <a:buChar char="ü"/>
            </a:pPr>
            <a:r>
              <a:rPr lang="fr-FR" sz="1100" dirty="0">
                <a:latin typeface="Calibri" panose="020F0502020204030204" pitchFamily="34" charset="0"/>
                <a:cs typeface="Calibri" panose="020F0502020204030204" pitchFamily="34" charset="0"/>
              </a:rPr>
              <a:t>Abaisse le point de panne (température limite de filtrabilité) jusqu’à -30°C.</a:t>
            </a:r>
          </a:p>
          <a:p>
            <a:pPr marL="171450" indent="-171450">
              <a:buFont typeface="Wingdings" panose="05000000000000000000" pitchFamily="2" charset="2"/>
              <a:buChar char="ü"/>
            </a:pPr>
            <a:r>
              <a:rPr lang="fr-FR" sz="1100" dirty="0">
                <a:latin typeface="Calibri" panose="020F0502020204030204" pitchFamily="34" charset="0"/>
                <a:cs typeface="Calibri" panose="020F0502020204030204" pitchFamily="34" charset="0"/>
              </a:rPr>
              <a:t>L'abaissement du point de panne est dépendant des propriétés et de la composition du gas-oil qui doit être traité.</a:t>
            </a:r>
          </a:p>
          <a:p>
            <a:pPr marL="171450" indent="-171450">
              <a:buFont typeface="Wingdings" panose="05000000000000000000" pitchFamily="2" charset="2"/>
              <a:buChar char="ü"/>
            </a:pPr>
            <a:r>
              <a:rPr lang="fr-FR" sz="1100" dirty="0">
                <a:latin typeface="Calibri" panose="020F0502020204030204" pitchFamily="34" charset="0"/>
                <a:cs typeface="Calibri" panose="020F0502020204030204" pitchFamily="34" charset="0"/>
              </a:rPr>
              <a:t>Optimisé pour traiter une large gamme de compositions de gas-oils de distillat moyen pour moteurs à combustion interne.</a:t>
            </a:r>
          </a:p>
          <a:p>
            <a:pPr marL="171450" indent="-171450">
              <a:buFont typeface="Wingdings" panose="05000000000000000000" pitchFamily="2" charset="2"/>
              <a:buChar char="ü"/>
            </a:pPr>
            <a:r>
              <a:rPr lang="fr-FR" sz="1100" dirty="0">
                <a:latin typeface="Calibri" panose="020F0502020204030204" pitchFamily="34" charset="0"/>
                <a:cs typeface="Calibri" panose="020F0502020204030204" pitchFamily="34" charset="0"/>
              </a:rPr>
              <a:t>Freine l'accroissement des cristaux de paraffine.</a:t>
            </a:r>
          </a:p>
          <a:p>
            <a:pPr marL="171450" indent="-171450">
              <a:buFont typeface="Wingdings" panose="05000000000000000000" pitchFamily="2" charset="2"/>
              <a:buChar char="ü"/>
            </a:pPr>
            <a:r>
              <a:rPr lang="fr-FR" sz="1100" dirty="0">
                <a:latin typeface="Calibri" panose="020F0502020204030204" pitchFamily="34" charset="0"/>
                <a:cs typeface="Calibri" panose="020F0502020204030204" pitchFamily="34" charset="0"/>
              </a:rPr>
              <a:t>Prévient le dépôt de cristaux de paraffine dans le réservoir.</a:t>
            </a:r>
          </a:p>
          <a:p>
            <a:pPr marL="171450" indent="-171450">
              <a:buFont typeface="Wingdings" panose="05000000000000000000" pitchFamily="2" charset="2"/>
              <a:buChar char="ü"/>
            </a:pPr>
            <a:r>
              <a:rPr lang="fr-FR" sz="1100" dirty="0">
                <a:latin typeface="Calibri" panose="020F0502020204030204" pitchFamily="34" charset="0"/>
                <a:cs typeface="Calibri" panose="020F0502020204030204" pitchFamily="34" charset="0"/>
              </a:rPr>
              <a:t>N’altère pas les systèmes de post-traitement des gaz d’échappement.</a:t>
            </a:r>
            <a:endParaRPr lang="nl-BE" sz="1100" dirty="0">
              <a:latin typeface="Calibri" panose="020F0502020204030204" pitchFamily="34" charset="0"/>
              <a:cs typeface="Calibri" panose="020F0502020204030204" pitchFamily="34" charset="0"/>
            </a:endParaRPr>
          </a:p>
        </p:txBody>
      </p:sp>
      <p:sp>
        <p:nvSpPr>
          <p:cNvPr id="39" name="TextBox 1">
            <a:extLst>
              <a:ext uri="{FF2B5EF4-FFF2-40B4-BE49-F238E27FC236}">
                <a16:creationId xmlns:a16="http://schemas.microsoft.com/office/drawing/2014/main" id="{B7D03B81-EDE6-4947-AA0D-A411A22946CE}"/>
              </a:ext>
            </a:extLst>
          </p:cNvPr>
          <p:cNvSpPr txBox="1">
            <a:spLocks noChangeArrowheads="1"/>
          </p:cNvSpPr>
          <p:nvPr/>
        </p:nvSpPr>
        <p:spPr bwMode="auto">
          <a:xfrm>
            <a:off x="3003550" y="4438273"/>
            <a:ext cx="272891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
            </a:pPr>
            <a:r>
              <a:rPr lang="fr-FR" sz="1100" dirty="0">
                <a:latin typeface="Calibri" panose="020F0502020204030204" pitchFamily="34" charset="0"/>
                <a:cs typeface="Calibri" panose="020F0502020204030204" pitchFamily="34" charset="0"/>
              </a:rPr>
              <a:t>L'accroissement des cristaux de paraffine.</a:t>
            </a:r>
          </a:p>
          <a:p>
            <a:pPr>
              <a:spcBef>
                <a:spcPct val="0"/>
              </a:spcBef>
              <a:buFont typeface="Wingdings" panose="05000000000000000000" pitchFamily="2" charset="2"/>
              <a:buChar char="§"/>
            </a:pPr>
            <a:r>
              <a:rPr lang="fr-FR" sz="1100" dirty="0">
                <a:latin typeface="Calibri" panose="020F0502020204030204" pitchFamily="34" charset="0"/>
                <a:cs typeface="Calibri" panose="020F0502020204030204" pitchFamily="34" charset="0"/>
              </a:rPr>
              <a:t>Mauvaise fluidité du gas-oil</a:t>
            </a:r>
            <a:endParaRPr lang="nl-NL" altLang="nl-BE" sz="1100" dirty="0">
              <a:latin typeface="Calibri" panose="020F0502020204030204" pitchFamily="34" charset="0"/>
              <a:cs typeface="Calibri" panose="020F0502020204030204" pitchFamily="34" charset="0"/>
            </a:endParaRPr>
          </a:p>
        </p:txBody>
      </p:sp>
      <p:sp>
        <p:nvSpPr>
          <p:cNvPr id="40" name="TextBox 1">
            <a:extLst>
              <a:ext uri="{FF2B5EF4-FFF2-40B4-BE49-F238E27FC236}">
                <a16:creationId xmlns:a16="http://schemas.microsoft.com/office/drawing/2014/main" id="{28410ACB-BEEC-4175-B311-80D21D464581}"/>
              </a:ext>
            </a:extLst>
          </p:cNvPr>
          <p:cNvSpPr txBox="1">
            <a:spLocks noChangeArrowheads="1"/>
          </p:cNvSpPr>
          <p:nvPr/>
        </p:nvSpPr>
        <p:spPr bwMode="auto">
          <a:xfrm>
            <a:off x="2974975" y="1144588"/>
            <a:ext cx="5335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200" i="1" dirty="0" err="1">
                <a:solidFill>
                  <a:srgbClr val="7030A0"/>
                </a:solidFill>
                <a:latin typeface="Calibri" panose="020F0502020204030204" pitchFamily="34" charset="0"/>
              </a:rPr>
              <a:t>Concentré</a:t>
            </a:r>
            <a:r>
              <a:rPr lang="nl-BE" altLang="nl-BE" sz="1200" i="1" dirty="0">
                <a:solidFill>
                  <a:srgbClr val="7030A0"/>
                </a:solidFill>
                <a:latin typeface="Calibri" panose="020F0502020204030204" pitchFamily="34" charset="0"/>
              </a:rPr>
              <a: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4"/>
                                        </p:tgtEl>
                                      </p:cBhvr>
                                    </p:animEffect>
                                    <p:animScale>
                                      <p:cBhvr>
                                        <p:cTn id="7" dur="250" autoRev="1" fill="hold"/>
                                        <p:tgtEl>
                                          <p:spTgt spid="24"/>
                                        </p:tgtEl>
                                      </p:cBhvr>
                                      <p:by x="105000" y="105000"/>
                                    </p:animScale>
                                  </p:childTnLst>
                                </p:cTn>
                              </p:par>
                            </p:childTnLst>
                          </p:cTn>
                        </p:par>
                      </p:childTnLst>
                    </p:cTn>
                  </p:par>
                </p:childTnLst>
              </p:cTn>
              <p:nextCondLst>
                <p:cond evt="onClick" delay="0">
                  <p:tgtEl>
                    <p:spTgt spid="2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Afbeelding 30">
            <a:extLst>
              <a:ext uri="{FF2B5EF4-FFF2-40B4-BE49-F238E27FC236}">
                <a16:creationId xmlns:a16="http://schemas.microsoft.com/office/drawing/2014/main" id="{BA7AE46B-A0FC-452D-BD63-1E8FDB61A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425" y="1643063"/>
            <a:ext cx="2028825" cy="229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Rechthoek 15">
            <a:extLst>
              <a:ext uri="{FF2B5EF4-FFF2-40B4-BE49-F238E27FC236}">
                <a16:creationId xmlns:a16="http://schemas.microsoft.com/office/drawing/2014/main" id="{50D98D22-A738-41F4-AB31-0C6316697BE1}"/>
              </a:ext>
            </a:extLst>
          </p:cNvPr>
          <p:cNvSpPr>
            <a:spLocks noChangeArrowheads="1"/>
          </p:cNvSpPr>
          <p:nvPr/>
        </p:nvSpPr>
        <p:spPr bwMode="auto">
          <a:xfrm>
            <a:off x="398463" y="749300"/>
            <a:ext cx="428625" cy="5083175"/>
          </a:xfrm>
          <a:prstGeom prst="rect">
            <a:avLst/>
          </a:prstGeom>
          <a:solidFill>
            <a:srgbClr val="F5D90B"/>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50" name="TextBox 1">
            <a:extLst>
              <a:ext uri="{FF2B5EF4-FFF2-40B4-BE49-F238E27FC236}">
                <a16:creationId xmlns:a16="http://schemas.microsoft.com/office/drawing/2014/main" id="{25EDB55C-7C42-4876-9157-C71ED8BB478B}"/>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DIESEL</a:t>
            </a:r>
          </a:p>
        </p:txBody>
      </p:sp>
      <p:sp>
        <p:nvSpPr>
          <p:cNvPr id="39946" name="TextBox 1">
            <a:extLst>
              <a:ext uri="{FF2B5EF4-FFF2-40B4-BE49-F238E27FC236}">
                <a16:creationId xmlns:a16="http://schemas.microsoft.com/office/drawing/2014/main" id="{F9D63D53-2BCD-4353-8E3F-05A6E3FA9AA0}"/>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a:solidFill>
                  <a:srgbClr val="7030A0"/>
                </a:solidFill>
                <a:latin typeface="Calibri" panose="020F0502020204030204" pitchFamily="34" charset="0"/>
              </a:rPr>
              <a:t>WYNN’S DFSC + (DIESEL FUEL SYSTEM CLEANER)</a:t>
            </a:r>
          </a:p>
        </p:txBody>
      </p:sp>
      <p:sp>
        <p:nvSpPr>
          <p:cNvPr id="30" name="TextBox 1">
            <a:extLst>
              <a:ext uri="{FF2B5EF4-FFF2-40B4-BE49-F238E27FC236}">
                <a16:creationId xmlns:a16="http://schemas.microsoft.com/office/drawing/2014/main" id="{F6F27C51-0B7A-43DE-87A9-A4C596CEC15C}"/>
              </a:ext>
            </a:extLst>
          </p:cNvPr>
          <p:cNvSpPr txBox="1"/>
          <p:nvPr/>
        </p:nvSpPr>
        <p:spPr>
          <a:xfrm>
            <a:off x="928688" y="5157192"/>
            <a:ext cx="3871912" cy="769441"/>
          </a:xfrm>
          <a:prstGeom prst="rect">
            <a:avLst/>
          </a:prstGeom>
          <a:noFill/>
        </p:spPr>
        <p:txBody>
          <a:bodyPr>
            <a:spAutoFit/>
          </a:bodyPr>
          <a:lstStyle/>
          <a:p>
            <a:r>
              <a:rPr lang="es-ES" sz="1100" dirty="0">
                <a:latin typeface="Calibri" panose="020F0502020204030204" pitchFamily="34" charset="0"/>
                <a:cs typeface="Calibri" panose="020F0502020204030204" pitchFamily="34" charset="0"/>
              </a:rPr>
              <a:t>PN 51695 – 12x1 l – EN/FR/DE/NL/ES/IT/JA</a:t>
            </a:r>
            <a:endParaRPr lang="nl-BE" sz="1100" dirty="0">
              <a:latin typeface="Calibri" panose="020F0502020204030204" pitchFamily="34" charset="0"/>
              <a:cs typeface="Calibri" panose="020F0502020204030204" pitchFamily="34" charset="0"/>
            </a:endParaRPr>
          </a:p>
          <a:p>
            <a:pPr>
              <a:defRPr/>
            </a:pPr>
            <a:r>
              <a:rPr lang="es-ES" sz="1100" dirty="0">
                <a:latin typeface="Calibri" panose="020F0502020204030204" pitchFamily="34" charset="0"/>
                <a:cs typeface="Calibri" panose="020F0502020204030204" pitchFamily="34" charset="0"/>
              </a:rPr>
              <a:t>PN 46796 – 4x5 l – EN/FR/DE/NL/ES/IT</a:t>
            </a:r>
          </a:p>
          <a:p>
            <a:pPr>
              <a:defRPr/>
            </a:pPr>
            <a:r>
              <a:rPr lang="es-ES" sz="1100" dirty="0">
                <a:latin typeface="Calibri" panose="020F0502020204030204" pitchFamily="34" charset="0"/>
                <a:cs typeface="Calibri" panose="020F0502020204030204" pitchFamily="34" charset="0"/>
              </a:rPr>
              <a:t>PN 46798 – 60 l – EN/FR/DE/NL/ES/IT</a:t>
            </a:r>
          </a:p>
          <a:p>
            <a:pPr>
              <a:defRPr/>
            </a:pPr>
            <a:r>
              <a:rPr lang="es-ES" sz="1100" dirty="0">
                <a:latin typeface="Calibri" panose="020F0502020204030204" pitchFamily="34" charset="0"/>
                <a:cs typeface="Calibri" panose="020F0502020204030204" pitchFamily="34" charset="0"/>
              </a:rPr>
              <a:t>PN 46799 – 200 l – EN/FR/DE/NL/ES/IT</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39948" name="TextBox 1">
            <a:extLst>
              <a:ext uri="{FF2B5EF4-FFF2-40B4-BE49-F238E27FC236}">
                <a16:creationId xmlns:a16="http://schemas.microsoft.com/office/drawing/2014/main" id="{B94995A7-6610-484A-8161-3B53297319C5}"/>
              </a:ext>
            </a:extLst>
          </p:cNvPr>
          <p:cNvSpPr txBox="1">
            <a:spLocks noChangeArrowheads="1"/>
          </p:cNvSpPr>
          <p:nvPr/>
        </p:nvSpPr>
        <p:spPr bwMode="auto">
          <a:xfrm>
            <a:off x="2822575" y="1311275"/>
            <a:ext cx="607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Diesel Fuel System Cleaner +Plus+ est un traitement pour gas-oil élaboré pour nettoyer et lubrifier la </a:t>
            </a:r>
            <a:r>
              <a:rPr lang="nl-BE" sz="1200" dirty="0" err="1">
                <a:latin typeface="Calibri" panose="020F0502020204030204" pitchFamily="34" charset="0"/>
                <a:cs typeface="Calibri" panose="020F0502020204030204" pitchFamily="34" charset="0"/>
              </a:rPr>
              <a:t>pompe</a:t>
            </a:r>
            <a:r>
              <a:rPr lang="nl-BE" sz="1200" dirty="0">
                <a:latin typeface="Calibri" panose="020F0502020204030204" pitchFamily="34" charset="0"/>
                <a:cs typeface="Calibri" panose="020F0502020204030204" pitchFamily="34" charset="0"/>
              </a:rPr>
              <a:t> et les </a:t>
            </a:r>
            <a:r>
              <a:rPr lang="nl-BE" sz="1200" dirty="0" err="1">
                <a:latin typeface="Calibri" panose="020F0502020204030204" pitchFamily="34" charset="0"/>
                <a:cs typeface="Calibri" panose="020F0502020204030204" pitchFamily="34" charset="0"/>
              </a:rPr>
              <a:t>injecteurs</a:t>
            </a:r>
            <a:r>
              <a:rPr lang="nl-BE" sz="1200" dirty="0">
                <a:latin typeface="Calibri" panose="020F0502020204030204" pitchFamily="34" charset="0"/>
                <a:cs typeface="Calibri" panose="020F0502020204030204" pitchFamily="34" charset="0"/>
              </a:rPr>
              <a:t>.</a:t>
            </a:r>
            <a:endParaRPr lang="nl-BE" altLang="nl-BE" sz="1200" dirty="0">
              <a:latin typeface="Calibri" panose="020F0502020204030204" pitchFamily="34" charset="0"/>
              <a:cs typeface="Calibri" panose="020F0502020204030204" pitchFamily="34" charset="0"/>
            </a:endParaRPr>
          </a:p>
        </p:txBody>
      </p:sp>
      <p:sp>
        <p:nvSpPr>
          <p:cNvPr id="39949" name="TextBox 1">
            <a:extLst>
              <a:ext uri="{FF2B5EF4-FFF2-40B4-BE49-F238E27FC236}">
                <a16:creationId xmlns:a16="http://schemas.microsoft.com/office/drawing/2014/main" id="{9F79CAED-345F-4D09-AEB3-6E9FEFCEBAF0}"/>
              </a:ext>
            </a:extLst>
          </p:cNvPr>
          <p:cNvSpPr txBox="1">
            <a:spLocks noChangeArrowheads="1"/>
          </p:cNvSpPr>
          <p:nvPr/>
        </p:nvSpPr>
        <p:spPr bwMode="auto">
          <a:xfrm>
            <a:off x="2806700" y="2032000"/>
            <a:ext cx="60690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39950" name="TextBox 1">
            <a:extLst>
              <a:ext uri="{FF2B5EF4-FFF2-40B4-BE49-F238E27FC236}">
                <a16:creationId xmlns:a16="http://schemas.microsoft.com/office/drawing/2014/main" id="{E07958BC-A515-4FC2-BAAC-CE4969A2C670}"/>
              </a:ext>
            </a:extLst>
          </p:cNvPr>
          <p:cNvSpPr txBox="1">
            <a:spLocks noChangeArrowheads="1"/>
          </p:cNvSpPr>
          <p:nvPr/>
        </p:nvSpPr>
        <p:spPr bwMode="auto">
          <a:xfrm>
            <a:off x="2822575" y="2249488"/>
            <a:ext cx="6070600" cy="168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Nettoie la pompe et les injecteurs.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Rétablit la forme originale des jets résultant dans une meilleure combustion.</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Réduit la fumée d’échappement noire (particules de suie) grâce au système d’injection </a:t>
            </a:r>
            <a:r>
              <a:rPr lang="nl-BE" sz="1100" dirty="0">
                <a:latin typeface="Calibri" panose="020F0502020204030204" pitchFamily="34" charset="0"/>
                <a:cs typeface="Calibri" panose="020F0502020204030204" pitchFamily="34" charset="0"/>
              </a:rPr>
              <a:t>plus </a:t>
            </a:r>
            <a:r>
              <a:rPr lang="nl-BE" sz="1100" dirty="0" err="1">
                <a:latin typeface="Calibri" panose="020F0502020204030204" pitchFamily="34" charset="0"/>
                <a:cs typeface="Calibri" panose="020F0502020204030204" pitchFamily="34" charset="0"/>
              </a:rPr>
              <a:t>propre</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Compense le manque de lubrification des carburants à teneur en soufre basse.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Prévient l’encrassement du filtre à carburant.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Protège de la rouille et de la corrosion.</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Réduit le cognement du moteur diesel.</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N’altère pas les pots catalytiques ou les filtres de suie.</a:t>
            </a:r>
            <a:endParaRPr lang="nl-BE" altLang="nl-BE" sz="1100" dirty="0">
              <a:latin typeface="Calibri" panose="020F0502020204030204" pitchFamily="34" charset="0"/>
              <a:cs typeface="Calibri" panose="020F0502020204030204" pitchFamily="34" charset="0"/>
            </a:endParaRPr>
          </a:p>
        </p:txBody>
      </p:sp>
      <p:sp>
        <p:nvSpPr>
          <p:cNvPr id="39951" name="TextBox 1">
            <a:extLst>
              <a:ext uri="{FF2B5EF4-FFF2-40B4-BE49-F238E27FC236}">
                <a16:creationId xmlns:a16="http://schemas.microsoft.com/office/drawing/2014/main" id="{435DC15A-F1CB-4552-B7C1-364185699613}"/>
              </a:ext>
            </a:extLst>
          </p:cNvPr>
          <p:cNvSpPr txBox="1">
            <a:spLocks noChangeArrowheads="1"/>
          </p:cNvSpPr>
          <p:nvPr/>
        </p:nvSpPr>
        <p:spPr bwMode="auto">
          <a:xfrm>
            <a:off x="2835275" y="4076700"/>
            <a:ext cx="2608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39952" name="TextBox 1">
            <a:extLst>
              <a:ext uri="{FF2B5EF4-FFF2-40B4-BE49-F238E27FC236}">
                <a16:creationId xmlns:a16="http://schemas.microsoft.com/office/drawing/2014/main" id="{DA419420-439D-4D04-8388-1CCB3B6725DE}"/>
              </a:ext>
            </a:extLst>
          </p:cNvPr>
          <p:cNvSpPr txBox="1">
            <a:spLocks noChangeArrowheads="1"/>
          </p:cNvSpPr>
          <p:nvPr/>
        </p:nvSpPr>
        <p:spPr bwMode="auto">
          <a:xfrm>
            <a:off x="2851150" y="4294188"/>
            <a:ext cx="27289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Système</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d’alimentation</a:t>
            </a:r>
            <a:r>
              <a:rPr lang="nl-NL" altLang="nl-BE" sz="1100" dirty="0">
                <a:latin typeface="Calibri" panose="020F0502020204030204" pitchFamily="34" charset="0"/>
                <a:cs typeface="Calibri" panose="020F0502020204030204" pitchFamily="34" charset="0"/>
              </a:rPr>
              <a:t> sale</a:t>
            </a: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Consommation</a:t>
            </a:r>
            <a:r>
              <a:rPr lang="nl-NL" altLang="nl-BE" sz="1100" dirty="0">
                <a:latin typeface="Calibri" panose="020F0502020204030204" pitchFamily="34" charset="0"/>
                <a:cs typeface="Calibri" panose="020F0502020204030204" pitchFamily="34" charset="0"/>
              </a:rPr>
              <a:t> de </a:t>
            </a:r>
            <a:r>
              <a:rPr lang="nl-NL" altLang="nl-BE" sz="1100" dirty="0" err="1">
                <a:latin typeface="Calibri" panose="020F0502020204030204" pitchFamily="34" charset="0"/>
                <a:cs typeface="Calibri" panose="020F0502020204030204" pitchFamily="34" charset="0"/>
              </a:rPr>
              <a:t>carburant</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excessive</a:t>
            </a:r>
            <a:endParaRPr lang="nl-NL" altLang="nl-BE" sz="1100" dirty="0">
              <a:latin typeface="Calibri" panose="020F0502020204030204" pitchFamily="34" charset="0"/>
              <a:cs typeface="Calibri" panose="020F0502020204030204" pitchFamily="34" charset="0"/>
            </a:endParaRPr>
          </a:p>
        </p:txBody>
      </p:sp>
      <p:sp>
        <p:nvSpPr>
          <p:cNvPr id="39953" name="TextBox 1">
            <a:extLst>
              <a:ext uri="{FF2B5EF4-FFF2-40B4-BE49-F238E27FC236}">
                <a16:creationId xmlns:a16="http://schemas.microsoft.com/office/drawing/2014/main" id="{3813DFD0-25E9-4533-AB43-87D3E41DD8B9}"/>
              </a:ext>
            </a:extLst>
          </p:cNvPr>
          <p:cNvSpPr txBox="1">
            <a:spLocks noChangeArrowheads="1"/>
          </p:cNvSpPr>
          <p:nvPr/>
        </p:nvSpPr>
        <p:spPr bwMode="auto">
          <a:xfrm>
            <a:off x="6084888" y="4094163"/>
            <a:ext cx="115140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39954" name="TextBox 1">
            <a:extLst>
              <a:ext uri="{FF2B5EF4-FFF2-40B4-BE49-F238E27FC236}">
                <a16:creationId xmlns:a16="http://schemas.microsoft.com/office/drawing/2014/main" id="{4EB384FA-98F3-420C-8625-E330F2E5592F}"/>
              </a:ext>
            </a:extLst>
          </p:cNvPr>
          <p:cNvSpPr txBox="1">
            <a:spLocks noChangeArrowheads="1"/>
          </p:cNvSpPr>
          <p:nvPr/>
        </p:nvSpPr>
        <p:spPr bwMode="auto">
          <a:xfrm>
            <a:off x="2822575" y="992188"/>
            <a:ext cx="5335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200" i="1">
                <a:solidFill>
                  <a:srgbClr val="7030A0"/>
                </a:solidFill>
                <a:latin typeface="Calibri" panose="020F0502020204030204" pitchFamily="34" charset="0"/>
              </a:rPr>
              <a:t>Reiniging van de brandstofpomp en de verstuivers</a:t>
            </a:r>
          </a:p>
        </p:txBody>
      </p:sp>
      <p:sp>
        <p:nvSpPr>
          <p:cNvPr id="39955" name="TextBox 1">
            <a:extLst>
              <a:ext uri="{FF2B5EF4-FFF2-40B4-BE49-F238E27FC236}">
                <a16:creationId xmlns:a16="http://schemas.microsoft.com/office/drawing/2014/main" id="{10A94DA9-C3D4-49A0-8767-63B4A2975C87}"/>
              </a:ext>
            </a:extLst>
          </p:cNvPr>
          <p:cNvSpPr txBox="1">
            <a:spLocks noChangeArrowheads="1"/>
          </p:cNvSpPr>
          <p:nvPr/>
        </p:nvSpPr>
        <p:spPr bwMode="auto">
          <a:xfrm>
            <a:off x="6064250" y="4292600"/>
            <a:ext cx="281146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ü"/>
            </a:pPr>
            <a:r>
              <a:rPr lang="fr-FR" sz="1100" dirty="0">
                <a:latin typeface="Calibri" panose="020F0502020204030204" pitchFamily="34" charset="0"/>
                <a:cs typeface="Calibri" panose="020F0502020204030204" pitchFamily="34" charset="0"/>
              </a:rPr>
              <a:t>Ajouter 0,1 à 0,2 % au gas-oil.</a:t>
            </a:r>
            <a:endParaRPr lang="nl-NL" altLang="nl-BE" sz="1100" dirty="0">
              <a:latin typeface="Calibri" panose="020F0502020204030204" pitchFamily="34" charset="0"/>
              <a:cs typeface="Calibri" panose="020F0502020204030204" pitchFamily="34" charset="0"/>
            </a:endParaRPr>
          </a:p>
        </p:txBody>
      </p:sp>
      <p:sp>
        <p:nvSpPr>
          <p:cNvPr id="23" name="TextBox 1">
            <a:extLst>
              <a:ext uri="{FF2B5EF4-FFF2-40B4-BE49-F238E27FC236}">
                <a16:creationId xmlns:a16="http://schemas.microsoft.com/office/drawing/2014/main" id="{60E77675-D17B-4F89-B148-44FC7124BF0E}"/>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Fleet</a:t>
            </a:r>
            <a:r>
              <a:rPr lang="nl-BE" b="1" dirty="0">
                <a:solidFill>
                  <a:schemeClr val="bg2">
                    <a:lumMod val="25000"/>
                  </a:schemeClr>
                </a:solidFill>
                <a:latin typeface="Calibri" panose="020F0502020204030204" pitchFamily="34" charset="0"/>
              </a:rPr>
              <a:t>: CARBURANT</a:t>
            </a:r>
          </a:p>
        </p:txBody>
      </p:sp>
      <p:grpSp>
        <p:nvGrpSpPr>
          <p:cNvPr id="24" name="Groep 23">
            <a:extLst>
              <a:ext uri="{FF2B5EF4-FFF2-40B4-BE49-F238E27FC236}">
                <a16:creationId xmlns:a16="http://schemas.microsoft.com/office/drawing/2014/main" id="{4DA83A88-6CB9-434E-B7D6-BDC5F2FF4824}"/>
              </a:ext>
            </a:extLst>
          </p:cNvPr>
          <p:cNvGrpSpPr>
            <a:grpSpLocks/>
          </p:cNvGrpSpPr>
          <p:nvPr/>
        </p:nvGrpSpPr>
        <p:grpSpPr bwMode="auto">
          <a:xfrm>
            <a:off x="6227763" y="5589240"/>
            <a:ext cx="1419225" cy="246406"/>
            <a:chOff x="6228184" y="5630258"/>
            <a:chExt cx="1419299" cy="247360"/>
          </a:xfrm>
        </p:grpSpPr>
        <p:sp>
          <p:nvSpPr>
            <p:cNvPr id="25" name="Rechthoek: afgeronde hoeken 24">
              <a:hlinkClick r:id="rId3" action="ppaction://hlinksldjump"/>
              <a:extLst>
                <a:ext uri="{FF2B5EF4-FFF2-40B4-BE49-F238E27FC236}">
                  <a16:creationId xmlns:a16="http://schemas.microsoft.com/office/drawing/2014/main" id="{0F58A5B9-C796-4289-92A3-965308E68B69}"/>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6" name="TextBox 1">
              <a:hlinkClick r:id="rId4" action="ppaction://hlinksldjump"/>
              <a:extLst>
                <a:ext uri="{FF2B5EF4-FFF2-40B4-BE49-F238E27FC236}">
                  <a16:creationId xmlns:a16="http://schemas.microsoft.com/office/drawing/2014/main" id="{2D82A83C-3C3B-4722-9F1C-518627921450}"/>
                </a:ext>
              </a:extLst>
            </p:cNvPr>
            <p:cNvSpPr txBox="1">
              <a:spLocks noChangeArrowheads="1"/>
            </p:cNvSpPr>
            <p:nvPr/>
          </p:nvSpPr>
          <p:spPr bwMode="auto">
            <a:xfrm>
              <a:off x="6358829" y="5631397"/>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carburant</a:t>
              </a:r>
              <a:endParaRPr lang="nl-BE" altLang="nl-BE" sz="1000" b="1" dirty="0">
                <a:solidFill>
                  <a:schemeClr val="bg1"/>
                </a:solidFill>
                <a:latin typeface="Calibri" panose="020F0502020204030204" pitchFamily="34" charset="0"/>
              </a:endParaRPr>
            </a:p>
          </p:txBody>
        </p:sp>
        <p:sp>
          <p:nvSpPr>
            <p:cNvPr id="27" name="Gelijkbenige driehoek 14">
              <a:extLst>
                <a:ext uri="{FF2B5EF4-FFF2-40B4-BE49-F238E27FC236}">
                  <a16:creationId xmlns:a16="http://schemas.microsoft.com/office/drawing/2014/main" id="{8413DD77-8261-419E-896E-F0D5BA42FE57}"/>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28" name="Gelijkbenige driehoek 18">
            <a:extLst>
              <a:ext uri="{FF2B5EF4-FFF2-40B4-BE49-F238E27FC236}">
                <a16:creationId xmlns:a16="http://schemas.microsoft.com/office/drawing/2014/main" id="{ACE705C4-EA4E-4EBD-AFA4-4E87A6977C13}"/>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9" name="Gelijkbenige driehoek 19">
            <a:extLst>
              <a:ext uri="{FF2B5EF4-FFF2-40B4-BE49-F238E27FC236}">
                <a16:creationId xmlns:a16="http://schemas.microsoft.com/office/drawing/2014/main" id="{29059CF9-3715-4388-83E1-2E50B53E5CED}"/>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1" name="Gelijkbenige driehoek 47">
            <a:extLst>
              <a:ext uri="{FF2B5EF4-FFF2-40B4-BE49-F238E27FC236}">
                <a16:creationId xmlns:a16="http://schemas.microsoft.com/office/drawing/2014/main" id="{23C4E6AD-A193-4F64-9FA1-441090648780}"/>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2" name="Groep 8">
            <a:extLst>
              <a:ext uri="{FF2B5EF4-FFF2-40B4-BE49-F238E27FC236}">
                <a16:creationId xmlns:a16="http://schemas.microsoft.com/office/drawing/2014/main" id="{CA6C4DFA-8AD2-42F4-B18A-97771D283FC2}"/>
              </a:ext>
            </a:extLst>
          </p:cNvPr>
          <p:cNvGrpSpPr>
            <a:grpSpLocks/>
          </p:cNvGrpSpPr>
          <p:nvPr/>
        </p:nvGrpSpPr>
        <p:grpSpPr bwMode="auto">
          <a:xfrm>
            <a:off x="7694613" y="5589240"/>
            <a:ext cx="1341437" cy="247650"/>
            <a:chOff x="7694316" y="5629464"/>
            <a:chExt cx="1342180" cy="247015"/>
          </a:xfrm>
        </p:grpSpPr>
        <p:sp>
          <p:nvSpPr>
            <p:cNvPr id="33" name="Rechthoek: afgeronde hoeken 32">
              <a:hlinkClick r:id="rId5" action="ppaction://hlinksldjump"/>
              <a:extLst>
                <a:ext uri="{FF2B5EF4-FFF2-40B4-BE49-F238E27FC236}">
                  <a16:creationId xmlns:a16="http://schemas.microsoft.com/office/drawing/2014/main" id="{256A03A3-F664-401B-B9EB-152692DAB562}"/>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4" name="TextBox 1">
              <a:hlinkClick r:id="rId5" action="ppaction://hlinksldjump"/>
              <a:extLst>
                <a:ext uri="{FF2B5EF4-FFF2-40B4-BE49-F238E27FC236}">
                  <a16:creationId xmlns:a16="http://schemas.microsoft.com/office/drawing/2014/main" id="{0814D139-70C8-4666-978C-77632CD6E490}"/>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5" name="Gelijkbenige driehoek 38">
              <a:extLst>
                <a:ext uri="{FF2B5EF4-FFF2-40B4-BE49-F238E27FC236}">
                  <a16:creationId xmlns:a16="http://schemas.microsoft.com/office/drawing/2014/main" id="{1710B46D-A0D4-416F-8C06-C448B5C49982}"/>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4"/>
                                        </p:tgtEl>
                                      </p:cBhvr>
                                    </p:animEffect>
                                    <p:animScale>
                                      <p:cBhvr>
                                        <p:cTn id="7" dur="250" autoRev="1" fill="hold"/>
                                        <p:tgtEl>
                                          <p:spTgt spid="24"/>
                                        </p:tgtEl>
                                      </p:cBhvr>
                                      <p:by x="105000" y="105000"/>
                                    </p:animScale>
                                  </p:childTnLst>
                                </p:cTn>
                              </p:par>
                            </p:childTnLst>
                          </p:cTn>
                        </p:par>
                      </p:childTnLst>
                    </p:cTn>
                  </p:par>
                </p:childTnLst>
              </p:cTn>
              <p:nextCondLst>
                <p:cond evt="onClick" delay="0">
                  <p:tgtEl>
                    <p:spTgt spid="2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Afbeelding 22">
            <a:extLst>
              <a:ext uri="{FF2B5EF4-FFF2-40B4-BE49-F238E27FC236}">
                <a16:creationId xmlns:a16="http://schemas.microsoft.com/office/drawing/2014/main" id="{D258508F-A3C0-4619-99E7-CF19830671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013" y="1350963"/>
            <a:ext cx="2020887"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1">
            <a:extLst>
              <a:ext uri="{FF2B5EF4-FFF2-40B4-BE49-F238E27FC236}">
                <a16:creationId xmlns:a16="http://schemas.microsoft.com/office/drawing/2014/main" id="{F6F27C51-0B7A-43DE-87A9-A4C596CEC15C}"/>
              </a:ext>
            </a:extLst>
          </p:cNvPr>
          <p:cNvSpPr txBox="1"/>
          <p:nvPr/>
        </p:nvSpPr>
        <p:spPr>
          <a:xfrm>
            <a:off x="928688" y="5276850"/>
            <a:ext cx="3871912" cy="600075"/>
          </a:xfrm>
          <a:prstGeom prst="rect">
            <a:avLst/>
          </a:prstGeom>
          <a:noFill/>
        </p:spPr>
        <p:txBody>
          <a:bodyPr>
            <a:spAutoFit/>
          </a:bodyPr>
          <a:lstStyle/>
          <a:p>
            <a:pPr>
              <a:defRPr/>
            </a:pPr>
            <a:r>
              <a:rPr lang="nl-BE" sz="1100" dirty="0">
                <a:latin typeface="Calibri" panose="020F0502020204030204" pitchFamily="34" charset="0"/>
                <a:cs typeface="Calibri" panose="020F0502020204030204" pitchFamily="34" charset="0"/>
              </a:rPr>
              <a:t>PN 71896 – 4x5 l – EN/FR/DE/NL/IT</a:t>
            </a:r>
          </a:p>
          <a:p>
            <a:pPr>
              <a:defRPr/>
            </a:pPr>
            <a:r>
              <a:rPr lang="nl-BE" sz="1100" dirty="0">
                <a:latin typeface="Calibri" panose="020F0502020204030204" pitchFamily="34" charset="0"/>
                <a:cs typeface="Calibri" panose="020F0502020204030204" pitchFamily="34" charset="0"/>
              </a:rPr>
              <a:t>PN 71898 – 60 l – EN/FR/DE/NL/IT</a:t>
            </a:r>
          </a:p>
          <a:p>
            <a:pPr>
              <a:defRPr/>
            </a:pPr>
            <a:r>
              <a:rPr lang="nl-BE" sz="1100" dirty="0">
                <a:latin typeface="Calibri" panose="020F0502020204030204" pitchFamily="34" charset="0"/>
                <a:cs typeface="Calibri" panose="020F0502020204030204" pitchFamily="34" charset="0"/>
              </a:rPr>
              <a:t>PN 71899 – 200 l – FR</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40969" name="TextBox 1">
            <a:extLst>
              <a:ext uri="{FF2B5EF4-FFF2-40B4-BE49-F238E27FC236}">
                <a16:creationId xmlns:a16="http://schemas.microsoft.com/office/drawing/2014/main" id="{F60173D7-234A-4656-990D-E67FB1F71379}"/>
              </a:ext>
            </a:extLst>
          </p:cNvPr>
          <p:cNvSpPr txBox="1">
            <a:spLocks noChangeArrowheads="1"/>
          </p:cNvSpPr>
          <p:nvPr/>
        </p:nvSpPr>
        <p:spPr bwMode="auto">
          <a:xfrm>
            <a:off x="6084888" y="4238625"/>
            <a:ext cx="134302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40970" name="TextBox 1">
            <a:extLst>
              <a:ext uri="{FF2B5EF4-FFF2-40B4-BE49-F238E27FC236}">
                <a16:creationId xmlns:a16="http://schemas.microsoft.com/office/drawing/2014/main" id="{EFFAB636-3FF2-427F-B4B0-C87425F40CF3}"/>
              </a:ext>
            </a:extLst>
          </p:cNvPr>
          <p:cNvSpPr txBox="1">
            <a:spLocks noChangeArrowheads="1"/>
          </p:cNvSpPr>
          <p:nvPr/>
        </p:nvSpPr>
        <p:spPr bwMode="auto">
          <a:xfrm>
            <a:off x="6064250" y="4463534"/>
            <a:ext cx="281146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ü"/>
            </a:pPr>
            <a:r>
              <a:rPr lang="fr-FR" sz="1100" dirty="0">
                <a:latin typeface="Calibri" panose="020F0502020204030204" pitchFamily="34" charset="0"/>
                <a:cs typeface="Calibri" panose="020F0502020204030204" pitchFamily="34" charset="0"/>
              </a:rPr>
              <a:t>Ajouter </a:t>
            </a:r>
            <a:r>
              <a:rPr lang="nl-BE" sz="1100" dirty="0">
                <a:latin typeface="Calibri" panose="020F0502020204030204" pitchFamily="34" charset="0"/>
                <a:cs typeface="Calibri" panose="020F0502020204030204" pitchFamily="34" charset="0"/>
              </a:rPr>
              <a:t>au réservoir de </a:t>
            </a:r>
            <a:r>
              <a:rPr lang="nl-BE" sz="1100" dirty="0" err="1">
                <a:latin typeface="Calibri" panose="020F0502020204030204" pitchFamily="34" charset="0"/>
                <a:cs typeface="Calibri" panose="020F0502020204030204" pitchFamily="34" charset="0"/>
              </a:rPr>
              <a:t>carburant</a:t>
            </a:r>
            <a:r>
              <a:rPr lang="nl-BE" sz="1100" dirty="0">
                <a:latin typeface="Calibri" panose="020F0502020204030204" pitchFamily="34" charset="0"/>
                <a:cs typeface="Calibri" panose="020F0502020204030204" pitchFamily="34" charset="0"/>
              </a:rPr>
              <a:t>.</a:t>
            </a:r>
            <a:r>
              <a:rPr lang="nl-NL" altLang="nl-BE" sz="1100" dirty="0">
                <a:latin typeface="Calibri" panose="020F0502020204030204" pitchFamily="34" charset="0"/>
                <a:cs typeface="Calibri" panose="020F0502020204030204" pitchFamily="34" charset="0"/>
              </a:rPr>
              <a:t>!</a:t>
            </a:r>
          </a:p>
        </p:txBody>
      </p:sp>
      <p:sp>
        <p:nvSpPr>
          <p:cNvPr id="40971" name="TextBox 1">
            <a:extLst>
              <a:ext uri="{FF2B5EF4-FFF2-40B4-BE49-F238E27FC236}">
                <a16:creationId xmlns:a16="http://schemas.microsoft.com/office/drawing/2014/main" id="{EF448937-659B-452F-B785-34413DD24B34}"/>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a:solidFill>
                  <a:srgbClr val="7030A0"/>
                </a:solidFill>
                <a:latin typeface="Calibri" panose="020F0502020204030204" pitchFamily="34" charset="0"/>
              </a:rPr>
              <a:t>WYNN’S DRY FUEL</a:t>
            </a:r>
          </a:p>
        </p:txBody>
      </p:sp>
      <p:sp>
        <p:nvSpPr>
          <p:cNvPr id="40973" name="TextBox 1">
            <a:extLst>
              <a:ext uri="{FF2B5EF4-FFF2-40B4-BE49-F238E27FC236}">
                <a16:creationId xmlns:a16="http://schemas.microsoft.com/office/drawing/2014/main" id="{8F45EAFC-7D98-4191-B915-B91EE7C6DCC0}"/>
              </a:ext>
            </a:extLst>
          </p:cNvPr>
          <p:cNvSpPr txBox="1">
            <a:spLocks noChangeArrowheads="1"/>
          </p:cNvSpPr>
          <p:nvPr/>
        </p:nvSpPr>
        <p:spPr bwMode="auto">
          <a:xfrm>
            <a:off x="2806700" y="1989138"/>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40975" name="TextBox 1">
            <a:extLst>
              <a:ext uri="{FF2B5EF4-FFF2-40B4-BE49-F238E27FC236}">
                <a16:creationId xmlns:a16="http://schemas.microsoft.com/office/drawing/2014/main" id="{9CAAB73F-4CF3-4EDB-8075-DA774FFB9E81}"/>
              </a:ext>
            </a:extLst>
          </p:cNvPr>
          <p:cNvSpPr txBox="1">
            <a:spLocks noChangeArrowheads="1"/>
          </p:cNvSpPr>
          <p:nvPr/>
        </p:nvSpPr>
        <p:spPr bwMode="auto">
          <a:xfrm>
            <a:off x="2835275" y="4221163"/>
            <a:ext cx="26003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40978" name="Rechthoek 39">
            <a:extLst>
              <a:ext uri="{FF2B5EF4-FFF2-40B4-BE49-F238E27FC236}">
                <a16:creationId xmlns:a16="http://schemas.microsoft.com/office/drawing/2014/main" id="{5C955627-4C8F-4BA5-A715-CEA37A70B5C0}"/>
              </a:ext>
            </a:extLst>
          </p:cNvPr>
          <p:cNvSpPr>
            <a:spLocks noChangeArrowheads="1"/>
          </p:cNvSpPr>
          <p:nvPr/>
        </p:nvSpPr>
        <p:spPr bwMode="auto">
          <a:xfrm>
            <a:off x="398463" y="749300"/>
            <a:ext cx="428625" cy="5127625"/>
          </a:xfrm>
          <a:prstGeom prst="rect">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40979" name="Rechthoek 40">
            <a:extLst>
              <a:ext uri="{FF2B5EF4-FFF2-40B4-BE49-F238E27FC236}">
                <a16:creationId xmlns:a16="http://schemas.microsoft.com/office/drawing/2014/main" id="{C72E2EE4-67B3-4911-88C1-4074A11332C2}"/>
              </a:ext>
            </a:extLst>
          </p:cNvPr>
          <p:cNvSpPr>
            <a:spLocks noChangeArrowheads="1"/>
          </p:cNvSpPr>
          <p:nvPr/>
        </p:nvSpPr>
        <p:spPr bwMode="auto">
          <a:xfrm>
            <a:off x="395288" y="3213100"/>
            <a:ext cx="428625" cy="2673350"/>
          </a:xfrm>
          <a:prstGeom prst="rect">
            <a:avLst/>
          </a:prstGeom>
          <a:solidFill>
            <a:srgbClr val="F5D90B"/>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42" name="TextBox 1">
            <a:extLst>
              <a:ext uri="{FF2B5EF4-FFF2-40B4-BE49-F238E27FC236}">
                <a16:creationId xmlns:a16="http://schemas.microsoft.com/office/drawing/2014/main" id="{332CE2B7-C1F0-4333-819B-4101A73637BC}"/>
              </a:ext>
            </a:extLst>
          </p:cNvPr>
          <p:cNvSpPr txBox="1"/>
          <p:nvPr/>
        </p:nvSpPr>
        <p:spPr>
          <a:xfrm rot="16200000">
            <a:off x="-935037" y="2443163"/>
            <a:ext cx="3095625"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DIESEL/ESSENCE</a:t>
            </a:r>
          </a:p>
        </p:txBody>
      </p:sp>
      <p:sp>
        <p:nvSpPr>
          <p:cNvPr id="24" name="TextBox 1">
            <a:extLst>
              <a:ext uri="{FF2B5EF4-FFF2-40B4-BE49-F238E27FC236}">
                <a16:creationId xmlns:a16="http://schemas.microsoft.com/office/drawing/2014/main" id="{2898752A-615F-44CC-AE9B-5364DCED4D36}"/>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Fleet</a:t>
            </a:r>
            <a:r>
              <a:rPr lang="nl-BE" b="1" dirty="0">
                <a:solidFill>
                  <a:schemeClr val="bg2">
                    <a:lumMod val="25000"/>
                  </a:schemeClr>
                </a:solidFill>
                <a:latin typeface="Calibri" panose="020F0502020204030204" pitchFamily="34" charset="0"/>
              </a:rPr>
              <a:t>: CARBURANT</a:t>
            </a:r>
          </a:p>
        </p:txBody>
      </p:sp>
      <p:grpSp>
        <p:nvGrpSpPr>
          <p:cNvPr id="25" name="Groep 24">
            <a:extLst>
              <a:ext uri="{FF2B5EF4-FFF2-40B4-BE49-F238E27FC236}">
                <a16:creationId xmlns:a16="http://schemas.microsoft.com/office/drawing/2014/main" id="{4D8C9AE1-3273-4505-A172-2497DF345D78}"/>
              </a:ext>
            </a:extLst>
          </p:cNvPr>
          <p:cNvGrpSpPr>
            <a:grpSpLocks/>
          </p:cNvGrpSpPr>
          <p:nvPr/>
        </p:nvGrpSpPr>
        <p:grpSpPr bwMode="auto">
          <a:xfrm>
            <a:off x="6227763" y="5589240"/>
            <a:ext cx="1419225" cy="246406"/>
            <a:chOff x="6228184" y="5630258"/>
            <a:chExt cx="1419299" cy="247360"/>
          </a:xfrm>
        </p:grpSpPr>
        <p:sp>
          <p:nvSpPr>
            <p:cNvPr id="26" name="Rechthoek: afgeronde hoeken 25">
              <a:hlinkClick r:id="rId3" action="ppaction://hlinksldjump"/>
              <a:extLst>
                <a:ext uri="{FF2B5EF4-FFF2-40B4-BE49-F238E27FC236}">
                  <a16:creationId xmlns:a16="http://schemas.microsoft.com/office/drawing/2014/main" id="{509FE827-C8F5-444A-917F-D9A55AE1F2F9}"/>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7" name="TextBox 1">
              <a:hlinkClick r:id="rId4" action="ppaction://hlinksldjump"/>
              <a:extLst>
                <a:ext uri="{FF2B5EF4-FFF2-40B4-BE49-F238E27FC236}">
                  <a16:creationId xmlns:a16="http://schemas.microsoft.com/office/drawing/2014/main" id="{E39DA1E7-8F65-4300-8982-43A898B00AF6}"/>
                </a:ext>
              </a:extLst>
            </p:cNvPr>
            <p:cNvSpPr txBox="1">
              <a:spLocks noChangeArrowheads="1"/>
            </p:cNvSpPr>
            <p:nvPr/>
          </p:nvSpPr>
          <p:spPr bwMode="auto">
            <a:xfrm>
              <a:off x="6358829" y="5631397"/>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carburant</a:t>
              </a:r>
              <a:endParaRPr lang="nl-BE" altLang="nl-BE" sz="1000" b="1" dirty="0">
                <a:solidFill>
                  <a:schemeClr val="bg1"/>
                </a:solidFill>
                <a:latin typeface="Calibri" panose="020F0502020204030204" pitchFamily="34" charset="0"/>
              </a:endParaRPr>
            </a:p>
          </p:txBody>
        </p:sp>
        <p:sp>
          <p:nvSpPr>
            <p:cNvPr id="28" name="Gelijkbenige driehoek 14">
              <a:extLst>
                <a:ext uri="{FF2B5EF4-FFF2-40B4-BE49-F238E27FC236}">
                  <a16:creationId xmlns:a16="http://schemas.microsoft.com/office/drawing/2014/main" id="{904B1DCF-1716-462C-90A6-218D5728BA27}"/>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29" name="Gelijkbenige driehoek 18">
            <a:extLst>
              <a:ext uri="{FF2B5EF4-FFF2-40B4-BE49-F238E27FC236}">
                <a16:creationId xmlns:a16="http://schemas.microsoft.com/office/drawing/2014/main" id="{24D1DBF6-08CA-4E5D-8481-592459B69C58}"/>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1" name="Gelijkbenige driehoek 19">
            <a:extLst>
              <a:ext uri="{FF2B5EF4-FFF2-40B4-BE49-F238E27FC236}">
                <a16:creationId xmlns:a16="http://schemas.microsoft.com/office/drawing/2014/main" id="{5504059D-AF4E-452F-AA86-2484EADA0050}"/>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2" name="Gelijkbenige driehoek 47">
            <a:extLst>
              <a:ext uri="{FF2B5EF4-FFF2-40B4-BE49-F238E27FC236}">
                <a16:creationId xmlns:a16="http://schemas.microsoft.com/office/drawing/2014/main" id="{6B02FD06-3120-4FBB-BFF6-E2540F48FCE8}"/>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3" name="Groep 8">
            <a:extLst>
              <a:ext uri="{FF2B5EF4-FFF2-40B4-BE49-F238E27FC236}">
                <a16:creationId xmlns:a16="http://schemas.microsoft.com/office/drawing/2014/main" id="{3044F674-09B4-4846-8064-C09DCD14E83A}"/>
              </a:ext>
            </a:extLst>
          </p:cNvPr>
          <p:cNvGrpSpPr>
            <a:grpSpLocks/>
          </p:cNvGrpSpPr>
          <p:nvPr/>
        </p:nvGrpSpPr>
        <p:grpSpPr bwMode="auto">
          <a:xfrm>
            <a:off x="7694613" y="5589240"/>
            <a:ext cx="1341437" cy="247650"/>
            <a:chOff x="7694316" y="5629464"/>
            <a:chExt cx="1342180" cy="247015"/>
          </a:xfrm>
        </p:grpSpPr>
        <p:sp>
          <p:nvSpPr>
            <p:cNvPr id="34" name="Rechthoek: afgeronde hoeken 33">
              <a:hlinkClick r:id="rId5" action="ppaction://hlinksldjump"/>
              <a:extLst>
                <a:ext uri="{FF2B5EF4-FFF2-40B4-BE49-F238E27FC236}">
                  <a16:creationId xmlns:a16="http://schemas.microsoft.com/office/drawing/2014/main" id="{5175C211-0A6A-4990-9EEB-AD518C136ACF}"/>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5" name="TextBox 1">
              <a:hlinkClick r:id="rId5" action="ppaction://hlinksldjump"/>
              <a:extLst>
                <a:ext uri="{FF2B5EF4-FFF2-40B4-BE49-F238E27FC236}">
                  <a16:creationId xmlns:a16="http://schemas.microsoft.com/office/drawing/2014/main" id="{D8F5D757-554E-4B0C-875C-80B9E957D3A7}"/>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6" name="Gelijkbenige driehoek 38">
              <a:extLst>
                <a:ext uri="{FF2B5EF4-FFF2-40B4-BE49-F238E27FC236}">
                  <a16:creationId xmlns:a16="http://schemas.microsoft.com/office/drawing/2014/main" id="{B590B604-ED3F-4B1C-88A4-4E4ABF1A0851}"/>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7" name="TextBox 1">
            <a:extLst>
              <a:ext uri="{FF2B5EF4-FFF2-40B4-BE49-F238E27FC236}">
                <a16:creationId xmlns:a16="http://schemas.microsoft.com/office/drawing/2014/main" id="{22B588D3-DB3B-4247-88F0-FF889F2EA047}"/>
              </a:ext>
            </a:extLst>
          </p:cNvPr>
          <p:cNvSpPr txBox="1">
            <a:spLocks noChangeArrowheads="1"/>
          </p:cNvSpPr>
          <p:nvPr/>
        </p:nvSpPr>
        <p:spPr bwMode="auto">
          <a:xfrm>
            <a:off x="2822575" y="1311275"/>
            <a:ext cx="607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Dry Fuel est un traitement pour les carburants de moteurs à essence et diesel pour absorber l'eau présente </a:t>
            </a:r>
            <a:r>
              <a:rPr lang="nl-BE" sz="1200" dirty="0">
                <a:latin typeface="Calibri" panose="020F0502020204030204" pitchFamily="34" charset="0"/>
                <a:cs typeface="Calibri" panose="020F0502020204030204" pitchFamily="34" charset="0"/>
              </a:rPr>
              <a:t>dans </a:t>
            </a:r>
            <a:r>
              <a:rPr lang="nl-BE" sz="1200" dirty="0" err="1">
                <a:latin typeface="Calibri" panose="020F0502020204030204" pitchFamily="34" charset="0"/>
                <a:cs typeface="Calibri" panose="020F0502020204030204" pitchFamily="34" charset="0"/>
              </a:rPr>
              <a:t>le</a:t>
            </a:r>
            <a:r>
              <a:rPr lang="nl-BE" sz="1200" dirty="0">
                <a:latin typeface="Calibri" panose="020F0502020204030204" pitchFamily="34" charset="0"/>
                <a:cs typeface="Calibri" panose="020F0502020204030204" pitchFamily="34" charset="0"/>
              </a:rPr>
              <a:t> </a:t>
            </a:r>
            <a:r>
              <a:rPr lang="nl-BE" sz="1200" dirty="0" err="1">
                <a:latin typeface="Calibri" panose="020F0502020204030204" pitchFamily="34" charset="0"/>
                <a:cs typeface="Calibri" panose="020F0502020204030204" pitchFamily="34" charset="0"/>
              </a:rPr>
              <a:t>système</a:t>
            </a:r>
            <a:r>
              <a:rPr lang="nl-BE" sz="1200" dirty="0">
                <a:latin typeface="Calibri" panose="020F0502020204030204" pitchFamily="34" charset="0"/>
                <a:cs typeface="Calibri" panose="020F0502020204030204" pitchFamily="34" charset="0"/>
              </a:rPr>
              <a:t> </a:t>
            </a:r>
            <a:r>
              <a:rPr lang="nl-BE" sz="1200" dirty="0" err="1">
                <a:latin typeface="Calibri" panose="020F0502020204030204" pitchFamily="34" charset="0"/>
                <a:cs typeface="Calibri" panose="020F0502020204030204" pitchFamily="34" charset="0"/>
              </a:rPr>
              <a:t>d'alimentation</a:t>
            </a:r>
            <a:r>
              <a:rPr lang="nl-BE" sz="1200" dirty="0">
                <a:latin typeface="Calibri" panose="020F0502020204030204" pitchFamily="34" charset="0"/>
                <a:cs typeface="Calibri" panose="020F0502020204030204" pitchFamily="34" charset="0"/>
              </a:rPr>
              <a:t>.</a:t>
            </a:r>
            <a:endParaRPr lang="nl-BE" altLang="nl-BE" sz="1200" dirty="0">
              <a:latin typeface="Calibri" panose="020F0502020204030204" pitchFamily="34" charset="0"/>
              <a:cs typeface="Calibri" panose="020F0502020204030204" pitchFamily="34" charset="0"/>
            </a:endParaRPr>
          </a:p>
        </p:txBody>
      </p:sp>
      <p:sp>
        <p:nvSpPr>
          <p:cNvPr id="38" name="TextBox 1">
            <a:extLst>
              <a:ext uri="{FF2B5EF4-FFF2-40B4-BE49-F238E27FC236}">
                <a16:creationId xmlns:a16="http://schemas.microsoft.com/office/drawing/2014/main" id="{2046312F-19B1-441D-8C40-BE418AA3B1C9}"/>
              </a:ext>
            </a:extLst>
          </p:cNvPr>
          <p:cNvSpPr txBox="1">
            <a:spLocks noChangeArrowheads="1"/>
          </p:cNvSpPr>
          <p:nvPr/>
        </p:nvSpPr>
        <p:spPr bwMode="auto">
          <a:xfrm>
            <a:off x="2822575" y="2205038"/>
            <a:ext cx="6070600" cy="185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Absorbe l'eau dans le système d'alimentation.</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Protège de la rouille et de la corrosion.</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Prévient le givrage dans le carburateur et le filtre à carburant.</a:t>
            </a:r>
          </a:p>
          <a:p>
            <a:pPr>
              <a:buFont typeface="Wingdings" panose="05000000000000000000" pitchFamily="2" charset="2"/>
              <a:buChar char="ü"/>
            </a:pPr>
            <a:r>
              <a:rPr lang="nl-BE" sz="1100" dirty="0" err="1">
                <a:latin typeface="Calibri" panose="020F0502020204030204" pitchFamily="34" charset="0"/>
                <a:cs typeface="Calibri" panose="020F0502020204030204" pitchFamily="34" charset="0"/>
              </a:rPr>
              <a:t>Nettoie</a:t>
            </a:r>
            <a:r>
              <a:rPr lang="nl-BE" sz="1100" dirty="0">
                <a:latin typeface="Calibri" panose="020F0502020204030204" pitchFamily="34" charset="0"/>
                <a:cs typeface="Calibri" panose="020F0502020204030204" pitchFamily="34" charset="0"/>
              </a:rPr>
              <a:t> les </a:t>
            </a:r>
            <a:r>
              <a:rPr lang="nl-BE" sz="1100" dirty="0" err="1">
                <a:latin typeface="Calibri" panose="020F0502020204030204" pitchFamily="34" charset="0"/>
                <a:cs typeface="Calibri" panose="020F0502020204030204" pitchFamily="34" charset="0"/>
              </a:rPr>
              <a:t>injecteurs</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légèrement</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Facilite le démarrage à froid.</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Est approprié pour moteurs à essence (avec et sans plomb) et diesel et ne contient pas de composants pouvant détériorer les pots d'échappement catalytiques ou les </a:t>
            </a:r>
            <a:r>
              <a:rPr lang="nl-BE" sz="1100" dirty="0" err="1">
                <a:latin typeface="Calibri" panose="020F0502020204030204" pitchFamily="34" charset="0"/>
                <a:cs typeface="Calibri" panose="020F0502020204030204" pitchFamily="34" charset="0"/>
              </a:rPr>
              <a:t>catalyseurs</a:t>
            </a:r>
            <a:r>
              <a:rPr lang="nl-BE" sz="1100" dirty="0">
                <a:latin typeface="Calibri" panose="020F0502020204030204" pitchFamily="34" charset="0"/>
                <a:cs typeface="Calibri" panose="020F0502020204030204" pitchFamily="34" charset="0"/>
              </a:rPr>
              <a:t> à </a:t>
            </a:r>
            <a:r>
              <a:rPr lang="nl-BE" sz="1100" dirty="0" err="1">
                <a:latin typeface="Calibri" panose="020F0502020204030204" pitchFamily="34" charset="0"/>
                <a:cs typeface="Calibri" panose="020F0502020204030204" pitchFamily="34" charset="0"/>
              </a:rPr>
              <a:t>oxydation</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Peut être utilisé et est 100 % actif dans les biocarburants purs (B100) ou dilués dans le </a:t>
            </a:r>
            <a:r>
              <a:rPr lang="nl-BE" sz="1100" dirty="0" err="1">
                <a:latin typeface="Calibri" panose="020F0502020204030204" pitchFamily="34" charset="0"/>
                <a:cs typeface="Calibri" panose="020F0502020204030204" pitchFamily="34" charset="0"/>
              </a:rPr>
              <a:t>gas-oil</a:t>
            </a:r>
            <a:r>
              <a:rPr lang="nl-BE" sz="1100" dirty="0">
                <a:latin typeface="Calibri" panose="020F0502020204030204" pitchFamily="34" charset="0"/>
                <a:cs typeface="Calibri" panose="020F0502020204030204" pitchFamily="34" charset="0"/>
              </a:rPr>
              <a:t> (B02, B05, B30, …).</a:t>
            </a:r>
            <a:endParaRPr lang="nl-BE" altLang="nl-BE" sz="1100" dirty="0">
              <a:latin typeface="Calibri" panose="020F0502020204030204" pitchFamily="34" charset="0"/>
              <a:cs typeface="Calibri" panose="020F0502020204030204" pitchFamily="34" charset="0"/>
            </a:endParaRPr>
          </a:p>
        </p:txBody>
      </p:sp>
      <p:sp>
        <p:nvSpPr>
          <p:cNvPr id="39" name="TextBox 1">
            <a:extLst>
              <a:ext uri="{FF2B5EF4-FFF2-40B4-BE49-F238E27FC236}">
                <a16:creationId xmlns:a16="http://schemas.microsoft.com/office/drawing/2014/main" id="{1BEBDDAE-E59C-4B79-9E99-F913DAD16496}"/>
              </a:ext>
            </a:extLst>
          </p:cNvPr>
          <p:cNvSpPr txBox="1">
            <a:spLocks noChangeArrowheads="1"/>
          </p:cNvSpPr>
          <p:nvPr/>
        </p:nvSpPr>
        <p:spPr bwMode="auto">
          <a:xfrm>
            <a:off x="2851150" y="4438273"/>
            <a:ext cx="28114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fr-FR" sz="1100" dirty="0">
                <a:latin typeface="Calibri" panose="020F0502020204030204" pitchFamily="34" charset="0"/>
                <a:cs typeface="Calibri" panose="020F0502020204030204" pitchFamily="34" charset="0"/>
              </a:rPr>
              <a:t>L'eau présente </a:t>
            </a:r>
            <a:r>
              <a:rPr lang="nl-BE" sz="1100" dirty="0">
                <a:latin typeface="Calibri" panose="020F0502020204030204" pitchFamily="34" charset="0"/>
                <a:cs typeface="Calibri" panose="020F0502020204030204" pitchFamily="34" charset="0"/>
              </a:rPr>
              <a:t>dans </a:t>
            </a:r>
            <a:r>
              <a:rPr lang="nl-BE" sz="1100" dirty="0" err="1">
                <a:latin typeface="Calibri" panose="020F0502020204030204" pitchFamily="34" charset="0"/>
                <a:cs typeface="Calibri" panose="020F0502020204030204" pitchFamily="34" charset="0"/>
              </a:rPr>
              <a:t>le</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système</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d'alimentation</a:t>
            </a:r>
            <a:r>
              <a:rPr lang="nl-BE" sz="1100" dirty="0">
                <a:latin typeface="Calibri" panose="020F0502020204030204" pitchFamily="34" charset="0"/>
                <a:cs typeface="Calibri" panose="020F0502020204030204" pitchFamily="34" charset="0"/>
              </a:rPr>
              <a:t>.</a:t>
            </a:r>
            <a:endParaRPr lang="nl-NL" altLang="nl-BE" sz="1100" dirty="0">
              <a:latin typeface="Calibri" panose="020F0502020204030204" pitchFamily="34" charset="0"/>
              <a:cs typeface="Calibri" panose="020F0502020204030204" pitchFamily="34" charset="0"/>
            </a:endParaRPr>
          </a:p>
        </p:txBody>
      </p:sp>
      <p:sp>
        <p:nvSpPr>
          <p:cNvPr id="40" name="TextBox 1">
            <a:extLst>
              <a:ext uri="{FF2B5EF4-FFF2-40B4-BE49-F238E27FC236}">
                <a16:creationId xmlns:a16="http://schemas.microsoft.com/office/drawing/2014/main" id="{E6C08330-96B7-4396-8A59-4CCF4C56A2B5}"/>
              </a:ext>
            </a:extLst>
          </p:cNvPr>
          <p:cNvSpPr txBox="1">
            <a:spLocks noChangeArrowheads="1"/>
          </p:cNvSpPr>
          <p:nvPr/>
        </p:nvSpPr>
        <p:spPr bwMode="auto">
          <a:xfrm>
            <a:off x="2822575" y="992188"/>
            <a:ext cx="533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nl-BE" sz="1200" i="1" dirty="0" err="1">
                <a:solidFill>
                  <a:srgbClr val="7030A0"/>
                </a:solidFill>
                <a:latin typeface="Calibri" panose="020F0502020204030204" pitchFamily="34" charset="0"/>
                <a:cs typeface="Calibri" panose="020F0502020204030204" pitchFamily="34" charset="0"/>
              </a:rPr>
              <a:t>Dispersant</a:t>
            </a:r>
            <a:r>
              <a:rPr lang="nl-BE" sz="1200" i="1" dirty="0">
                <a:solidFill>
                  <a:srgbClr val="7030A0"/>
                </a:solidFill>
                <a:latin typeface="Calibri" panose="020F0502020204030204" pitchFamily="34" charset="0"/>
                <a:cs typeface="Calibri" panose="020F0502020204030204" pitchFamily="34" charset="0"/>
              </a:rPr>
              <a:t> </a:t>
            </a:r>
            <a:r>
              <a:rPr lang="nl-BE" sz="1200" i="1" dirty="0" err="1">
                <a:solidFill>
                  <a:srgbClr val="7030A0"/>
                </a:solidFill>
                <a:latin typeface="Calibri" panose="020F0502020204030204" pitchFamily="34" charset="0"/>
                <a:cs typeface="Calibri" panose="020F0502020204030204" pitchFamily="34" charset="0"/>
              </a:rPr>
              <a:t>d’eau</a:t>
            </a:r>
            <a:r>
              <a:rPr lang="nl-BE" sz="1200" i="1" dirty="0">
                <a:solidFill>
                  <a:srgbClr val="7030A0"/>
                </a:solidFill>
                <a:latin typeface="Calibri" panose="020F0502020204030204" pitchFamily="34" charset="0"/>
                <a:cs typeface="Calibri" panose="020F0502020204030204" pitchFamily="34" charset="0"/>
              </a:rPr>
              <a:t> </a:t>
            </a:r>
            <a:r>
              <a:rPr lang="fr-FR" sz="1200" i="1" dirty="0">
                <a:solidFill>
                  <a:srgbClr val="7030A0"/>
                </a:solidFill>
                <a:latin typeface="Calibri" panose="020F0502020204030204" pitchFamily="34" charset="0"/>
                <a:cs typeface="Calibri" panose="020F0502020204030204" pitchFamily="34" charset="0"/>
              </a:rPr>
              <a:t>pour les moteurs à essence et diesel</a:t>
            </a:r>
            <a:endParaRPr lang="nl-BE" altLang="nl-BE" sz="1200" i="1" dirty="0">
              <a:solidFill>
                <a:srgbClr val="7030A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childTnLst>
                          </p:cTn>
                        </p:par>
                      </p:childTnLst>
                    </p:cTn>
                  </p:par>
                </p:childTnLst>
              </p:cTn>
              <p:nextCondLst>
                <p:cond evt="onClick" delay="0">
                  <p:tgtEl>
                    <p:spTgt spid="25"/>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205C2E78-1339-4E74-BAB6-2AAF8DCF65D4}"/>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Fleet</a:t>
            </a:r>
            <a:r>
              <a:rPr lang="nl-BE" b="1" dirty="0">
                <a:solidFill>
                  <a:schemeClr val="bg2">
                    <a:lumMod val="25000"/>
                  </a:schemeClr>
                </a:solidFill>
                <a:latin typeface="Calibri" panose="020F0502020204030204" pitchFamily="34" charset="0"/>
              </a:rPr>
              <a:t>: HUILE</a:t>
            </a:r>
          </a:p>
        </p:txBody>
      </p:sp>
      <p:sp>
        <p:nvSpPr>
          <p:cNvPr id="41990" name="TextBox 1">
            <a:extLst>
              <a:ext uri="{FF2B5EF4-FFF2-40B4-BE49-F238E27FC236}">
                <a16:creationId xmlns:a16="http://schemas.microsoft.com/office/drawing/2014/main" id="{6CA03021-E61F-490E-BCE0-7B1773560E40}"/>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a:solidFill>
                  <a:srgbClr val="7030A0"/>
                </a:solidFill>
                <a:latin typeface="Calibri" panose="020F0502020204030204" pitchFamily="34" charset="0"/>
              </a:rPr>
              <a:t>WYNN’S SUPER CHARGE</a:t>
            </a:r>
          </a:p>
        </p:txBody>
      </p:sp>
      <p:sp>
        <p:nvSpPr>
          <p:cNvPr id="41992" name="TextBox 1">
            <a:extLst>
              <a:ext uri="{FF2B5EF4-FFF2-40B4-BE49-F238E27FC236}">
                <a16:creationId xmlns:a16="http://schemas.microsoft.com/office/drawing/2014/main" id="{07A0686F-8F1B-4D09-9B83-AAA3528F5EF4}"/>
              </a:ext>
            </a:extLst>
          </p:cNvPr>
          <p:cNvSpPr txBox="1">
            <a:spLocks noChangeArrowheads="1"/>
          </p:cNvSpPr>
          <p:nvPr/>
        </p:nvSpPr>
        <p:spPr bwMode="auto">
          <a:xfrm>
            <a:off x="2806700" y="1989138"/>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41994" name="TextBox 1">
            <a:extLst>
              <a:ext uri="{FF2B5EF4-FFF2-40B4-BE49-F238E27FC236}">
                <a16:creationId xmlns:a16="http://schemas.microsoft.com/office/drawing/2014/main" id="{06C678FF-CE57-4236-A771-392088435BFE}"/>
              </a:ext>
            </a:extLst>
          </p:cNvPr>
          <p:cNvSpPr txBox="1">
            <a:spLocks noChangeArrowheads="1"/>
          </p:cNvSpPr>
          <p:nvPr/>
        </p:nvSpPr>
        <p:spPr bwMode="auto">
          <a:xfrm>
            <a:off x="2835275" y="4319190"/>
            <a:ext cx="26003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30" name="TextBox 1">
            <a:extLst>
              <a:ext uri="{FF2B5EF4-FFF2-40B4-BE49-F238E27FC236}">
                <a16:creationId xmlns:a16="http://schemas.microsoft.com/office/drawing/2014/main" id="{ACD3AC43-16FE-4DCE-A7D4-A80CA365CAA6}"/>
              </a:ext>
            </a:extLst>
          </p:cNvPr>
          <p:cNvSpPr txBox="1"/>
          <p:nvPr/>
        </p:nvSpPr>
        <p:spPr>
          <a:xfrm>
            <a:off x="915988" y="5661248"/>
            <a:ext cx="3871912" cy="261938"/>
          </a:xfrm>
          <a:prstGeom prst="rect">
            <a:avLst/>
          </a:prstGeom>
          <a:noFill/>
        </p:spPr>
        <p:txBody>
          <a:bodyPr>
            <a:spAutoFit/>
          </a:bodyPr>
          <a:lstStyle/>
          <a:p>
            <a:pPr>
              <a:defRPr/>
            </a:pPr>
            <a:r>
              <a:rPr lang="es-ES" sz="1100" dirty="0">
                <a:latin typeface="Calibri" panose="020F0502020204030204" pitchFamily="34" charset="0"/>
                <a:cs typeface="Calibri" panose="020F0502020204030204" pitchFamily="34" charset="0"/>
              </a:rPr>
              <a:t>PN 51395 – 12x1 l – EN/FR/DE/NL/ES/IT</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41998" name="Rechthoek 30">
            <a:extLst>
              <a:ext uri="{FF2B5EF4-FFF2-40B4-BE49-F238E27FC236}">
                <a16:creationId xmlns:a16="http://schemas.microsoft.com/office/drawing/2014/main" id="{10AF237A-65B9-4C1C-8239-A46DAE03E8CD}"/>
              </a:ext>
            </a:extLst>
          </p:cNvPr>
          <p:cNvSpPr>
            <a:spLocks noChangeArrowheads="1"/>
          </p:cNvSpPr>
          <p:nvPr/>
        </p:nvSpPr>
        <p:spPr bwMode="auto">
          <a:xfrm>
            <a:off x="398463" y="749300"/>
            <a:ext cx="428625" cy="5127625"/>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3" name="TextBox 1">
            <a:extLst>
              <a:ext uri="{FF2B5EF4-FFF2-40B4-BE49-F238E27FC236}">
                <a16:creationId xmlns:a16="http://schemas.microsoft.com/office/drawing/2014/main" id="{D67F763B-F448-4AC4-B90F-505966BF36F2}"/>
              </a:ext>
            </a:extLst>
          </p:cNvPr>
          <p:cNvSpPr txBox="1"/>
          <p:nvPr/>
        </p:nvSpPr>
        <p:spPr>
          <a:xfrm rot="16200000">
            <a:off x="-80167" y="1659732"/>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HUILE</a:t>
            </a:r>
          </a:p>
        </p:txBody>
      </p:sp>
      <p:sp>
        <p:nvSpPr>
          <p:cNvPr id="42000" name="TextBox 1">
            <a:extLst>
              <a:ext uri="{FF2B5EF4-FFF2-40B4-BE49-F238E27FC236}">
                <a16:creationId xmlns:a16="http://schemas.microsoft.com/office/drawing/2014/main" id="{7CAB7776-D36C-4C99-B957-8C15A9054BB5}"/>
              </a:ext>
            </a:extLst>
          </p:cNvPr>
          <p:cNvSpPr txBox="1">
            <a:spLocks noChangeArrowheads="1"/>
          </p:cNvSpPr>
          <p:nvPr/>
        </p:nvSpPr>
        <p:spPr bwMode="auto">
          <a:xfrm>
            <a:off x="6443662" y="4319518"/>
            <a:ext cx="115267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pic>
        <p:nvPicPr>
          <p:cNvPr id="42002" name="Afbeelding 3">
            <a:extLst>
              <a:ext uri="{FF2B5EF4-FFF2-40B4-BE49-F238E27FC236}">
                <a16:creationId xmlns:a16="http://schemas.microsoft.com/office/drawing/2014/main" id="{91C1599A-6D49-436B-8E76-F645131B1F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601788"/>
            <a:ext cx="1697037"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Gelijkbenige driehoek 18">
            <a:extLst>
              <a:ext uri="{FF2B5EF4-FFF2-40B4-BE49-F238E27FC236}">
                <a16:creationId xmlns:a16="http://schemas.microsoft.com/office/drawing/2014/main" id="{91070E87-BC9B-4F5D-AC4F-B5440DA0C9D1}"/>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0" name="Gelijkbenige driehoek 19">
            <a:extLst>
              <a:ext uri="{FF2B5EF4-FFF2-40B4-BE49-F238E27FC236}">
                <a16:creationId xmlns:a16="http://schemas.microsoft.com/office/drawing/2014/main" id="{1DF60949-AC95-4EF7-B5B6-1ED44303CEEF}"/>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1" name="Gelijkbenige driehoek 47">
            <a:extLst>
              <a:ext uri="{FF2B5EF4-FFF2-40B4-BE49-F238E27FC236}">
                <a16:creationId xmlns:a16="http://schemas.microsoft.com/office/drawing/2014/main" id="{56CC4396-C78E-4DAF-A3BD-CB9C42F0E8CD}"/>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22" name="Groep 8">
            <a:extLst>
              <a:ext uri="{FF2B5EF4-FFF2-40B4-BE49-F238E27FC236}">
                <a16:creationId xmlns:a16="http://schemas.microsoft.com/office/drawing/2014/main" id="{CF41F33F-6E55-424B-86F6-31CCBAE0E435}"/>
              </a:ext>
            </a:extLst>
          </p:cNvPr>
          <p:cNvGrpSpPr>
            <a:grpSpLocks/>
          </p:cNvGrpSpPr>
          <p:nvPr/>
        </p:nvGrpSpPr>
        <p:grpSpPr bwMode="auto">
          <a:xfrm>
            <a:off x="7694613" y="5589240"/>
            <a:ext cx="1341437" cy="247650"/>
            <a:chOff x="7694316" y="5629464"/>
            <a:chExt cx="1342180" cy="247015"/>
          </a:xfrm>
        </p:grpSpPr>
        <p:sp>
          <p:nvSpPr>
            <p:cNvPr id="23" name="Rechthoek: afgeronde hoeken 22">
              <a:hlinkClick r:id="rId3" action="ppaction://hlinksldjump"/>
              <a:extLst>
                <a:ext uri="{FF2B5EF4-FFF2-40B4-BE49-F238E27FC236}">
                  <a16:creationId xmlns:a16="http://schemas.microsoft.com/office/drawing/2014/main" id="{04397046-1D7C-4545-BBFA-2B4799BE8B26}"/>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4" name="TextBox 1">
              <a:hlinkClick r:id="rId3" action="ppaction://hlinksldjump"/>
              <a:extLst>
                <a:ext uri="{FF2B5EF4-FFF2-40B4-BE49-F238E27FC236}">
                  <a16:creationId xmlns:a16="http://schemas.microsoft.com/office/drawing/2014/main" id="{FCD9385A-F400-4B3A-8095-4523380160DD}"/>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25" name="Gelijkbenige driehoek 38">
              <a:extLst>
                <a:ext uri="{FF2B5EF4-FFF2-40B4-BE49-F238E27FC236}">
                  <a16:creationId xmlns:a16="http://schemas.microsoft.com/office/drawing/2014/main" id="{9B49113B-35A5-402F-A90B-0D31C829ECF6}"/>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26" name="TextBox 1">
            <a:extLst>
              <a:ext uri="{FF2B5EF4-FFF2-40B4-BE49-F238E27FC236}">
                <a16:creationId xmlns:a16="http://schemas.microsoft.com/office/drawing/2014/main" id="{1319E28A-5662-4D0C-8DA7-031649C968D9}"/>
              </a:ext>
            </a:extLst>
          </p:cNvPr>
          <p:cNvSpPr txBox="1">
            <a:spLocks noChangeArrowheads="1"/>
          </p:cNvSpPr>
          <p:nvPr/>
        </p:nvSpPr>
        <p:spPr bwMode="auto">
          <a:xfrm>
            <a:off x="2822575" y="1311275"/>
            <a:ext cx="6070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Super Charge® est un traitement complètement soluble dans l'huile élaboré pour améliorer les caractéristiques de viscosité des huiles moteurs à hautes températures et pour stopper les suintements aux joints </a:t>
            </a:r>
            <a:r>
              <a:rPr lang="nl-BE" sz="1200" dirty="0">
                <a:latin typeface="Calibri" panose="020F0502020204030204" pitchFamily="34" charset="0"/>
                <a:cs typeface="Calibri" panose="020F0502020204030204" pitchFamily="34" charset="0"/>
              </a:rPr>
              <a:t>en caoutchouc.</a:t>
            </a:r>
            <a:endParaRPr lang="nl-BE" altLang="nl-BE" sz="1200" dirty="0">
              <a:latin typeface="Calibri" panose="020F0502020204030204" pitchFamily="34" charset="0"/>
              <a:cs typeface="Calibri" panose="020F0502020204030204" pitchFamily="34" charset="0"/>
            </a:endParaRPr>
          </a:p>
        </p:txBody>
      </p:sp>
      <p:sp>
        <p:nvSpPr>
          <p:cNvPr id="27" name="TextBox 1">
            <a:extLst>
              <a:ext uri="{FF2B5EF4-FFF2-40B4-BE49-F238E27FC236}">
                <a16:creationId xmlns:a16="http://schemas.microsoft.com/office/drawing/2014/main" id="{B40A9F03-99E9-41D8-8073-825C3CE13206}"/>
              </a:ext>
            </a:extLst>
          </p:cNvPr>
          <p:cNvSpPr txBox="1">
            <a:spLocks noChangeArrowheads="1"/>
          </p:cNvSpPr>
          <p:nvPr/>
        </p:nvSpPr>
        <p:spPr bwMode="auto">
          <a:xfrm>
            <a:off x="2822575" y="2205038"/>
            <a:ext cx="6070600" cy="185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Réduit la consommation excessive d'huile par les segments de piston et les guides de </a:t>
            </a:r>
            <a:r>
              <a:rPr lang="nl-BE" sz="1100" dirty="0" err="1">
                <a:latin typeface="Calibri" panose="020F0502020204030204" pitchFamily="34" charset="0"/>
                <a:cs typeface="Calibri" panose="020F0502020204030204" pitchFamily="34" charset="0"/>
              </a:rPr>
              <a:t>soupapes</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Améliore l'indice de viscosité d'huile moteur.</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Régénère l'élasticité des joints en caoutchouc. Rétablit la compression et la pression d'huile.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Réduit les fumées d'échappement causées par la consommation d'huile.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Assure un film d'huile assez fort à hautes températures et dans des conditions de </a:t>
            </a:r>
            <a:r>
              <a:rPr lang="nl-BE" sz="1100" dirty="0" err="1">
                <a:latin typeface="Calibri" panose="020F0502020204030204" pitchFamily="34" charset="0"/>
                <a:cs typeface="Calibri" panose="020F0502020204030204" pitchFamily="34" charset="0"/>
              </a:rPr>
              <a:t>cisaillement</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sévères</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Diminue les bruits du moteur.</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Stoppe et prévient les suintements d'huile sans démontage.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Est compatible avec toutes les huiles minérales et de synthèse, mono- et </a:t>
            </a:r>
            <a:r>
              <a:rPr lang="nl-BE" sz="1100" dirty="0" err="1">
                <a:latin typeface="Calibri" panose="020F0502020204030204" pitchFamily="34" charset="0"/>
                <a:cs typeface="Calibri" panose="020F0502020204030204" pitchFamily="34" charset="0"/>
              </a:rPr>
              <a:t>multigrades</a:t>
            </a:r>
            <a:r>
              <a:rPr lang="nl-BE" sz="1100" dirty="0">
                <a:latin typeface="Calibri" panose="020F0502020204030204" pitchFamily="34" charset="0"/>
                <a:cs typeface="Calibri" panose="020F0502020204030204" pitchFamily="34" charset="0"/>
              </a:rPr>
              <a:t>.</a:t>
            </a:r>
          </a:p>
        </p:txBody>
      </p:sp>
      <p:sp>
        <p:nvSpPr>
          <p:cNvPr id="28" name="TextBox 1">
            <a:extLst>
              <a:ext uri="{FF2B5EF4-FFF2-40B4-BE49-F238E27FC236}">
                <a16:creationId xmlns:a16="http://schemas.microsoft.com/office/drawing/2014/main" id="{3BF07A63-AFEB-42E5-A911-A2EF586FCEC5}"/>
              </a:ext>
            </a:extLst>
          </p:cNvPr>
          <p:cNvSpPr txBox="1">
            <a:spLocks noChangeArrowheads="1"/>
          </p:cNvSpPr>
          <p:nvPr/>
        </p:nvSpPr>
        <p:spPr bwMode="auto">
          <a:xfrm>
            <a:off x="2851150" y="4509120"/>
            <a:ext cx="281146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Surconsommation</a:t>
            </a:r>
            <a:r>
              <a:rPr lang="nl-NL" altLang="nl-BE" sz="1100" dirty="0">
                <a:latin typeface="Calibri" panose="020F0502020204030204" pitchFamily="34" charset="0"/>
                <a:cs typeface="Calibri" panose="020F0502020204030204" pitchFamily="34" charset="0"/>
              </a:rPr>
              <a:t> de </a:t>
            </a:r>
            <a:r>
              <a:rPr lang="nl-NL" altLang="nl-BE" sz="1100" dirty="0" err="1">
                <a:latin typeface="Calibri" panose="020F0502020204030204" pitchFamily="34" charset="0"/>
                <a:cs typeface="Calibri" panose="020F0502020204030204" pitchFamily="34" charset="0"/>
              </a:rPr>
              <a:t>huile</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Viscosité</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mauvaise</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Bruits</a:t>
            </a:r>
            <a:r>
              <a:rPr lang="nl-NL" altLang="nl-BE" sz="1100" dirty="0">
                <a:latin typeface="Calibri" panose="020F0502020204030204" pitchFamily="34" charset="0"/>
                <a:cs typeface="Calibri" panose="020F0502020204030204" pitchFamily="34" charset="0"/>
              </a:rPr>
              <a:t> du </a:t>
            </a:r>
            <a:r>
              <a:rPr lang="nl-NL" altLang="nl-BE" sz="1100" dirty="0" err="1">
                <a:latin typeface="Calibri" panose="020F0502020204030204" pitchFamily="34" charset="0"/>
                <a:cs typeface="Calibri" panose="020F0502020204030204" pitchFamily="34" charset="0"/>
              </a:rPr>
              <a:t>moteur</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Fuites</a:t>
            </a:r>
            <a:r>
              <a:rPr lang="nl-NL" altLang="nl-BE" sz="1100" dirty="0">
                <a:latin typeface="Calibri" panose="020F0502020204030204" pitchFamily="34" charset="0"/>
                <a:cs typeface="Calibri" panose="020F0502020204030204" pitchFamily="34" charset="0"/>
              </a:rPr>
              <a:t> de </a:t>
            </a:r>
            <a:r>
              <a:rPr lang="nl-NL" altLang="nl-BE" sz="1100" dirty="0" err="1">
                <a:latin typeface="Calibri" panose="020F0502020204030204" pitchFamily="34" charset="0"/>
                <a:cs typeface="Calibri" panose="020F0502020204030204" pitchFamily="34" charset="0"/>
              </a:rPr>
              <a:t>huile</a:t>
            </a:r>
            <a:endParaRPr lang="nl-NL" altLang="nl-BE" sz="1100" dirty="0">
              <a:latin typeface="Calibri" panose="020F0502020204030204" pitchFamily="34" charset="0"/>
              <a:cs typeface="Calibri" panose="020F0502020204030204" pitchFamily="34" charset="0"/>
            </a:endParaRPr>
          </a:p>
        </p:txBody>
      </p:sp>
      <p:sp>
        <p:nvSpPr>
          <p:cNvPr id="29" name="TextBox 1">
            <a:extLst>
              <a:ext uri="{FF2B5EF4-FFF2-40B4-BE49-F238E27FC236}">
                <a16:creationId xmlns:a16="http://schemas.microsoft.com/office/drawing/2014/main" id="{9BAE1F77-6F2F-4D7D-98C3-DAF2CDFFA3D9}"/>
              </a:ext>
            </a:extLst>
          </p:cNvPr>
          <p:cNvSpPr txBox="1">
            <a:spLocks noChangeArrowheads="1"/>
          </p:cNvSpPr>
          <p:nvPr/>
        </p:nvSpPr>
        <p:spPr bwMode="auto">
          <a:xfrm>
            <a:off x="2822575" y="992188"/>
            <a:ext cx="533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sz="1200" i="1" dirty="0">
                <a:solidFill>
                  <a:srgbClr val="7030A0"/>
                </a:solidFill>
                <a:latin typeface="Calibri" panose="020F0502020204030204" pitchFamily="34" charset="0"/>
                <a:cs typeface="Calibri" panose="020F0502020204030204" pitchFamily="34" charset="0"/>
              </a:rPr>
              <a:t>Améliorer les caractéristiques de viscosité </a:t>
            </a:r>
            <a:endParaRPr lang="nl-BE" altLang="nl-BE" sz="1200" i="1" dirty="0">
              <a:solidFill>
                <a:srgbClr val="7030A0"/>
              </a:solidFill>
              <a:latin typeface="Calibri" panose="020F0502020204030204" pitchFamily="34" charset="0"/>
              <a:cs typeface="Calibri" panose="020F0502020204030204" pitchFamily="34" charset="0"/>
            </a:endParaRPr>
          </a:p>
        </p:txBody>
      </p:sp>
      <p:sp>
        <p:nvSpPr>
          <p:cNvPr id="31" name="TextBox 1">
            <a:extLst>
              <a:ext uri="{FF2B5EF4-FFF2-40B4-BE49-F238E27FC236}">
                <a16:creationId xmlns:a16="http://schemas.microsoft.com/office/drawing/2014/main" id="{EC278255-3C65-49B7-90A5-B585DE70EF78}"/>
              </a:ext>
            </a:extLst>
          </p:cNvPr>
          <p:cNvSpPr txBox="1">
            <a:spLocks noChangeArrowheads="1"/>
          </p:cNvSpPr>
          <p:nvPr/>
        </p:nvSpPr>
        <p:spPr bwMode="auto">
          <a:xfrm>
            <a:off x="6444208" y="4510281"/>
            <a:ext cx="1676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ü"/>
            </a:pPr>
            <a:r>
              <a:rPr lang="fr-FR" sz="1100" dirty="0">
                <a:latin typeface="Calibri" panose="020F0502020204030204" pitchFamily="34" charset="0"/>
                <a:cs typeface="Calibri" panose="020F0502020204030204" pitchFamily="34" charset="0"/>
              </a:rPr>
              <a:t>Ajouter à l’huile moteur.</a:t>
            </a:r>
            <a:endParaRPr lang="nl-NL" altLang="nl-BE" sz="1100" dirty="0">
              <a:latin typeface="Calibri" panose="020F0502020204030204" pitchFamily="34" charset="0"/>
              <a:cs typeface="Calibri" panose="020F050202020403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Afbeelding 22">
            <a:extLst>
              <a:ext uri="{FF2B5EF4-FFF2-40B4-BE49-F238E27FC236}">
                <a16:creationId xmlns:a16="http://schemas.microsoft.com/office/drawing/2014/main" id="{91BE0413-8BD3-4E30-8D9A-38809EA11A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275" y="1601788"/>
            <a:ext cx="1697038"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1">
            <a:extLst>
              <a:ext uri="{FF2B5EF4-FFF2-40B4-BE49-F238E27FC236}">
                <a16:creationId xmlns:a16="http://schemas.microsoft.com/office/drawing/2014/main" id="{ACD3AC43-16FE-4DCE-A7D4-A80CA365CAA6}"/>
              </a:ext>
            </a:extLst>
          </p:cNvPr>
          <p:cNvSpPr txBox="1"/>
          <p:nvPr/>
        </p:nvSpPr>
        <p:spPr>
          <a:xfrm>
            <a:off x="915988" y="5661248"/>
            <a:ext cx="3871912" cy="261938"/>
          </a:xfrm>
          <a:prstGeom prst="rect">
            <a:avLst/>
          </a:prstGeom>
          <a:noFill/>
        </p:spPr>
        <p:txBody>
          <a:bodyPr>
            <a:spAutoFit/>
          </a:bodyPr>
          <a:lstStyle/>
          <a:p>
            <a:pPr>
              <a:defRPr/>
            </a:pPr>
            <a:r>
              <a:rPr lang="nl-BE" sz="1100" dirty="0">
                <a:latin typeface="Calibri" panose="020F0502020204030204" pitchFamily="34" charset="0"/>
                <a:cs typeface="Calibri" panose="020F0502020204030204" pitchFamily="34" charset="0"/>
              </a:rPr>
              <a:t>PN 45695 – 12x1 l – EN/FR/DE/NL/IT</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43016" name="Rechthoek 26">
            <a:extLst>
              <a:ext uri="{FF2B5EF4-FFF2-40B4-BE49-F238E27FC236}">
                <a16:creationId xmlns:a16="http://schemas.microsoft.com/office/drawing/2014/main" id="{70484627-69EF-48F8-B630-75060C3245CD}"/>
              </a:ext>
            </a:extLst>
          </p:cNvPr>
          <p:cNvSpPr>
            <a:spLocks noChangeArrowheads="1"/>
          </p:cNvSpPr>
          <p:nvPr/>
        </p:nvSpPr>
        <p:spPr bwMode="auto">
          <a:xfrm>
            <a:off x="398463" y="749300"/>
            <a:ext cx="428625" cy="5127625"/>
          </a:xfrm>
          <a:prstGeom prst="rect">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43018" name="TextBox 1">
            <a:extLst>
              <a:ext uri="{FF2B5EF4-FFF2-40B4-BE49-F238E27FC236}">
                <a16:creationId xmlns:a16="http://schemas.microsoft.com/office/drawing/2014/main" id="{551B58E3-269B-49FA-9AC2-93BD2A2F92EE}"/>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a:solidFill>
                  <a:srgbClr val="7030A0"/>
                </a:solidFill>
                <a:latin typeface="Calibri" panose="020F0502020204030204" pitchFamily="34" charset="0"/>
              </a:rPr>
              <a:t>WYNN’S COOLING SYSTEM STOP LEAK</a:t>
            </a:r>
          </a:p>
        </p:txBody>
      </p:sp>
      <p:sp>
        <p:nvSpPr>
          <p:cNvPr id="43020" name="TextBox 1">
            <a:extLst>
              <a:ext uri="{FF2B5EF4-FFF2-40B4-BE49-F238E27FC236}">
                <a16:creationId xmlns:a16="http://schemas.microsoft.com/office/drawing/2014/main" id="{360E8F3F-447F-4A35-A722-4BB376FA12EA}"/>
              </a:ext>
            </a:extLst>
          </p:cNvPr>
          <p:cNvSpPr txBox="1">
            <a:spLocks noChangeArrowheads="1"/>
          </p:cNvSpPr>
          <p:nvPr/>
        </p:nvSpPr>
        <p:spPr bwMode="auto">
          <a:xfrm>
            <a:off x="2806700" y="1989138"/>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43022" name="TextBox 1">
            <a:extLst>
              <a:ext uri="{FF2B5EF4-FFF2-40B4-BE49-F238E27FC236}">
                <a16:creationId xmlns:a16="http://schemas.microsoft.com/office/drawing/2014/main" id="{9E628341-4BA7-47D0-B811-DC106CBCD8E9}"/>
              </a:ext>
            </a:extLst>
          </p:cNvPr>
          <p:cNvSpPr txBox="1">
            <a:spLocks noChangeArrowheads="1"/>
          </p:cNvSpPr>
          <p:nvPr/>
        </p:nvSpPr>
        <p:spPr bwMode="auto">
          <a:xfrm>
            <a:off x="2835275" y="3860800"/>
            <a:ext cx="26003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43024" name="TextBox 1">
            <a:extLst>
              <a:ext uri="{FF2B5EF4-FFF2-40B4-BE49-F238E27FC236}">
                <a16:creationId xmlns:a16="http://schemas.microsoft.com/office/drawing/2014/main" id="{2717E75D-262B-4E34-B0DC-B23C0835D17E}"/>
              </a:ext>
            </a:extLst>
          </p:cNvPr>
          <p:cNvSpPr txBox="1">
            <a:spLocks noChangeArrowheads="1"/>
          </p:cNvSpPr>
          <p:nvPr/>
        </p:nvSpPr>
        <p:spPr bwMode="auto">
          <a:xfrm>
            <a:off x="6187528" y="3879784"/>
            <a:ext cx="150336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19" name="Gelijkbenige driehoek 18">
            <a:extLst>
              <a:ext uri="{FF2B5EF4-FFF2-40B4-BE49-F238E27FC236}">
                <a16:creationId xmlns:a16="http://schemas.microsoft.com/office/drawing/2014/main" id="{C6752C03-6456-4D2D-B66A-07E1468A72D2}"/>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0" name="Gelijkbenige driehoek 19">
            <a:extLst>
              <a:ext uri="{FF2B5EF4-FFF2-40B4-BE49-F238E27FC236}">
                <a16:creationId xmlns:a16="http://schemas.microsoft.com/office/drawing/2014/main" id="{81B1B392-0937-4F7F-8D25-39B74C23E128}"/>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1" name="Gelijkbenige driehoek 47">
            <a:extLst>
              <a:ext uri="{FF2B5EF4-FFF2-40B4-BE49-F238E27FC236}">
                <a16:creationId xmlns:a16="http://schemas.microsoft.com/office/drawing/2014/main" id="{0D5182F3-0EDF-4533-9E4F-1EE8EB25F80B}"/>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22" name="Groep 8">
            <a:extLst>
              <a:ext uri="{FF2B5EF4-FFF2-40B4-BE49-F238E27FC236}">
                <a16:creationId xmlns:a16="http://schemas.microsoft.com/office/drawing/2014/main" id="{80C6F09B-F16D-4EC7-8BDC-C893C6819AB5}"/>
              </a:ext>
            </a:extLst>
          </p:cNvPr>
          <p:cNvGrpSpPr>
            <a:grpSpLocks/>
          </p:cNvGrpSpPr>
          <p:nvPr/>
        </p:nvGrpSpPr>
        <p:grpSpPr bwMode="auto">
          <a:xfrm>
            <a:off x="7694613" y="5589240"/>
            <a:ext cx="1341437" cy="247650"/>
            <a:chOff x="7694316" y="5629464"/>
            <a:chExt cx="1342180" cy="247015"/>
          </a:xfrm>
        </p:grpSpPr>
        <p:sp>
          <p:nvSpPr>
            <p:cNvPr id="23" name="Rechthoek: afgeronde hoeken 22">
              <a:hlinkClick r:id="rId3" action="ppaction://hlinksldjump"/>
              <a:extLst>
                <a:ext uri="{FF2B5EF4-FFF2-40B4-BE49-F238E27FC236}">
                  <a16:creationId xmlns:a16="http://schemas.microsoft.com/office/drawing/2014/main" id="{2ECD1D9C-6460-4E22-BACC-3C91BE4727BD}"/>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4" name="TextBox 1">
              <a:hlinkClick r:id="rId3" action="ppaction://hlinksldjump"/>
              <a:extLst>
                <a:ext uri="{FF2B5EF4-FFF2-40B4-BE49-F238E27FC236}">
                  <a16:creationId xmlns:a16="http://schemas.microsoft.com/office/drawing/2014/main" id="{3DE36E9F-FC55-4C24-8611-FCBC88FA1652}"/>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25" name="Gelijkbenige driehoek 38">
              <a:extLst>
                <a:ext uri="{FF2B5EF4-FFF2-40B4-BE49-F238E27FC236}">
                  <a16:creationId xmlns:a16="http://schemas.microsoft.com/office/drawing/2014/main" id="{D250C75A-D0B0-4124-8BB3-6BB55810E107}"/>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26" name="TextBox 1">
            <a:extLst>
              <a:ext uri="{FF2B5EF4-FFF2-40B4-BE49-F238E27FC236}">
                <a16:creationId xmlns:a16="http://schemas.microsoft.com/office/drawing/2014/main" id="{3897EBDA-AF60-49BC-BA58-822F92830EE8}"/>
              </a:ext>
            </a:extLst>
          </p:cNvPr>
          <p:cNvSpPr txBox="1"/>
          <p:nvPr/>
        </p:nvSpPr>
        <p:spPr>
          <a:xfrm>
            <a:off x="327025" y="188913"/>
            <a:ext cx="8277423" cy="461665"/>
          </a:xfrm>
          <a:prstGeom prst="rect">
            <a:avLst/>
          </a:prstGeom>
          <a:noFill/>
        </p:spPr>
        <p:txBody>
          <a:bodyPr wrap="square">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Fleet</a:t>
            </a:r>
            <a:r>
              <a:rPr lang="nl-BE" b="1" dirty="0">
                <a:solidFill>
                  <a:schemeClr val="bg2">
                    <a:lumMod val="25000"/>
                  </a:schemeClr>
                </a:solidFill>
                <a:latin typeface="Calibri" panose="020F0502020204030204" pitchFamily="34" charset="0"/>
              </a:rPr>
              <a:t>: LIQUIDE DE REFROIDISSEMENT</a:t>
            </a:r>
          </a:p>
        </p:txBody>
      </p:sp>
      <p:sp>
        <p:nvSpPr>
          <p:cNvPr id="27" name="TextBox 1">
            <a:extLst>
              <a:ext uri="{FF2B5EF4-FFF2-40B4-BE49-F238E27FC236}">
                <a16:creationId xmlns:a16="http://schemas.microsoft.com/office/drawing/2014/main" id="{FA166EBB-6D07-4C39-AE7D-9EBB78051D0F}"/>
              </a:ext>
            </a:extLst>
          </p:cNvPr>
          <p:cNvSpPr txBox="1"/>
          <p:nvPr/>
        </p:nvSpPr>
        <p:spPr>
          <a:xfrm rot="16200000">
            <a:off x="-1500397" y="2741177"/>
            <a:ext cx="4226345" cy="461665"/>
          </a:xfrm>
          <a:prstGeom prst="rect">
            <a:avLst/>
          </a:prstGeom>
          <a:noFill/>
        </p:spPr>
        <p:txBody>
          <a:bodyPr wrap="square">
            <a:spAutoFit/>
          </a:bodyPr>
          <a:lstStyle/>
          <a:p>
            <a:pPr>
              <a:defRPr/>
            </a:pPr>
            <a:r>
              <a:rPr lang="nl-BE" b="1" dirty="0">
                <a:solidFill>
                  <a:schemeClr val="bg2">
                    <a:lumMod val="25000"/>
                  </a:schemeClr>
                </a:solidFill>
                <a:latin typeface="Calibri" panose="020F0502020204030204" pitchFamily="34" charset="0"/>
              </a:rPr>
              <a:t>LIQUIDE DE REFROIDISSEMENT</a:t>
            </a:r>
          </a:p>
        </p:txBody>
      </p:sp>
      <p:sp>
        <p:nvSpPr>
          <p:cNvPr id="28" name="TextBox 1">
            <a:extLst>
              <a:ext uri="{FF2B5EF4-FFF2-40B4-BE49-F238E27FC236}">
                <a16:creationId xmlns:a16="http://schemas.microsoft.com/office/drawing/2014/main" id="{AA916B6A-F4A2-4CB9-A556-538BA617E95D}"/>
              </a:ext>
            </a:extLst>
          </p:cNvPr>
          <p:cNvSpPr txBox="1">
            <a:spLocks noChangeArrowheads="1"/>
          </p:cNvSpPr>
          <p:nvPr/>
        </p:nvSpPr>
        <p:spPr bwMode="auto">
          <a:xfrm>
            <a:off x="2822575" y="1311275"/>
            <a:ext cx="607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Cooling</a:t>
            </a:r>
            <a:r>
              <a:rPr lang="fr-FR" sz="1200" dirty="0">
                <a:latin typeface="Calibri" panose="020F0502020204030204" pitchFamily="34" charset="0"/>
                <a:cs typeface="Calibri" panose="020F0502020204030204" pitchFamily="34" charset="0"/>
              </a:rPr>
              <a:t> System Stop </a:t>
            </a:r>
            <a:r>
              <a:rPr lang="fr-FR" sz="1200" dirty="0" err="1">
                <a:latin typeface="Calibri" panose="020F0502020204030204" pitchFamily="34" charset="0"/>
                <a:cs typeface="Calibri" panose="020F0502020204030204" pitchFamily="34" charset="0"/>
              </a:rPr>
              <a:t>Leak</a:t>
            </a:r>
            <a:r>
              <a:rPr lang="fr-FR" sz="1200" dirty="0">
                <a:latin typeface="Calibri" panose="020F0502020204030204" pitchFamily="34" charset="0"/>
                <a:cs typeface="Calibri" panose="020F0502020204030204" pitchFamily="34" charset="0"/>
              </a:rPr>
              <a:t> est un produit de colmatage pour les petites fuites dans le système de refroidissement, possédant des propriétés anticorrosives.</a:t>
            </a:r>
            <a:endParaRPr lang="nl-BE" altLang="nl-BE" sz="1200" dirty="0">
              <a:latin typeface="Calibri" panose="020F0502020204030204" pitchFamily="34" charset="0"/>
              <a:cs typeface="Calibri" panose="020F0502020204030204" pitchFamily="34" charset="0"/>
            </a:endParaRPr>
          </a:p>
        </p:txBody>
      </p:sp>
      <p:sp>
        <p:nvSpPr>
          <p:cNvPr id="29" name="TextBox 1">
            <a:extLst>
              <a:ext uri="{FF2B5EF4-FFF2-40B4-BE49-F238E27FC236}">
                <a16:creationId xmlns:a16="http://schemas.microsoft.com/office/drawing/2014/main" id="{8F741AD6-3FD0-4EF9-978A-C2AC925BDB5B}"/>
              </a:ext>
            </a:extLst>
          </p:cNvPr>
          <p:cNvSpPr txBox="1">
            <a:spLocks noChangeArrowheads="1"/>
          </p:cNvSpPr>
          <p:nvPr/>
        </p:nvSpPr>
        <p:spPr bwMode="auto">
          <a:xfrm>
            <a:off x="2822575" y="2205038"/>
            <a:ext cx="60706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Stoppe et prévient les fuites dans le radiateur, le circuit de refroidissement et le joint </a:t>
            </a:r>
            <a:r>
              <a:rPr lang="nl-BE" sz="1100" dirty="0">
                <a:latin typeface="Calibri" panose="020F0502020204030204" pitchFamily="34" charset="0"/>
                <a:cs typeface="Calibri" panose="020F0502020204030204" pitchFamily="34" charset="0"/>
              </a:rPr>
              <a:t>de </a:t>
            </a:r>
            <a:r>
              <a:rPr lang="nl-BE" sz="1100" dirty="0" err="1">
                <a:latin typeface="Calibri" panose="020F0502020204030204" pitchFamily="34" charset="0"/>
                <a:cs typeface="Calibri" panose="020F0502020204030204" pitchFamily="34" charset="0"/>
              </a:rPr>
              <a:t>culasse</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Protection anticorrosion et antirouille renforcées.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Est compatible avec tous les antigels et liquides de refroidissement, et avec les liquides </a:t>
            </a:r>
            <a:r>
              <a:rPr lang="nl-BE" sz="1100" dirty="0">
                <a:latin typeface="Calibri" panose="020F0502020204030204" pitchFamily="34" charset="0"/>
                <a:cs typeface="Calibri" panose="020F0502020204030204" pitchFamily="34" charset="0"/>
              </a:rPr>
              <a:t>OAT (technologie </a:t>
            </a:r>
            <a:r>
              <a:rPr lang="nl-BE" sz="1100" dirty="0" err="1">
                <a:latin typeface="Calibri" panose="020F0502020204030204" pitchFamily="34" charset="0"/>
                <a:cs typeface="Calibri" panose="020F0502020204030204" pitchFamily="34" charset="0"/>
              </a:rPr>
              <a:t>d’acide</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organique</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Ne répare pas les fissures dans les durites.</a:t>
            </a:r>
          </a:p>
          <a:p>
            <a:pPr>
              <a:buFont typeface="Wingdings" panose="05000000000000000000" pitchFamily="2" charset="2"/>
              <a:buChar char="ü"/>
            </a:pPr>
            <a:r>
              <a:rPr lang="nl-BE" sz="1100" dirty="0" err="1">
                <a:latin typeface="Calibri" panose="020F0502020204030204" pitchFamily="34" charset="0"/>
                <a:cs typeface="Calibri" panose="020F0502020204030204" pitchFamily="34" charset="0"/>
              </a:rPr>
              <a:t>N’obstrue</a:t>
            </a:r>
            <a:r>
              <a:rPr lang="nl-BE" sz="1100" dirty="0">
                <a:latin typeface="Calibri" panose="020F0502020204030204" pitchFamily="34" charset="0"/>
                <a:cs typeface="Calibri" panose="020F0502020204030204" pitchFamily="34" charset="0"/>
              </a:rPr>
              <a:t> pas les </a:t>
            </a:r>
            <a:r>
              <a:rPr lang="nl-BE" sz="1100" dirty="0" err="1">
                <a:latin typeface="Calibri" panose="020F0502020204030204" pitchFamily="34" charset="0"/>
                <a:cs typeface="Calibri" panose="020F0502020204030204" pitchFamily="34" charset="0"/>
              </a:rPr>
              <a:t>durites</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Est inoffensif pour les durites, les joints en caoutchouc et tous les autres composants </a:t>
            </a:r>
            <a:r>
              <a:rPr lang="nl-BE" sz="1100" dirty="0">
                <a:latin typeface="Calibri" panose="020F0502020204030204" pitchFamily="34" charset="0"/>
                <a:cs typeface="Calibri" panose="020F0502020204030204" pitchFamily="34" charset="0"/>
              </a:rPr>
              <a:t>du circuit.</a:t>
            </a:r>
            <a:endParaRPr lang="nl-BE" altLang="nl-BE" sz="1100" dirty="0">
              <a:latin typeface="Calibri" panose="020F0502020204030204" pitchFamily="34" charset="0"/>
              <a:cs typeface="Calibri" panose="020F0502020204030204" pitchFamily="34" charset="0"/>
            </a:endParaRPr>
          </a:p>
        </p:txBody>
      </p:sp>
      <p:sp>
        <p:nvSpPr>
          <p:cNvPr id="31" name="TextBox 1">
            <a:extLst>
              <a:ext uri="{FF2B5EF4-FFF2-40B4-BE49-F238E27FC236}">
                <a16:creationId xmlns:a16="http://schemas.microsoft.com/office/drawing/2014/main" id="{B89CEF04-E088-4B6A-A3F4-27A9A3373389}"/>
              </a:ext>
            </a:extLst>
          </p:cNvPr>
          <p:cNvSpPr txBox="1">
            <a:spLocks noChangeArrowheads="1"/>
          </p:cNvSpPr>
          <p:nvPr/>
        </p:nvSpPr>
        <p:spPr bwMode="auto">
          <a:xfrm>
            <a:off x="2851150" y="4051300"/>
            <a:ext cx="28114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Fuites</a:t>
            </a:r>
            <a:r>
              <a:rPr lang="nl-NL" altLang="nl-BE" sz="1100" dirty="0">
                <a:latin typeface="Calibri" panose="020F0502020204030204" pitchFamily="34" charset="0"/>
                <a:cs typeface="Calibri" panose="020F0502020204030204" pitchFamily="34" charset="0"/>
              </a:rPr>
              <a:t> dans </a:t>
            </a:r>
            <a:r>
              <a:rPr lang="nl-NL" altLang="nl-BE" sz="1100" dirty="0" err="1">
                <a:latin typeface="Calibri" panose="020F0502020204030204" pitchFamily="34" charset="0"/>
                <a:cs typeface="Calibri" panose="020F0502020204030204" pitchFamily="34" charset="0"/>
              </a:rPr>
              <a:t>le</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système</a:t>
            </a:r>
            <a:r>
              <a:rPr lang="nl-NL" altLang="nl-BE" sz="1100" dirty="0">
                <a:latin typeface="Calibri" panose="020F0502020204030204" pitchFamily="34" charset="0"/>
                <a:cs typeface="Calibri" panose="020F0502020204030204" pitchFamily="34" charset="0"/>
              </a:rPr>
              <a:t> de </a:t>
            </a:r>
            <a:r>
              <a:rPr lang="nl-NL" altLang="nl-BE" sz="1100" dirty="0" err="1">
                <a:latin typeface="Calibri" panose="020F0502020204030204" pitchFamily="34" charset="0"/>
                <a:cs typeface="Calibri" panose="020F0502020204030204" pitchFamily="34" charset="0"/>
              </a:rPr>
              <a:t>refroidissement</a:t>
            </a:r>
            <a:endParaRPr lang="nl-NL" altLang="nl-BE" sz="1100" dirty="0">
              <a:latin typeface="Calibri" panose="020F0502020204030204" pitchFamily="34" charset="0"/>
              <a:cs typeface="Calibri" panose="020F0502020204030204" pitchFamily="34" charset="0"/>
            </a:endParaRPr>
          </a:p>
        </p:txBody>
      </p:sp>
      <p:sp>
        <p:nvSpPr>
          <p:cNvPr id="32" name="TextBox 1">
            <a:extLst>
              <a:ext uri="{FF2B5EF4-FFF2-40B4-BE49-F238E27FC236}">
                <a16:creationId xmlns:a16="http://schemas.microsoft.com/office/drawing/2014/main" id="{4877E6CB-3E6E-4FE6-AD89-03D2A2A80E92}"/>
              </a:ext>
            </a:extLst>
          </p:cNvPr>
          <p:cNvSpPr txBox="1">
            <a:spLocks noChangeArrowheads="1"/>
          </p:cNvSpPr>
          <p:nvPr/>
        </p:nvSpPr>
        <p:spPr bwMode="auto">
          <a:xfrm>
            <a:off x="6207125" y="4095943"/>
            <a:ext cx="2325688"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Agiter bien la boîte et ajouter 3 à 6 % (0,3 à 0,6 l de produit par 10 litres de liquide de refroidissement) au système de refroidissement par le bouchon du radiateur ou par le </a:t>
            </a:r>
            <a:r>
              <a:rPr lang="nl-BE" sz="1100" dirty="0" err="1">
                <a:latin typeface="Calibri" panose="020F0502020204030204" pitchFamily="34" charset="0"/>
                <a:cs typeface="Calibri" panose="020F0502020204030204" pitchFamily="34" charset="0"/>
              </a:rPr>
              <a:t>boîtier</a:t>
            </a:r>
            <a:r>
              <a:rPr lang="nl-BE" sz="1100" dirty="0">
                <a:latin typeface="Calibri" panose="020F0502020204030204" pitchFamily="34" charset="0"/>
                <a:cs typeface="Calibri" panose="020F0502020204030204" pitchFamily="34" charset="0"/>
              </a:rPr>
              <a:t> de </a:t>
            </a:r>
            <a:r>
              <a:rPr lang="nl-BE" sz="1100" dirty="0" err="1">
                <a:latin typeface="Calibri" panose="020F0502020204030204" pitchFamily="34" charset="0"/>
                <a:cs typeface="Calibri" panose="020F0502020204030204" pitchFamily="34" charset="0"/>
              </a:rPr>
              <a:t>dégazage</a:t>
            </a:r>
            <a:r>
              <a:rPr lang="nl-BE" sz="1100" dirty="0">
                <a:latin typeface="Calibri" panose="020F0502020204030204" pitchFamily="34" charset="0"/>
                <a:cs typeface="Calibri" panose="020F0502020204030204" pitchFamily="34" charset="0"/>
              </a:rPr>
              <a:t>.</a:t>
            </a:r>
            <a:endParaRPr lang="nl-NL" altLang="nl-BE" sz="1100" dirty="0">
              <a:latin typeface="Calibri" panose="020F0502020204030204" pitchFamily="34" charset="0"/>
              <a:cs typeface="Calibri" panose="020F0502020204030204" pitchFamily="34" charset="0"/>
            </a:endParaRPr>
          </a:p>
        </p:txBody>
      </p:sp>
      <p:sp>
        <p:nvSpPr>
          <p:cNvPr id="33" name="TextBox 1">
            <a:extLst>
              <a:ext uri="{FF2B5EF4-FFF2-40B4-BE49-F238E27FC236}">
                <a16:creationId xmlns:a16="http://schemas.microsoft.com/office/drawing/2014/main" id="{E7F3A90F-1ED0-46D3-968C-237A037660FC}"/>
              </a:ext>
            </a:extLst>
          </p:cNvPr>
          <p:cNvSpPr txBox="1">
            <a:spLocks noChangeArrowheads="1"/>
          </p:cNvSpPr>
          <p:nvPr/>
        </p:nvSpPr>
        <p:spPr bwMode="auto">
          <a:xfrm>
            <a:off x="2822575" y="992188"/>
            <a:ext cx="5335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200" i="1" dirty="0">
                <a:solidFill>
                  <a:srgbClr val="7030A0"/>
                </a:solidFill>
                <a:latin typeface="Calibri" panose="020F0502020204030204" pitchFamily="34" charset="0"/>
                <a:cs typeface="Calibri" panose="020F0502020204030204" pitchFamily="34" charset="0"/>
              </a:rPr>
              <a:t>Anti </a:t>
            </a:r>
            <a:r>
              <a:rPr lang="nl-BE" altLang="nl-BE" sz="1200" i="1" dirty="0" err="1">
                <a:solidFill>
                  <a:srgbClr val="7030A0"/>
                </a:solidFill>
                <a:latin typeface="Calibri" panose="020F0502020204030204" pitchFamily="34" charset="0"/>
                <a:cs typeface="Calibri" panose="020F0502020204030204" pitchFamily="34" charset="0"/>
              </a:rPr>
              <a:t>Fuite</a:t>
            </a:r>
            <a:r>
              <a:rPr lang="nl-BE" altLang="nl-BE" sz="1200" i="1" dirty="0">
                <a:solidFill>
                  <a:srgbClr val="7030A0"/>
                </a:solidFill>
                <a:latin typeface="Calibri" panose="020F0502020204030204" pitchFamily="34" charset="0"/>
                <a:cs typeface="Calibri" panose="020F0502020204030204" pitchFamily="34" charset="0"/>
              </a:rPr>
              <a:t> Radiateur</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205C2E78-1339-4E74-BAB6-2AAF8DCF65D4}"/>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Consommateurs</a:t>
            </a:r>
            <a:r>
              <a:rPr lang="nl-BE" b="1" dirty="0">
                <a:solidFill>
                  <a:schemeClr val="bg2">
                    <a:lumMod val="25000"/>
                  </a:schemeClr>
                </a:solidFill>
                <a:latin typeface="Calibri" panose="020F0502020204030204" pitchFamily="34" charset="0"/>
              </a:rPr>
              <a:t>: CARBURANT</a:t>
            </a:r>
          </a:p>
        </p:txBody>
      </p:sp>
      <p:sp>
        <p:nvSpPr>
          <p:cNvPr id="44035" name="Rechthoek 15">
            <a:extLst>
              <a:ext uri="{FF2B5EF4-FFF2-40B4-BE49-F238E27FC236}">
                <a16:creationId xmlns:a16="http://schemas.microsoft.com/office/drawing/2014/main" id="{5388E686-B41B-41B3-9F0B-06AFD7A13FD7}"/>
              </a:ext>
            </a:extLst>
          </p:cNvPr>
          <p:cNvSpPr>
            <a:spLocks noChangeArrowheads="1"/>
          </p:cNvSpPr>
          <p:nvPr/>
        </p:nvSpPr>
        <p:spPr bwMode="auto">
          <a:xfrm>
            <a:off x="398463" y="3284538"/>
            <a:ext cx="428625" cy="2535237"/>
          </a:xfrm>
          <a:prstGeom prst="rect">
            <a:avLst/>
          </a:prstGeom>
          <a:solidFill>
            <a:srgbClr val="F5D90B"/>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50" name="TextBox 1">
            <a:extLst>
              <a:ext uri="{FF2B5EF4-FFF2-40B4-BE49-F238E27FC236}">
                <a16:creationId xmlns:a16="http://schemas.microsoft.com/office/drawing/2014/main" id="{25EDB55C-7C42-4876-9157-C71ED8BB478B}"/>
              </a:ext>
            </a:extLst>
          </p:cNvPr>
          <p:cNvSpPr txBox="1"/>
          <p:nvPr/>
        </p:nvSpPr>
        <p:spPr>
          <a:xfrm rot="16200000">
            <a:off x="-80168" y="4755356"/>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DIESEL</a:t>
            </a:r>
          </a:p>
        </p:txBody>
      </p:sp>
      <p:sp>
        <p:nvSpPr>
          <p:cNvPr id="44037" name="Rechthoek 50">
            <a:extLst>
              <a:ext uri="{FF2B5EF4-FFF2-40B4-BE49-F238E27FC236}">
                <a16:creationId xmlns:a16="http://schemas.microsoft.com/office/drawing/2014/main" id="{F870643B-ED65-4BE6-B357-8FCF8DA965F9}"/>
              </a:ext>
            </a:extLst>
          </p:cNvPr>
          <p:cNvSpPr>
            <a:spLocks noChangeArrowheads="1"/>
          </p:cNvSpPr>
          <p:nvPr/>
        </p:nvSpPr>
        <p:spPr bwMode="auto">
          <a:xfrm>
            <a:off x="403225" y="725488"/>
            <a:ext cx="428625" cy="2487612"/>
          </a:xfrm>
          <a:prstGeom prst="rect">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52" name="TextBox 1">
            <a:extLst>
              <a:ext uri="{FF2B5EF4-FFF2-40B4-BE49-F238E27FC236}">
                <a16:creationId xmlns:a16="http://schemas.microsoft.com/office/drawing/2014/main" id="{BBA85665-1151-4C3E-84A5-3771A9431DAD}"/>
              </a:ext>
            </a:extLst>
          </p:cNvPr>
          <p:cNvSpPr txBox="1"/>
          <p:nvPr/>
        </p:nvSpPr>
        <p:spPr>
          <a:xfrm rot="16200000">
            <a:off x="-76200" y="1757363"/>
            <a:ext cx="1385888" cy="461962"/>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ESSENCE</a:t>
            </a:r>
          </a:p>
        </p:txBody>
      </p:sp>
      <p:sp>
        <p:nvSpPr>
          <p:cNvPr id="44039" name="Rechthoek 58">
            <a:extLst>
              <a:ext uri="{FF2B5EF4-FFF2-40B4-BE49-F238E27FC236}">
                <a16:creationId xmlns:a16="http://schemas.microsoft.com/office/drawing/2014/main" id="{2616C344-930F-40FC-A16B-9F9F029AF95D}"/>
              </a:ext>
            </a:extLst>
          </p:cNvPr>
          <p:cNvSpPr>
            <a:spLocks noChangeArrowheads="1"/>
          </p:cNvSpPr>
          <p:nvPr/>
        </p:nvSpPr>
        <p:spPr bwMode="auto">
          <a:xfrm>
            <a:off x="398463" y="5757863"/>
            <a:ext cx="7180262" cy="61912"/>
          </a:xfrm>
          <a:prstGeom prst="rect">
            <a:avLst/>
          </a:prstGeom>
          <a:solidFill>
            <a:srgbClr val="F5D90B"/>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44040" name="Rechthoek 59">
            <a:extLst>
              <a:ext uri="{FF2B5EF4-FFF2-40B4-BE49-F238E27FC236}">
                <a16:creationId xmlns:a16="http://schemas.microsoft.com/office/drawing/2014/main" id="{88750324-9C05-4A62-BF59-F0D9121C0775}"/>
              </a:ext>
            </a:extLst>
          </p:cNvPr>
          <p:cNvSpPr>
            <a:spLocks noChangeArrowheads="1"/>
          </p:cNvSpPr>
          <p:nvPr/>
        </p:nvSpPr>
        <p:spPr bwMode="auto">
          <a:xfrm>
            <a:off x="415925" y="3151188"/>
            <a:ext cx="8324850" cy="44450"/>
          </a:xfrm>
          <a:prstGeom prst="rect">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pic>
        <p:nvPicPr>
          <p:cNvPr id="4" name="Afbeelding 3">
            <a:hlinkClick r:id="rId2" action="ppaction://hlinksldjump"/>
            <a:extLst>
              <a:ext uri="{FF2B5EF4-FFF2-40B4-BE49-F238E27FC236}">
                <a16:creationId xmlns:a16="http://schemas.microsoft.com/office/drawing/2014/main" id="{2EF85E06-9B5F-4BF0-B8F2-FCBAEAE0AF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712788"/>
            <a:ext cx="922338"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6">
            <a:hlinkClick r:id="rId4" action="ppaction://hlinksldjump"/>
            <a:extLst>
              <a:ext uri="{FF2B5EF4-FFF2-40B4-BE49-F238E27FC236}">
                <a16:creationId xmlns:a16="http://schemas.microsoft.com/office/drawing/2014/main" id="{9149275F-DD02-490F-AAFD-464D13FECC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613" y="708025"/>
            <a:ext cx="922337"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fbeelding 10">
            <a:hlinkClick r:id="rId6" action="ppaction://hlinksldjump"/>
            <a:extLst>
              <a:ext uri="{FF2B5EF4-FFF2-40B4-BE49-F238E27FC236}">
                <a16:creationId xmlns:a16="http://schemas.microsoft.com/office/drawing/2014/main" id="{9E4AFD9E-F882-4021-8050-64FDD38104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0072" y="881063"/>
            <a:ext cx="596900"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Afbeelding 14">
            <a:hlinkClick r:id="rId8" action="ppaction://hlinksldjump"/>
            <a:extLst>
              <a:ext uri="{FF2B5EF4-FFF2-40B4-BE49-F238E27FC236}">
                <a16:creationId xmlns:a16="http://schemas.microsoft.com/office/drawing/2014/main" id="{C6394C6B-3315-4177-8A86-0CC966120A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01963" y="706438"/>
            <a:ext cx="922337"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Afbeelding 16">
            <a:hlinkClick r:id="rId10" action="ppaction://hlinksldjump"/>
            <a:extLst>
              <a:ext uri="{FF2B5EF4-FFF2-40B4-BE49-F238E27FC236}">
                <a16:creationId xmlns:a16="http://schemas.microsoft.com/office/drawing/2014/main" id="{B68D54D5-0F64-4455-8A81-0729473C4E3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76270" y="3429000"/>
            <a:ext cx="619866" cy="2315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Afbeelding 18">
            <a:hlinkClick r:id="rId12" action="ppaction://hlinksldjump"/>
            <a:extLst>
              <a:ext uri="{FF2B5EF4-FFF2-40B4-BE49-F238E27FC236}">
                <a16:creationId xmlns:a16="http://schemas.microsoft.com/office/drawing/2014/main" id="{AD20AA80-4614-4F25-B248-400C20899F8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23372" y="638275"/>
            <a:ext cx="1369005" cy="24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Afbeelding 20">
            <a:hlinkClick r:id="rId14" action="ppaction://hlinksldjump"/>
            <a:extLst>
              <a:ext uri="{FF2B5EF4-FFF2-40B4-BE49-F238E27FC236}">
                <a16:creationId xmlns:a16="http://schemas.microsoft.com/office/drawing/2014/main" id="{AEB14A1A-CE6C-4D8A-8BB0-C6B8C90C895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81463" y="725488"/>
            <a:ext cx="922337" cy="241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Afbeelding 22">
            <a:hlinkClick r:id="rId16" action="ppaction://hlinksldjump"/>
            <a:extLst>
              <a:ext uri="{FF2B5EF4-FFF2-40B4-BE49-F238E27FC236}">
                <a16:creationId xmlns:a16="http://schemas.microsoft.com/office/drawing/2014/main" id="{E0E873B4-7FDB-4EC3-A6D6-F3ECB2FC191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74725" y="3297238"/>
            <a:ext cx="90805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Afbeelding 24">
            <a:hlinkClick r:id="rId18" action="ppaction://hlinksldjump"/>
            <a:extLst>
              <a:ext uri="{FF2B5EF4-FFF2-40B4-BE49-F238E27FC236}">
                <a16:creationId xmlns:a16="http://schemas.microsoft.com/office/drawing/2014/main" id="{8125F8D3-AA50-45AF-A278-518272C19E4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211960" y="3459163"/>
            <a:ext cx="60483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Afbeelding 26">
            <a:hlinkClick r:id="rId20" action="ppaction://hlinksldjump"/>
            <a:extLst>
              <a:ext uri="{FF2B5EF4-FFF2-40B4-BE49-F238E27FC236}">
                <a16:creationId xmlns:a16="http://schemas.microsoft.com/office/drawing/2014/main" id="{942EF9D3-93B2-4305-A3B6-35EA3DA9142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014538" y="3297238"/>
            <a:ext cx="906462"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Afbeelding 28">
            <a:hlinkClick r:id="rId22" action="ppaction://hlinksldjump"/>
            <a:extLst>
              <a:ext uri="{FF2B5EF4-FFF2-40B4-BE49-F238E27FC236}">
                <a16:creationId xmlns:a16="http://schemas.microsoft.com/office/drawing/2014/main" id="{6DE86606-C5A0-41A3-88BC-F32EE328B4BD}"/>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079750" y="3297238"/>
            <a:ext cx="915988"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fbeelding 1">
            <a:hlinkClick r:id="rId24" action="ppaction://hlinksldjump"/>
            <a:extLst>
              <a:ext uri="{FF2B5EF4-FFF2-40B4-BE49-F238E27FC236}">
                <a16:creationId xmlns:a16="http://schemas.microsoft.com/office/drawing/2014/main" id="{FC7F4782-F1F2-48A1-8118-F3DA84ADB0A9}"/>
              </a:ext>
            </a:extLst>
          </p:cNvPr>
          <p:cNvPicPr>
            <a:picLocks noChangeAspect="1"/>
          </p:cNvPicPr>
          <p:nvPr/>
        </p:nvPicPr>
        <p:blipFill>
          <a:blip r:embed="rId25"/>
          <a:stretch>
            <a:fillRect/>
          </a:stretch>
        </p:blipFill>
        <p:spPr>
          <a:xfrm>
            <a:off x="6069862" y="3264897"/>
            <a:ext cx="1382457" cy="2493511"/>
          </a:xfrm>
          <a:prstGeom prst="rect">
            <a:avLst/>
          </a:prstGeom>
        </p:spPr>
      </p:pic>
      <p:sp>
        <p:nvSpPr>
          <p:cNvPr id="26" name="Gelijkbenige driehoek 25">
            <a:extLst>
              <a:ext uri="{FF2B5EF4-FFF2-40B4-BE49-F238E27FC236}">
                <a16:creationId xmlns:a16="http://schemas.microsoft.com/office/drawing/2014/main" id="{A5478BE8-C970-4714-81A5-C86C9B30667F}"/>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8" name="Gelijkbenige driehoek 27">
            <a:extLst>
              <a:ext uri="{FF2B5EF4-FFF2-40B4-BE49-F238E27FC236}">
                <a16:creationId xmlns:a16="http://schemas.microsoft.com/office/drawing/2014/main" id="{0C004EEC-CFE0-438E-9EC9-F5CAFFB049F5}"/>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0" name="Gelijkbenige driehoek 47">
            <a:extLst>
              <a:ext uri="{FF2B5EF4-FFF2-40B4-BE49-F238E27FC236}">
                <a16:creationId xmlns:a16="http://schemas.microsoft.com/office/drawing/2014/main" id="{AE4860F3-91D8-4ABC-BBAC-F0277E6A16FC}"/>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1" name="Groep 8">
            <a:extLst>
              <a:ext uri="{FF2B5EF4-FFF2-40B4-BE49-F238E27FC236}">
                <a16:creationId xmlns:a16="http://schemas.microsoft.com/office/drawing/2014/main" id="{3D279DFB-02F9-465B-B367-912AA4FBAF5C}"/>
              </a:ext>
            </a:extLst>
          </p:cNvPr>
          <p:cNvGrpSpPr>
            <a:grpSpLocks/>
          </p:cNvGrpSpPr>
          <p:nvPr/>
        </p:nvGrpSpPr>
        <p:grpSpPr bwMode="auto">
          <a:xfrm>
            <a:off x="7694613" y="5589240"/>
            <a:ext cx="1341437" cy="247650"/>
            <a:chOff x="7694316" y="5629464"/>
            <a:chExt cx="1342180" cy="247015"/>
          </a:xfrm>
        </p:grpSpPr>
        <p:sp>
          <p:nvSpPr>
            <p:cNvPr id="32" name="Rechthoek: afgeronde hoeken 31">
              <a:hlinkClick r:id="rId26" action="ppaction://hlinksldjump"/>
              <a:extLst>
                <a:ext uri="{FF2B5EF4-FFF2-40B4-BE49-F238E27FC236}">
                  <a16:creationId xmlns:a16="http://schemas.microsoft.com/office/drawing/2014/main" id="{6DA2DD97-8AA6-4DB5-91B1-220CED823D46}"/>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3" name="TextBox 1">
              <a:hlinkClick r:id="rId26" action="ppaction://hlinksldjump"/>
              <a:extLst>
                <a:ext uri="{FF2B5EF4-FFF2-40B4-BE49-F238E27FC236}">
                  <a16:creationId xmlns:a16="http://schemas.microsoft.com/office/drawing/2014/main" id="{12C2BD05-22B1-40D4-A482-5813BA0EB692}"/>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4" name="Gelijkbenige driehoek 38">
              <a:extLst>
                <a:ext uri="{FF2B5EF4-FFF2-40B4-BE49-F238E27FC236}">
                  <a16:creationId xmlns:a16="http://schemas.microsoft.com/office/drawing/2014/main" id="{36BD0A71-3B2A-48C7-B603-B9E5EC4B6DE3}"/>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7"/>
                                        </p:tgtEl>
                                      </p:cBhvr>
                                    </p:animEffect>
                                    <p:animScale>
                                      <p:cBhvr>
                                        <p:cTn id="12" dur="250" autoRev="1" fill="hold"/>
                                        <p:tgtEl>
                                          <p:spTgt spid="7"/>
                                        </p:tgtEl>
                                      </p:cBhvr>
                                      <p:by x="105000" y="105000"/>
                                    </p:animScale>
                                  </p:childTnLst>
                                </p:cTn>
                              </p:par>
                            </p:childTnLst>
                          </p:cTn>
                        </p:par>
                      </p:childTnLst>
                    </p:cTn>
                  </p:par>
                  <p:par>
                    <p:cTn id="13" fill="hold" nodeType="clickPar">
                      <p:stCondLst>
                        <p:cond delay="indefinite"/>
                      </p:stCondLst>
                      <p:childTnLst>
                        <p:par>
                          <p:cTn id="14" fill="hold" nodeType="withGroup">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5"/>
                                        </p:tgtEl>
                                      </p:cBhvr>
                                    </p:animEffect>
                                    <p:animScale>
                                      <p:cBhvr>
                                        <p:cTn id="17" dur="250" autoRev="1" fill="hold"/>
                                        <p:tgtEl>
                                          <p:spTgt spid="15"/>
                                        </p:tgtEl>
                                      </p:cBhvr>
                                      <p:by x="105000" y="105000"/>
                                    </p:animScale>
                                  </p:childTnLst>
                                </p:cTn>
                              </p:par>
                            </p:childTnLst>
                          </p:cTn>
                        </p:par>
                      </p:childTnLst>
                    </p:cTn>
                  </p:par>
                  <p:par>
                    <p:cTn id="18" fill="hold" nodeType="clickPar">
                      <p:stCondLst>
                        <p:cond delay="indefinite"/>
                      </p:stCondLst>
                      <p:childTnLst>
                        <p:par>
                          <p:cTn id="19" fill="hold" nodeType="withGroup">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21"/>
                                        </p:tgtEl>
                                      </p:cBhvr>
                                    </p:animEffect>
                                    <p:animScale>
                                      <p:cBhvr>
                                        <p:cTn id="22" dur="250" autoRev="1" fill="hold"/>
                                        <p:tgtEl>
                                          <p:spTgt spid="21"/>
                                        </p:tgtEl>
                                      </p:cBhvr>
                                      <p:by x="105000" y="105000"/>
                                    </p:animScale>
                                  </p:childTnLst>
                                </p:cTn>
                              </p:par>
                            </p:childTnLst>
                          </p:cTn>
                        </p:par>
                      </p:childTnLst>
                    </p:cTn>
                  </p:par>
                  <p:par>
                    <p:cTn id="23" fill="hold" nodeType="clickPar">
                      <p:stCondLst>
                        <p:cond delay="indefinite"/>
                      </p:stCondLst>
                      <p:childTnLst>
                        <p:par>
                          <p:cTn id="24" fill="hold" nodeType="withGroup">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17"/>
                                        </p:tgtEl>
                                      </p:cBhvr>
                                    </p:animEffect>
                                    <p:animScale>
                                      <p:cBhvr>
                                        <p:cTn id="27" dur="250" autoRev="1" fill="hold"/>
                                        <p:tgtEl>
                                          <p:spTgt spid="17"/>
                                        </p:tgtEl>
                                      </p:cBhvr>
                                      <p:by x="105000" y="105000"/>
                                    </p:animScale>
                                  </p:childTnLst>
                                </p:cTn>
                              </p:par>
                            </p:childTnLst>
                          </p:cTn>
                        </p:par>
                      </p:childTnLst>
                    </p:cTn>
                  </p:par>
                  <p:par>
                    <p:cTn id="28" fill="hold" nodeType="clickPar">
                      <p:stCondLst>
                        <p:cond delay="indefinite"/>
                      </p:stCondLst>
                      <p:childTnLst>
                        <p:par>
                          <p:cTn id="29" fill="hold" nodeType="withGroup">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11"/>
                                        </p:tgtEl>
                                      </p:cBhvr>
                                    </p:animEffect>
                                    <p:animScale>
                                      <p:cBhvr>
                                        <p:cTn id="32" dur="250" autoRev="1" fill="hold"/>
                                        <p:tgtEl>
                                          <p:spTgt spid="11"/>
                                        </p:tgtEl>
                                      </p:cBhvr>
                                      <p:by x="105000" y="105000"/>
                                    </p:animScale>
                                  </p:childTnLst>
                                </p:cTn>
                              </p:par>
                            </p:childTnLst>
                          </p:cTn>
                        </p:par>
                      </p:childTnLst>
                    </p:cTn>
                  </p:par>
                  <p:par>
                    <p:cTn id="33" fill="hold" nodeType="clickPar">
                      <p:stCondLst>
                        <p:cond delay="indefinite"/>
                      </p:stCondLst>
                      <p:childTnLst>
                        <p:par>
                          <p:cTn id="34" fill="hold" nodeType="withGroup">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19"/>
                                        </p:tgtEl>
                                      </p:cBhvr>
                                    </p:animEffect>
                                    <p:animScale>
                                      <p:cBhvr>
                                        <p:cTn id="37" dur="250" autoRev="1" fill="hold"/>
                                        <p:tgtEl>
                                          <p:spTgt spid="19"/>
                                        </p:tgtEl>
                                      </p:cBhvr>
                                      <p:by x="105000" y="105000"/>
                                    </p:animScale>
                                  </p:childTnLst>
                                </p:cTn>
                              </p:par>
                            </p:childTnLst>
                          </p:cTn>
                        </p:par>
                      </p:childTnLst>
                    </p:cTn>
                  </p:par>
                  <p:par>
                    <p:cTn id="38" fill="hold" nodeType="clickPar">
                      <p:stCondLst>
                        <p:cond delay="indefinite"/>
                      </p:stCondLst>
                      <p:childTnLst>
                        <p:par>
                          <p:cTn id="39" fill="hold" nodeType="withGroup">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23"/>
                                        </p:tgtEl>
                                      </p:cBhvr>
                                    </p:animEffect>
                                    <p:animScale>
                                      <p:cBhvr>
                                        <p:cTn id="42" dur="250" autoRev="1" fill="hold"/>
                                        <p:tgtEl>
                                          <p:spTgt spid="23"/>
                                        </p:tgtEl>
                                      </p:cBhvr>
                                      <p:by x="105000" y="105000"/>
                                    </p:animScale>
                                  </p:childTnLst>
                                </p:cTn>
                              </p:par>
                            </p:childTnLst>
                          </p:cTn>
                        </p:par>
                      </p:childTnLst>
                    </p:cTn>
                  </p:par>
                  <p:par>
                    <p:cTn id="43" fill="hold" nodeType="clickPar">
                      <p:stCondLst>
                        <p:cond delay="indefinite"/>
                      </p:stCondLst>
                      <p:childTnLst>
                        <p:par>
                          <p:cTn id="44" fill="hold" nodeType="withGroup">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27"/>
                                        </p:tgtEl>
                                      </p:cBhvr>
                                    </p:animEffect>
                                    <p:animScale>
                                      <p:cBhvr>
                                        <p:cTn id="47" dur="250" autoRev="1" fill="hold"/>
                                        <p:tgtEl>
                                          <p:spTgt spid="27"/>
                                        </p:tgtEl>
                                      </p:cBhvr>
                                      <p:by x="105000" y="105000"/>
                                    </p:animScale>
                                  </p:childTnLst>
                                </p:cTn>
                              </p:par>
                            </p:childTnLst>
                          </p:cTn>
                        </p:par>
                      </p:childTnLst>
                    </p:cTn>
                  </p:par>
                  <p:par>
                    <p:cTn id="48" fill="hold" nodeType="clickPar">
                      <p:stCondLst>
                        <p:cond delay="indefinite"/>
                      </p:stCondLst>
                      <p:childTnLst>
                        <p:par>
                          <p:cTn id="49" fill="hold" nodeType="withGroup">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29"/>
                                        </p:tgtEl>
                                      </p:cBhvr>
                                    </p:animEffect>
                                    <p:animScale>
                                      <p:cBhvr>
                                        <p:cTn id="52" dur="250" autoRev="1" fill="hold"/>
                                        <p:tgtEl>
                                          <p:spTgt spid="29"/>
                                        </p:tgtEl>
                                      </p:cBhvr>
                                      <p:by x="105000" y="105000"/>
                                    </p:animScale>
                                  </p:childTnLst>
                                </p:cTn>
                              </p:par>
                            </p:childTnLst>
                          </p:cTn>
                        </p:par>
                      </p:childTnLst>
                    </p:cTn>
                  </p:par>
                  <p:par>
                    <p:cTn id="53" fill="hold" nodeType="clickPar">
                      <p:stCondLst>
                        <p:cond delay="indefinite"/>
                      </p:stCondLst>
                      <p:childTnLst>
                        <p:par>
                          <p:cTn id="54" fill="hold" nodeType="withGroup">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25"/>
                                        </p:tgtEl>
                                      </p:cBhvr>
                                    </p:animEffect>
                                    <p:animScale>
                                      <p:cBhvr>
                                        <p:cTn id="57" dur="250" autoRev="1" fill="hold"/>
                                        <p:tgtEl>
                                          <p:spTgt spid="25"/>
                                        </p:tgtEl>
                                      </p:cBhvr>
                                      <p:by x="105000" y="105000"/>
                                    </p:animScale>
                                  </p:childTnLst>
                                </p:cTn>
                              </p:par>
                            </p:childTnLst>
                          </p:cTn>
                        </p:par>
                      </p:childTnLst>
                    </p:cTn>
                  </p:par>
                  <p:par>
                    <p:cTn id="58" fill="hold">
                      <p:stCondLst>
                        <p:cond delay="indefinite"/>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7"/>
                                        </p:tgtEl>
                                      </p:cBhvr>
                                    </p:animEffect>
                                    <p:animScale>
                                      <p:cBhvr>
                                        <p:cTn id="62" dur="250" autoRev="1" fill="hold"/>
                                        <p:tgtEl>
                                          <p:spTgt spid="17"/>
                                        </p:tgtEl>
                                      </p:cBhvr>
                                      <p:by x="105000" y="105000"/>
                                    </p:animScale>
                                  </p:childTnLst>
                                </p:cTn>
                              </p:par>
                            </p:childTnLst>
                          </p:cTn>
                        </p:par>
                      </p:childTnLst>
                    </p:cTn>
                  </p:par>
                  <p:par>
                    <p:cTn id="63" fill="hold">
                      <p:stCondLst>
                        <p:cond delay="indefinite"/>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2"/>
                                        </p:tgtEl>
                                      </p:cBhvr>
                                    </p:animEffect>
                                    <p:animScale>
                                      <p:cBhvr>
                                        <p:cTn id="67" dur="250" autoRev="1" fill="hold"/>
                                        <p:tgtEl>
                                          <p:spTgt spid="2"/>
                                        </p:tgtEl>
                                      </p:cBhvr>
                                      <p:by x="105000" y="105000"/>
                                    </p:animScale>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hthoek 15">
            <a:extLst>
              <a:ext uri="{FF2B5EF4-FFF2-40B4-BE49-F238E27FC236}">
                <a16:creationId xmlns:a16="http://schemas.microsoft.com/office/drawing/2014/main" id="{33F62C20-DD15-4530-888A-90DFD15D4E7F}"/>
              </a:ext>
            </a:extLst>
          </p:cNvPr>
          <p:cNvSpPr>
            <a:spLocks noChangeArrowheads="1"/>
          </p:cNvSpPr>
          <p:nvPr/>
        </p:nvSpPr>
        <p:spPr bwMode="auto">
          <a:xfrm>
            <a:off x="398463" y="749300"/>
            <a:ext cx="428625" cy="5127625"/>
          </a:xfrm>
          <a:prstGeom prst="rect">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51" name="TextBox 1">
            <a:extLst>
              <a:ext uri="{FF2B5EF4-FFF2-40B4-BE49-F238E27FC236}">
                <a16:creationId xmlns:a16="http://schemas.microsoft.com/office/drawing/2014/main" id="{DED8C0AF-98DF-4545-8018-D79A150C3639}"/>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ESSENCE</a:t>
            </a:r>
          </a:p>
        </p:txBody>
      </p:sp>
      <p:grpSp>
        <p:nvGrpSpPr>
          <p:cNvPr id="54" name="Groep 53">
            <a:extLst>
              <a:ext uri="{FF2B5EF4-FFF2-40B4-BE49-F238E27FC236}">
                <a16:creationId xmlns:a16="http://schemas.microsoft.com/office/drawing/2014/main" id="{CB7F9926-6834-4BB5-BC2F-CBFB5F6EE640}"/>
              </a:ext>
            </a:extLst>
          </p:cNvPr>
          <p:cNvGrpSpPr>
            <a:grpSpLocks/>
          </p:cNvGrpSpPr>
          <p:nvPr/>
        </p:nvGrpSpPr>
        <p:grpSpPr bwMode="auto">
          <a:xfrm>
            <a:off x="6227763" y="5589240"/>
            <a:ext cx="1419225" cy="246062"/>
            <a:chOff x="6228184" y="5630258"/>
            <a:chExt cx="1419299" cy="247015"/>
          </a:xfrm>
        </p:grpSpPr>
        <p:sp>
          <p:nvSpPr>
            <p:cNvPr id="55" name="Rechthoek: afgeronde hoeken 54">
              <a:hlinkClick r:id="rId2" action="ppaction://hlinksldjump"/>
              <a:extLst>
                <a:ext uri="{FF2B5EF4-FFF2-40B4-BE49-F238E27FC236}">
                  <a16:creationId xmlns:a16="http://schemas.microsoft.com/office/drawing/2014/main" id="{6B7C1A7C-06A0-48BC-9976-5EEE0E848B44}"/>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45080" name="TextBox 1">
              <a:hlinkClick r:id="rId3" action="ppaction://hlinksldjump"/>
              <a:extLst>
                <a:ext uri="{FF2B5EF4-FFF2-40B4-BE49-F238E27FC236}">
                  <a16:creationId xmlns:a16="http://schemas.microsoft.com/office/drawing/2014/main" id="{C8544A65-25D6-4F4E-9E63-48054285A2C9}"/>
                </a:ext>
              </a:extLst>
            </p:cNvPr>
            <p:cNvSpPr txBox="1">
              <a:spLocks noChangeArrowheads="1"/>
            </p:cNvSpPr>
            <p:nvPr/>
          </p:nvSpPr>
          <p:spPr bwMode="auto">
            <a:xfrm>
              <a:off x="6358829" y="5631051"/>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carburant</a:t>
              </a:r>
              <a:endParaRPr lang="nl-BE" altLang="nl-BE" sz="1000" b="1" dirty="0">
                <a:solidFill>
                  <a:schemeClr val="bg1"/>
                </a:solidFill>
                <a:latin typeface="Calibri" panose="020F0502020204030204" pitchFamily="34" charset="0"/>
              </a:endParaRPr>
            </a:p>
          </p:txBody>
        </p:sp>
        <p:sp>
          <p:nvSpPr>
            <p:cNvPr id="45081" name="Gelijkbenige driehoek 19">
              <a:extLst>
                <a:ext uri="{FF2B5EF4-FFF2-40B4-BE49-F238E27FC236}">
                  <a16:creationId xmlns:a16="http://schemas.microsoft.com/office/drawing/2014/main" id="{0AB8A69A-7E10-4C38-AFB4-CB98CB3D6D68}"/>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45064" name="TextBox 1">
            <a:extLst>
              <a:ext uri="{FF2B5EF4-FFF2-40B4-BE49-F238E27FC236}">
                <a16:creationId xmlns:a16="http://schemas.microsoft.com/office/drawing/2014/main" id="{C93992BD-914A-4B2F-8452-77EE95D6909E}"/>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a:solidFill>
                  <a:srgbClr val="7030A0"/>
                </a:solidFill>
                <a:latin typeface="Calibri" panose="020F0502020204030204" pitchFamily="34" charset="0"/>
              </a:rPr>
              <a:t>WYNN’S OCTAN 10+ POWER BOOSTER</a:t>
            </a:r>
          </a:p>
        </p:txBody>
      </p:sp>
      <p:sp>
        <p:nvSpPr>
          <p:cNvPr id="45065" name="TextBox 1">
            <a:extLst>
              <a:ext uri="{FF2B5EF4-FFF2-40B4-BE49-F238E27FC236}">
                <a16:creationId xmlns:a16="http://schemas.microsoft.com/office/drawing/2014/main" id="{CD1C3594-CC35-4F63-92DB-00B460871725}"/>
              </a:ext>
            </a:extLst>
          </p:cNvPr>
          <p:cNvSpPr txBox="1">
            <a:spLocks noChangeArrowheads="1"/>
          </p:cNvSpPr>
          <p:nvPr/>
        </p:nvSpPr>
        <p:spPr bwMode="auto">
          <a:xfrm>
            <a:off x="2822575" y="1311275"/>
            <a:ext cx="607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200" dirty="0" err="1">
                <a:latin typeface="Calibri" panose="020F0502020204030204" pitchFamily="34" charset="0"/>
                <a:cs typeface="Calibri" panose="020F0502020204030204" pitchFamily="34" charset="0"/>
              </a:rPr>
              <a:t>Wynn’s</a:t>
            </a:r>
            <a:r>
              <a:rPr lang="nl-BE" altLang="nl-BE" sz="1200" dirty="0">
                <a:latin typeface="Calibri" panose="020F0502020204030204" pitchFamily="34" charset="0"/>
                <a:cs typeface="Calibri" panose="020F0502020204030204" pitchFamily="34" charset="0"/>
              </a:rPr>
              <a:t> </a:t>
            </a:r>
            <a:r>
              <a:rPr lang="nl-BE" altLang="nl-BE" sz="1200" dirty="0" err="1">
                <a:latin typeface="Calibri" panose="020F0502020204030204" pitchFamily="34" charset="0"/>
                <a:cs typeface="Calibri" panose="020F0502020204030204" pitchFamily="34" charset="0"/>
              </a:rPr>
              <a:t>Octan</a:t>
            </a:r>
            <a:r>
              <a:rPr lang="nl-BE" altLang="nl-BE" sz="1200" dirty="0">
                <a:latin typeface="Calibri" panose="020F0502020204030204" pitchFamily="34" charset="0"/>
                <a:cs typeface="Calibri" panose="020F0502020204030204" pitchFamily="34" charset="0"/>
              </a:rPr>
              <a:t> 10+ houdt het brandstofsysteem </a:t>
            </a:r>
            <a:r>
              <a:rPr lang="nl-NL" altLang="nl-BE" sz="1200" dirty="0">
                <a:latin typeface="Calibri" panose="020F0502020204030204" pitchFamily="34" charset="0"/>
                <a:cs typeface="Calibri" panose="020F0502020204030204" pitchFamily="34" charset="0"/>
              </a:rPr>
              <a:t>proper en vermindert de toename in octaanbehoefte van de motor te wijten aan vervuiling.</a:t>
            </a:r>
            <a:endParaRPr lang="nl-BE" altLang="nl-BE" sz="1200" dirty="0">
              <a:latin typeface="Calibri" panose="020F0502020204030204" pitchFamily="34" charset="0"/>
              <a:cs typeface="Calibri" panose="020F0502020204030204" pitchFamily="34" charset="0"/>
            </a:endParaRPr>
          </a:p>
        </p:txBody>
      </p:sp>
      <p:sp>
        <p:nvSpPr>
          <p:cNvPr id="45066" name="TextBox 1">
            <a:extLst>
              <a:ext uri="{FF2B5EF4-FFF2-40B4-BE49-F238E27FC236}">
                <a16:creationId xmlns:a16="http://schemas.microsoft.com/office/drawing/2014/main" id="{CC5E2618-5CD2-4743-A50A-4B3662F10154}"/>
              </a:ext>
            </a:extLst>
          </p:cNvPr>
          <p:cNvSpPr txBox="1">
            <a:spLocks noChangeArrowheads="1"/>
          </p:cNvSpPr>
          <p:nvPr/>
        </p:nvSpPr>
        <p:spPr bwMode="auto">
          <a:xfrm>
            <a:off x="2806700" y="2032000"/>
            <a:ext cx="60690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45067" name="TextBox 1">
            <a:extLst>
              <a:ext uri="{FF2B5EF4-FFF2-40B4-BE49-F238E27FC236}">
                <a16:creationId xmlns:a16="http://schemas.microsoft.com/office/drawing/2014/main" id="{89CE8A54-036B-4FB9-B3AC-F8128484552F}"/>
              </a:ext>
            </a:extLst>
          </p:cNvPr>
          <p:cNvSpPr txBox="1">
            <a:spLocks noChangeArrowheads="1"/>
          </p:cNvSpPr>
          <p:nvPr/>
        </p:nvSpPr>
        <p:spPr bwMode="auto">
          <a:xfrm>
            <a:off x="2822575" y="2249488"/>
            <a:ext cx="60706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ü"/>
            </a:pPr>
            <a:r>
              <a:rPr lang="nl-NL" altLang="nl-BE" sz="1100" dirty="0">
                <a:latin typeface="Calibri" panose="020F0502020204030204" pitchFamily="34" charset="0"/>
                <a:cs typeface="Calibri" panose="020F0502020204030204" pitchFamily="34" charset="0"/>
              </a:rPr>
              <a:t>Verhoogt het octaangetal (RON) met 2 tot 5 punten.</a:t>
            </a:r>
          </a:p>
          <a:p>
            <a:pPr>
              <a:spcBef>
                <a:spcPct val="0"/>
              </a:spcBef>
              <a:buFont typeface="Wingdings" panose="05000000000000000000" pitchFamily="2" charset="2"/>
              <a:buChar char="ü"/>
            </a:pPr>
            <a:r>
              <a:rPr lang="nl-NL" altLang="nl-BE" sz="1100" dirty="0">
                <a:latin typeface="Calibri" panose="020F0502020204030204" pitchFamily="34" charset="0"/>
                <a:cs typeface="Calibri" panose="020F0502020204030204" pitchFamily="34" charset="0"/>
              </a:rPr>
              <a:t>Vermindert en voorkomt pingelen van de motor.</a:t>
            </a:r>
          </a:p>
          <a:p>
            <a:pPr>
              <a:spcBef>
                <a:spcPct val="0"/>
              </a:spcBef>
              <a:buFont typeface="Wingdings" panose="05000000000000000000" pitchFamily="2" charset="2"/>
              <a:buChar char="ü"/>
            </a:pPr>
            <a:r>
              <a:rPr lang="nl-NL" altLang="nl-BE" sz="1100" dirty="0">
                <a:latin typeface="Calibri" panose="020F0502020204030204" pitchFamily="34" charset="0"/>
                <a:cs typeface="Calibri" panose="020F0502020204030204" pitchFamily="34" charset="0"/>
              </a:rPr>
              <a:t>Voorkomt mechanische schade veroorzaakt door pingelen.</a:t>
            </a:r>
          </a:p>
          <a:p>
            <a:pPr>
              <a:spcBef>
                <a:spcPct val="0"/>
              </a:spcBef>
              <a:buFont typeface="Wingdings" panose="05000000000000000000" pitchFamily="2" charset="2"/>
              <a:buChar char="ü"/>
            </a:pPr>
            <a:r>
              <a:rPr lang="nl-NL" altLang="nl-BE" sz="1100" dirty="0">
                <a:latin typeface="Calibri" panose="020F0502020204030204" pitchFamily="34" charset="0"/>
                <a:cs typeface="Calibri" panose="020F0502020204030204" pitchFamily="34" charset="0"/>
              </a:rPr>
              <a:t>Verbetert de motorprestatie en de acceleratie.</a:t>
            </a:r>
          </a:p>
          <a:p>
            <a:pPr>
              <a:spcBef>
                <a:spcPct val="0"/>
              </a:spcBef>
              <a:buFont typeface="Wingdings" panose="05000000000000000000" pitchFamily="2" charset="2"/>
              <a:buChar char="ü"/>
            </a:pPr>
            <a:r>
              <a:rPr lang="nl-BE" altLang="nl-BE" sz="1100" dirty="0">
                <a:latin typeface="Calibri" panose="020F0502020204030204" pitchFamily="34" charset="0"/>
                <a:cs typeface="Calibri" panose="020F0502020204030204" pitchFamily="34" charset="0"/>
              </a:rPr>
              <a:t>Vermindert het benzineverbruik.</a:t>
            </a:r>
          </a:p>
          <a:p>
            <a:pPr>
              <a:spcBef>
                <a:spcPct val="0"/>
              </a:spcBef>
              <a:buFont typeface="Wingdings" panose="05000000000000000000" pitchFamily="2" charset="2"/>
              <a:buChar char="ü"/>
            </a:pPr>
            <a:r>
              <a:rPr lang="nl-NL" altLang="nl-BE" sz="1100" dirty="0">
                <a:latin typeface="Calibri" panose="020F0502020204030204" pitchFamily="34" charset="0"/>
                <a:cs typeface="Calibri" panose="020F0502020204030204" pitchFamily="34" charset="0"/>
              </a:rPr>
              <a:t>Kan </a:t>
            </a:r>
            <a:r>
              <a:rPr lang="nl-NL" altLang="nl-BE" sz="1100" dirty="0" err="1">
                <a:latin typeface="Calibri" panose="020F0502020204030204" pitchFamily="34" charset="0"/>
                <a:cs typeface="Calibri" panose="020F0502020204030204" pitchFamily="34" charset="0"/>
              </a:rPr>
              <a:t>Applicationst</a:t>
            </a:r>
            <a:r>
              <a:rPr lang="nl-NL" altLang="nl-BE" sz="1100" dirty="0">
                <a:latin typeface="Calibri" panose="020F0502020204030204" pitchFamily="34" charset="0"/>
                <a:cs typeface="Calibri" panose="020F0502020204030204" pitchFamily="34" charset="0"/>
              </a:rPr>
              <a:t> worden in gelode of loodvrije benzine.</a:t>
            </a:r>
          </a:p>
          <a:p>
            <a:pPr>
              <a:spcBef>
                <a:spcPct val="0"/>
              </a:spcBef>
              <a:buFont typeface="Wingdings" panose="05000000000000000000" pitchFamily="2" charset="2"/>
              <a:buChar char="ü"/>
            </a:pPr>
            <a:r>
              <a:rPr lang="nl-BE" altLang="nl-BE" sz="1100" dirty="0">
                <a:latin typeface="Calibri" panose="020F0502020204030204" pitchFamily="34" charset="0"/>
                <a:cs typeface="Calibri" panose="020F0502020204030204" pitchFamily="34" charset="0"/>
              </a:rPr>
              <a:t>Bevat geen loodverbindingen.</a:t>
            </a:r>
          </a:p>
        </p:txBody>
      </p:sp>
      <p:sp>
        <p:nvSpPr>
          <p:cNvPr id="45068" name="TextBox 1">
            <a:extLst>
              <a:ext uri="{FF2B5EF4-FFF2-40B4-BE49-F238E27FC236}">
                <a16:creationId xmlns:a16="http://schemas.microsoft.com/office/drawing/2014/main" id="{3722E960-8C1B-44CA-A8F7-CD2D11E058A5}"/>
              </a:ext>
            </a:extLst>
          </p:cNvPr>
          <p:cNvSpPr txBox="1">
            <a:spLocks noChangeArrowheads="1"/>
          </p:cNvSpPr>
          <p:nvPr/>
        </p:nvSpPr>
        <p:spPr bwMode="auto">
          <a:xfrm>
            <a:off x="2835275" y="4149725"/>
            <a:ext cx="26003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45069" name="TextBox 1">
            <a:extLst>
              <a:ext uri="{FF2B5EF4-FFF2-40B4-BE49-F238E27FC236}">
                <a16:creationId xmlns:a16="http://schemas.microsoft.com/office/drawing/2014/main" id="{BC67E99E-8326-4364-B6C9-848B8EBB109B}"/>
              </a:ext>
            </a:extLst>
          </p:cNvPr>
          <p:cNvSpPr txBox="1">
            <a:spLocks noChangeArrowheads="1"/>
          </p:cNvSpPr>
          <p:nvPr/>
        </p:nvSpPr>
        <p:spPr bwMode="auto">
          <a:xfrm>
            <a:off x="2851150" y="4340225"/>
            <a:ext cx="229711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nl-NL" altLang="nl-BE" sz="1100" dirty="0">
                <a:latin typeface="Calibri" panose="020F0502020204030204" pitchFamily="34" charset="0"/>
                <a:cs typeface="Calibri" panose="020F0502020204030204" pitchFamily="34" charset="0"/>
              </a:rPr>
              <a:t>Perte de puissance</a:t>
            </a: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Cognement</a:t>
            </a:r>
            <a:r>
              <a:rPr lang="nl-NL" altLang="nl-BE" sz="1100" dirty="0">
                <a:latin typeface="Calibri" panose="020F0502020204030204" pitchFamily="34" charset="0"/>
                <a:cs typeface="Calibri" panose="020F0502020204030204" pitchFamily="34" charset="0"/>
              </a:rPr>
              <a:t> du </a:t>
            </a:r>
            <a:r>
              <a:rPr lang="nl-NL" altLang="nl-BE" sz="1100" dirty="0" err="1">
                <a:latin typeface="Calibri" panose="020F0502020204030204" pitchFamily="34" charset="0"/>
                <a:cs typeface="Calibri" panose="020F0502020204030204" pitchFamily="34" charset="0"/>
              </a:rPr>
              <a:t>moteur</a:t>
            </a:r>
            <a:endParaRPr lang="nl-NL" altLang="nl-BE" sz="1100" dirty="0">
              <a:latin typeface="Calibri" panose="020F0502020204030204" pitchFamily="34" charset="0"/>
              <a:cs typeface="Calibri" panose="020F0502020204030204" pitchFamily="34" charset="0"/>
            </a:endParaRPr>
          </a:p>
        </p:txBody>
      </p:sp>
      <p:sp>
        <p:nvSpPr>
          <p:cNvPr id="45070" name="TextBox 1">
            <a:extLst>
              <a:ext uri="{FF2B5EF4-FFF2-40B4-BE49-F238E27FC236}">
                <a16:creationId xmlns:a16="http://schemas.microsoft.com/office/drawing/2014/main" id="{D88DA723-A94E-497A-B842-B9352FBD3AB2}"/>
              </a:ext>
            </a:extLst>
          </p:cNvPr>
          <p:cNvSpPr txBox="1">
            <a:spLocks noChangeArrowheads="1"/>
          </p:cNvSpPr>
          <p:nvPr/>
        </p:nvSpPr>
        <p:spPr bwMode="auto">
          <a:xfrm>
            <a:off x="6911975" y="4210050"/>
            <a:ext cx="90011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45071" name="TextBox 1">
            <a:extLst>
              <a:ext uri="{FF2B5EF4-FFF2-40B4-BE49-F238E27FC236}">
                <a16:creationId xmlns:a16="http://schemas.microsoft.com/office/drawing/2014/main" id="{5CBB1B91-9224-483A-BBE8-190EF4B75296}"/>
              </a:ext>
            </a:extLst>
          </p:cNvPr>
          <p:cNvSpPr txBox="1">
            <a:spLocks noChangeArrowheads="1"/>
          </p:cNvSpPr>
          <p:nvPr/>
        </p:nvSpPr>
        <p:spPr bwMode="auto">
          <a:xfrm>
            <a:off x="6927850" y="4389438"/>
            <a:ext cx="203676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ü"/>
            </a:pPr>
            <a:r>
              <a:rPr lang="nl-NL" altLang="nl-BE" sz="1100">
                <a:latin typeface="Calibri" panose="020F0502020204030204" pitchFamily="34" charset="0"/>
                <a:cs typeface="Calibri" panose="020F0502020204030204" pitchFamily="34" charset="0"/>
              </a:rPr>
              <a:t>Vóór het tanken in de brandstoftank gieten.</a:t>
            </a:r>
          </a:p>
        </p:txBody>
      </p:sp>
      <p:sp>
        <p:nvSpPr>
          <p:cNvPr id="45072" name="TextBox 1">
            <a:extLst>
              <a:ext uri="{FF2B5EF4-FFF2-40B4-BE49-F238E27FC236}">
                <a16:creationId xmlns:a16="http://schemas.microsoft.com/office/drawing/2014/main" id="{A14F834D-6C52-40B6-A0D2-98148E0A86DE}"/>
              </a:ext>
            </a:extLst>
          </p:cNvPr>
          <p:cNvSpPr txBox="1">
            <a:spLocks noChangeArrowheads="1"/>
          </p:cNvSpPr>
          <p:nvPr/>
        </p:nvSpPr>
        <p:spPr bwMode="auto">
          <a:xfrm>
            <a:off x="2822575" y="992188"/>
            <a:ext cx="59388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NL" altLang="nl-BE" sz="1200" i="1">
                <a:solidFill>
                  <a:srgbClr val="7030A0"/>
                </a:solidFill>
                <a:latin typeface="Calibri" panose="020F0502020204030204" pitchFamily="34" charset="0"/>
                <a:cs typeface="Calibri" panose="020F0502020204030204" pitchFamily="34" charset="0"/>
              </a:rPr>
              <a:t>Wynn's Octan 10+ is een additief voor benzinemotoren dat </a:t>
            </a:r>
            <a:r>
              <a:rPr lang="nl-BE" altLang="nl-BE" sz="1200" i="1">
                <a:solidFill>
                  <a:srgbClr val="7030A0"/>
                </a:solidFill>
                <a:latin typeface="Calibri" panose="020F0502020204030204" pitchFamily="34" charset="0"/>
                <a:cs typeface="Calibri" panose="020F0502020204030204" pitchFamily="34" charset="0"/>
              </a:rPr>
              <a:t>het octaangetal verhoogt.</a:t>
            </a:r>
          </a:p>
        </p:txBody>
      </p:sp>
      <p:pic>
        <p:nvPicPr>
          <p:cNvPr id="45073" name="Afbeelding 33">
            <a:extLst>
              <a:ext uri="{FF2B5EF4-FFF2-40B4-BE49-F238E27FC236}">
                <a16:creationId xmlns:a16="http://schemas.microsoft.com/office/drawing/2014/main" id="{0F409B75-2E2B-41E6-8681-2F51FE5159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862" t="11490" r="6628" b="6032"/>
          <a:stretch>
            <a:fillRect/>
          </a:stretch>
        </p:blipFill>
        <p:spPr bwMode="auto">
          <a:xfrm>
            <a:off x="6191250" y="4246563"/>
            <a:ext cx="7366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TextBox 1">
            <a:extLst>
              <a:ext uri="{FF2B5EF4-FFF2-40B4-BE49-F238E27FC236}">
                <a16:creationId xmlns:a16="http://schemas.microsoft.com/office/drawing/2014/main" id="{9F950F28-3BEC-4C7E-BB24-BBAF5E2B5033}"/>
              </a:ext>
            </a:extLst>
          </p:cNvPr>
          <p:cNvSpPr txBox="1"/>
          <p:nvPr/>
        </p:nvSpPr>
        <p:spPr>
          <a:xfrm>
            <a:off x="915988" y="5661248"/>
            <a:ext cx="3871912" cy="261938"/>
          </a:xfrm>
          <a:prstGeom prst="rect">
            <a:avLst/>
          </a:prstGeom>
          <a:noFill/>
        </p:spPr>
        <p:txBody>
          <a:bodyPr>
            <a:spAutoFit/>
          </a:bodyPr>
          <a:lstStyle/>
          <a:p>
            <a:pPr>
              <a:defRPr/>
            </a:pPr>
            <a:r>
              <a:rPr lang="nl-BE" sz="1100" dirty="0">
                <a:latin typeface="Calibri" panose="020F0502020204030204" pitchFamily="34" charset="0"/>
                <a:cs typeface="Calibri" panose="020F0502020204030204" pitchFamily="34" charset="0"/>
              </a:rPr>
              <a:t>PN 43863 – 12x325 ml – NL/FR/RU/DE/IT</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pic>
        <p:nvPicPr>
          <p:cNvPr id="45075" name="Afbeelding 3">
            <a:extLst>
              <a:ext uri="{FF2B5EF4-FFF2-40B4-BE49-F238E27FC236}">
                <a16:creationId xmlns:a16="http://schemas.microsoft.com/office/drawing/2014/main" id="{0F78B321-DB94-4AFF-B024-FBB2F1090C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538" y="1412776"/>
            <a:ext cx="1646237" cy="430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Gelijkbenige driehoek 26">
            <a:extLst>
              <a:ext uri="{FF2B5EF4-FFF2-40B4-BE49-F238E27FC236}">
                <a16:creationId xmlns:a16="http://schemas.microsoft.com/office/drawing/2014/main" id="{C02449F8-1974-4333-AD7C-D40C6977B6CA}"/>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8" name="Gelijkbenige driehoek 27">
            <a:extLst>
              <a:ext uri="{FF2B5EF4-FFF2-40B4-BE49-F238E27FC236}">
                <a16:creationId xmlns:a16="http://schemas.microsoft.com/office/drawing/2014/main" id="{A90C2D93-8F2A-4A0A-878F-AC7D1F8B3710}"/>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9" name="Gelijkbenige driehoek 47">
            <a:extLst>
              <a:ext uri="{FF2B5EF4-FFF2-40B4-BE49-F238E27FC236}">
                <a16:creationId xmlns:a16="http://schemas.microsoft.com/office/drawing/2014/main" id="{6C310EA1-657F-4972-B819-B52448341CA1}"/>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0" name="Groep 8">
            <a:extLst>
              <a:ext uri="{FF2B5EF4-FFF2-40B4-BE49-F238E27FC236}">
                <a16:creationId xmlns:a16="http://schemas.microsoft.com/office/drawing/2014/main" id="{F32B4C37-D142-48BF-B85A-9409E9335647}"/>
              </a:ext>
            </a:extLst>
          </p:cNvPr>
          <p:cNvGrpSpPr>
            <a:grpSpLocks/>
          </p:cNvGrpSpPr>
          <p:nvPr/>
        </p:nvGrpSpPr>
        <p:grpSpPr bwMode="auto">
          <a:xfrm>
            <a:off x="7694613" y="5589240"/>
            <a:ext cx="1341437" cy="247650"/>
            <a:chOff x="7694316" y="5629464"/>
            <a:chExt cx="1342180" cy="247015"/>
          </a:xfrm>
        </p:grpSpPr>
        <p:sp>
          <p:nvSpPr>
            <p:cNvPr id="31" name="Rechthoek: afgeronde hoeken 30">
              <a:hlinkClick r:id="rId6" action="ppaction://hlinksldjump"/>
              <a:extLst>
                <a:ext uri="{FF2B5EF4-FFF2-40B4-BE49-F238E27FC236}">
                  <a16:creationId xmlns:a16="http://schemas.microsoft.com/office/drawing/2014/main" id="{D46229D2-6B6F-4993-B4FB-35356EAFA71F}"/>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2" name="TextBox 1">
              <a:hlinkClick r:id="rId6" action="ppaction://hlinksldjump"/>
              <a:extLst>
                <a:ext uri="{FF2B5EF4-FFF2-40B4-BE49-F238E27FC236}">
                  <a16:creationId xmlns:a16="http://schemas.microsoft.com/office/drawing/2014/main" id="{164C3B81-9AB6-4D25-A999-CDB13BE5EDB0}"/>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3" name="Gelijkbenige driehoek 38">
              <a:extLst>
                <a:ext uri="{FF2B5EF4-FFF2-40B4-BE49-F238E27FC236}">
                  <a16:creationId xmlns:a16="http://schemas.microsoft.com/office/drawing/2014/main" id="{36DFAB04-22E7-4E88-AE68-CEBAEE3B37C8}"/>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4" name="TextBox 1">
            <a:extLst>
              <a:ext uri="{FF2B5EF4-FFF2-40B4-BE49-F238E27FC236}">
                <a16:creationId xmlns:a16="http://schemas.microsoft.com/office/drawing/2014/main" id="{124659CB-BE89-4611-82DB-4083E3379F62}"/>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Consommateurs</a:t>
            </a:r>
            <a:r>
              <a:rPr lang="nl-BE" b="1" dirty="0">
                <a:solidFill>
                  <a:schemeClr val="bg2">
                    <a:lumMod val="25000"/>
                  </a:schemeClr>
                </a:solidFill>
                <a:latin typeface="Calibri" panose="020F0502020204030204" pitchFamily="34" charset="0"/>
              </a:rPr>
              <a:t>: CARBURANT</a:t>
            </a:r>
          </a:p>
        </p:txBody>
      </p:sp>
      <p:sp>
        <p:nvSpPr>
          <p:cNvPr id="35" name="Tekstballon: rechthoek met afgeronde hoeken 34">
            <a:extLst>
              <a:ext uri="{FF2B5EF4-FFF2-40B4-BE49-F238E27FC236}">
                <a16:creationId xmlns:a16="http://schemas.microsoft.com/office/drawing/2014/main" id="{ECD68245-EE6C-42DD-89CC-A179F5850B1C}"/>
              </a:ext>
            </a:extLst>
          </p:cNvPr>
          <p:cNvSpPr/>
          <p:nvPr/>
        </p:nvSpPr>
        <p:spPr bwMode="auto">
          <a:xfrm>
            <a:off x="1835696" y="1196752"/>
            <a:ext cx="1015454" cy="1315812"/>
          </a:xfrm>
          <a:prstGeom prst="wedgeRoundRectCallout">
            <a:avLst>
              <a:gd name="adj1" fmla="val -48172"/>
              <a:gd name="adj2" fmla="val 88044"/>
              <a:gd name="adj3" fmla="val 16667"/>
            </a:avLst>
          </a:prstGeom>
          <a:noFill/>
          <a:ln w="28575" cap="flat" cmpd="sng" algn="ctr">
            <a:solidFill>
              <a:srgbClr val="92D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fr-FR" sz="1100" dirty="0">
                <a:solidFill>
                  <a:srgbClr val="92D050"/>
                </a:solidFill>
                <a:latin typeface="Calibri" panose="020F0502020204030204" pitchFamily="34" charset="0"/>
                <a:ea typeface="ＭＳ Ｐゴシック" charset="0"/>
                <a:cs typeface="Calibri" panose="020F0502020204030204" pitchFamily="34" charset="0"/>
              </a:rPr>
              <a:t>Le flacon convient aussi pour les réservoirs sans bouchon.</a:t>
            </a:r>
            <a:endParaRPr kumimoji="0" lang="nl-BE" sz="1200" b="0" i="0" u="none" strike="noStrike" cap="none" normalizeH="0" baseline="0" dirty="0">
              <a:ln>
                <a:noFill/>
              </a:ln>
              <a:solidFill>
                <a:srgbClr val="92D050"/>
              </a:solidFill>
              <a:effectLst/>
              <a:latin typeface="Calibri" panose="020F0502020204030204" pitchFamily="34" charset="0"/>
              <a:ea typeface="ＭＳ Ｐゴシック"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4"/>
                                        </p:tgtEl>
                                      </p:cBhvr>
                                    </p:animEffect>
                                    <p:animScale>
                                      <p:cBhvr>
                                        <p:cTn id="7" dur="250" autoRev="1" fill="hold"/>
                                        <p:tgtEl>
                                          <p:spTgt spid="54"/>
                                        </p:tgtEl>
                                      </p:cBhvr>
                                      <p:by x="105000" y="105000"/>
                                    </p:animScale>
                                  </p:childTnLst>
                                </p:cTn>
                              </p:par>
                            </p:childTnLst>
                          </p:cTn>
                        </p:par>
                      </p:childTnLst>
                    </p:cTn>
                  </p:par>
                </p:childTnLst>
              </p:cTn>
              <p:nextCondLst>
                <p:cond evt="onClick" delay="0">
                  <p:tgtEl>
                    <p:spTgt spid="5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hthoek 15">
            <a:extLst>
              <a:ext uri="{FF2B5EF4-FFF2-40B4-BE49-F238E27FC236}">
                <a16:creationId xmlns:a16="http://schemas.microsoft.com/office/drawing/2014/main" id="{6302262F-4572-4CF7-B536-FCCB458390E5}"/>
              </a:ext>
            </a:extLst>
          </p:cNvPr>
          <p:cNvSpPr>
            <a:spLocks noChangeArrowheads="1"/>
          </p:cNvSpPr>
          <p:nvPr/>
        </p:nvSpPr>
        <p:spPr bwMode="auto">
          <a:xfrm>
            <a:off x="398463" y="749300"/>
            <a:ext cx="428625" cy="5127625"/>
          </a:xfrm>
          <a:prstGeom prst="rect">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46088" name="TextBox 1">
            <a:extLst>
              <a:ext uri="{FF2B5EF4-FFF2-40B4-BE49-F238E27FC236}">
                <a16:creationId xmlns:a16="http://schemas.microsoft.com/office/drawing/2014/main" id="{8FB2E604-93A7-47CA-B461-F5B22A738DAC}"/>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a:solidFill>
                  <a:srgbClr val="7030A0"/>
                </a:solidFill>
                <a:latin typeface="Calibri" panose="020F0502020204030204" pitchFamily="34" charset="0"/>
              </a:rPr>
              <a:t>WYNN’S PETROL TREATMENT</a:t>
            </a:r>
          </a:p>
        </p:txBody>
      </p:sp>
      <p:sp>
        <p:nvSpPr>
          <p:cNvPr id="46089" name="TextBox 1">
            <a:extLst>
              <a:ext uri="{FF2B5EF4-FFF2-40B4-BE49-F238E27FC236}">
                <a16:creationId xmlns:a16="http://schemas.microsoft.com/office/drawing/2014/main" id="{20C29BB2-AA4A-4A80-9360-8430C35ECE99}"/>
              </a:ext>
            </a:extLst>
          </p:cNvPr>
          <p:cNvSpPr txBox="1">
            <a:spLocks noChangeArrowheads="1"/>
          </p:cNvSpPr>
          <p:nvPr/>
        </p:nvSpPr>
        <p:spPr bwMode="auto">
          <a:xfrm>
            <a:off x="2822575" y="1311275"/>
            <a:ext cx="607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Petrol</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Treatment</a:t>
            </a:r>
            <a:r>
              <a:rPr lang="fr-FR" sz="1200" dirty="0">
                <a:latin typeface="Calibri" panose="020F0502020204030204" pitchFamily="34" charset="0"/>
                <a:cs typeface="Calibri" panose="020F0502020204030204" pitchFamily="34" charset="0"/>
              </a:rPr>
              <a:t> est un additif pour les moteurs à essence qui maintient le système d’alimentation en condition optimale et qui améliore certaines propriétés de </a:t>
            </a:r>
            <a:r>
              <a:rPr lang="nl-BE" sz="1200" dirty="0" err="1">
                <a:latin typeface="Calibri" panose="020F0502020204030204" pitchFamily="34" charset="0"/>
                <a:cs typeface="Calibri" panose="020F0502020204030204" pitchFamily="34" charset="0"/>
              </a:rPr>
              <a:t>l’essence</a:t>
            </a:r>
            <a:r>
              <a:rPr lang="nl-BE" sz="1200" dirty="0">
                <a:latin typeface="Calibri" panose="020F0502020204030204" pitchFamily="34" charset="0"/>
                <a:cs typeface="Calibri" panose="020F0502020204030204" pitchFamily="34" charset="0"/>
              </a:rPr>
              <a:t>.</a:t>
            </a:r>
            <a:endParaRPr lang="nl-BE" altLang="nl-BE" sz="1200" dirty="0">
              <a:latin typeface="Calibri" panose="020F0502020204030204" pitchFamily="34" charset="0"/>
              <a:cs typeface="Calibri" panose="020F0502020204030204" pitchFamily="34" charset="0"/>
            </a:endParaRPr>
          </a:p>
        </p:txBody>
      </p:sp>
      <p:sp>
        <p:nvSpPr>
          <p:cNvPr id="46090" name="TextBox 1">
            <a:extLst>
              <a:ext uri="{FF2B5EF4-FFF2-40B4-BE49-F238E27FC236}">
                <a16:creationId xmlns:a16="http://schemas.microsoft.com/office/drawing/2014/main" id="{F858355C-ABB8-4C08-B42E-44CFF3E90951}"/>
              </a:ext>
            </a:extLst>
          </p:cNvPr>
          <p:cNvSpPr txBox="1">
            <a:spLocks noChangeArrowheads="1"/>
          </p:cNvSpPr>
          <p:nvPr/>
        </p:nvSpPr>
        <p:spPr bwMode="auto">
          <a:xfrm>
            <a:off x="2806700" y="2032000"/>
            <a:ext cx="60690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46091" name="TextBox 1">
            <a:extLst>
              <a:ext uri="{FF2B5EF4-FFF2-40B4-BE49-F238E27FC236}">
                <a16:creationId xmlns:a16="http://schemas.microsoft.com/office/drawing/2014/main" id="{5AD01223-57CA-4DC8-89D1-C249171806CB}"/>
              </a:ext>
            </a:extLst>
          </p:cNvPr>
          <p:cNvSpPr txBox="1">
            <a:spLocks noChangeArrowheads="1"/>
          </p:cNvSpPr>
          <p:nvPr/>
        </p:nvSpPr>
        <p:spPr bwMode="auto">
          <a:xfrm>
            <a:off x="2822575" y="2249488"/>
            <a:ext cx="6070600" cy="2055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Nettoie et lubrifie le système d’alimentation.</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Prévient la formation de dépôts dans le carburateur, les chambres de combustion et </a:t>
            </a:r>
            <a:r>
              <a:rPr lang="nl-BE" sz="1100" dirty="0" err="1">
                <a:latin typeface="Calibri" panose="020F0502020204030204" pitchFamily="34" charset="0"/>
                <a:cs typeface="Calibri" panose="020F0502020204030204" pitchFamily="34" charset="0"/>
              </a:rPr>
              <a:t>sur</a:t>
            </a:r>
            <a:r>
              <a:rPr lang="nl-BE" sz="1100" dirty="0">
                <a:latin typeface="Calibri" panose="020F0502020204030204" pitchFamily="34" charset="0"/>
                <a:cs typeface="Calibri" panose="020F0502020204030204" pitchFamily="34" charset="0"/>
              </a:rPr>
              <a:t> les </a:t>
            </a:r>
            <a:r>
              <a:rPr lang="nl-BE" sz="1100" dirty="0" err="1">
                <a:latin typeface="Calibri" panose="020F0502020204030204" pitchFamily="34" charset="0"/>
                <a:cs typeface="Calibri" panose="020F0502020204030204" pitchFamily="34" charset="0"/>
              </a:rPr>
              <a:t>soupapes</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Lubrifie les soupapes et la zone des hauts de cylindre.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Protège de la rouille et de la corrosion.</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Evite le givrage du carburateur.</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Améliore le mélange air-essence, la combustion et le rendement du moteur.</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Maintient les valeurs CO et HC au minimum.</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Peut être utilisé dans l’essence avec ou sans plomb.</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N’altère pas les pots d’échappement catalytiques.</a:t>
            </a:r>
            <a:endParaRPr lang="nl-BE" altLang="nl-BE" sz="1100" dirty="0">
              <a:latin typeface="Calibri" panose="020F0502020204030204" pitchFamily="34" charset="0"/>
              <a:cs typeface="Calibri" panose="020F0502020204030204" pitchFamily="34" charset="0"/>
            </a:endParaRPr>
          </a:p>
        </p:txBody>
      </p:sp>
      <p:sp>
        <p:nvSpPr>
          <p:cNvPr id="46092" name="TextBox 1">
            <a:extLst>
              <a:ext uri="{FF2B5EF4-FFF2-40B4-BE49-F238E27FC236}">
                <a16:creationId xmlns:a16="http://schemas.microsoft.com/office/drawing/2014/main" id="{945BA5BC-931A-4869-87A4-440D1F1086F9}"/>
              </a:ext>
            </a:extLst>
          </p:cNvPr>
          <p:cNvSpPr txBox="1">
            <a:spLocks noChangeArrowheads="1"/>
          </p:cNvSpPr>
          <p:nvPr/>
        </p:nvSpPr>
        <p:spPr bwMode="auto">
          <a:xfrm>
            <a:off x="2835275" y="4320778"/>
            <a:ext cx="26003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46093" name="TextBox 1">
            <a:extLst>
              <a:ext uri="{FF2B5EF4-FFF2-40B4-BE49-F238E27FC236}">
                <a16:creationId xmlns:a16="http://schemas.microsoft.com/office/drawing/2014/main" id="{7B0B97A1-4279-427D-A788-F1956B698B44}"/>
              </a:ext>
            </a:extLst>
          </p:cNvPr>
          <p:cNvSpPr txBox="1">
            <a:spLocks noChangeArrowheads="1"/>
          </p:cNvSpPr>
          <p:nvPr/>
        </p:nvSpPr>
        <p:spPr bwMode="auto">
          <a:xfrm>
            <a:off x="2851150" y="4481244"/>
            <a:ext cx="2874965"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nl-NL" altLang="nl-BE" sz="1100" dirty="0">
                <a:latin typeface="Calibri" panose="020F0502020204030204" pitchFamily="34" charset="0"/>
                <a:cs typeface="Calibri" panose="020F0502020204030204" pitchFamily="34" charset="0"/>
              </a:rPr>
              <a:t>Vitesse </a:t>
            </a:r>
            <a:r>
              <a:rPr lang="nl-NL" altLang="nl-BE" sz="1100" dirty="0" err="1">
                <a:latin typeface="Calibri" panose="020F0502020204030204" pitchFamily="34" charset="0"/>
                <a:cs typeface="Calibri" panose="020F0502020204030204" pitchFamily="34" charset="0"/>
              </a:rPr>
              <a:t>irrégulière</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Problèmes</a:t>
            </a:r>
            <a:r>
              <a:rPr lang="nl-NL" altLang="nl-BE" sz="1100" dirty="0">
                <a:latin typeface="Calibri" panose="020F0502020204030204" pitchFamily="34" charset="0"/>
                <a:cs typeface="Calibri" panose="020F0502020204030204" pitchFamily="34" charset="0"/>
              </a:rPr>
              <a:t> de démarrage</a:t>
            </a: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Cognement</a:t>
            </a:r>
            <a:r>
              <a:rPr lang="nl-NL" altLang="nl-BE" sz="1100" dirty="0">
                <a:latin typeface="Calibri" panose="020F0502020204030204" pitchFamily="34" charset="0"/>
                <a:cs typeface="Calibri" panose="020F0502020204030204" pitchFamily="34" charset="0"/>
              </a:rPr>
              <a:t> du </a:t>
            </a:r>
            <a:r>
              <a:rPr lang="nl-NL" altLang="nl-BE" sz="1100" dirty="0" err="1">
                <a:latin typeface="Calibri" panose="020F0502020204030204" pitchFamily="34" charset="0"/>
                <a:cs typeface="Calibri" panose="020F0502020204030204" pitchFamily="34" charset="0"/>
              </a:rPr>
              <a:t>moteur</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Consommation</a:t>
            </a:r>
            <a:r>
              <a:rPr lang="nl-NL" altLang="nl-BE" sz="1100" dirty="0">
                <a:latin typeface="Calibri" panose="020F0502020204030204" pitchFamily="34" charset="0"/>
                <a:cs typeface="Calibri" panose="020F0502020204030204" pitchFamily="34" charset="0"/>
              </a:rPr>
              <a:t> de </a:t>
            </a:r>
            <a:r>
              <a:rPr lang="nl-NL" altLang="nl-BE" sz="1100" dirty="0" err="1">
                <a:latin typeface="Calibri" panose="020F0502020204030204" pitchFamily="34" charset="0"/>
                <a:cs typeface="Calibri" panose="020F0502020204030204" pitchFamily="34" charset="0"/>
              </a:rPr>
              <a:t>carburant</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excessive</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Émissions</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d’échappement</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excessives</a:t>
            </a:r>
            <a:endParaRPr lang="nl-NL" altLang="nl-BE" sz="1100" dirty="0">
              <a:latin typeface="Calibri" panose="020F0502020204030204" pitchFamily="34" charset="0"/>
              <a:cs typeface="Calibri" panose="020F0502020204030204" pitchFamily="34" charset="0"/>
            </a:endParaRPr>
          </a:p>
        </p:txBody>
      </p:sp>
      <p:sp>
        <p:nvSpPr>
          <p:cNvPr id="46094" name="TextBox 1">
            <a:extLst>
              <a:ext uri="{FF2B5EF4-FFF2-40B4-BE49-F238E27FC236}">
                <a16:creationId xmlns:a16="http://schemas.microsoft.com/office/drawing/2014/main" id="{A3CAC633-12D7-479B-9107-9E65EE1BD02C}"/>
              </a:ext>
            </a:extLst>
          </p:cNvPr>
          <p:cNvSpPr txBox="1">
            <a:spLocks noChangeArrowheads="1"/>
          </p:cNvSpPr>
          <p:nvPr/>
        </p:nvSpPr>
        <p:spPr bwMode="auto">
          <a:xfrm>
            <a:off x="6588869" y="4352379"/>
            <a:ext cx="124618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46095" name="TextBox 1">
            <a:extLst>
              <a:ext uri="{FF2B5EF4-FFF2-40B4-BE49-F238E27FC236}">
                <a16:creationId xmlns:a16="http://schemas.microsoft.com/office/drawing/2014/main" id="{9DCFCA4C-20C4-4741-B9DA-B5127D8DE451}"/>
              </a:ext>
            </a:extLst>
          </p:cNvPr>
          <p:cNvSpPr txBox="1">
            <a:spLocks noChangeArrowheads="1"/>
          </p:cNvSpPr>
          <p:nvPr/>
        </p:nvSpPr>
        <p:spPr bwMode="auto">
          <a:xfrm>
            <a:off x="6604744" y="4531767"/>
            <a:ext cx="20367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Verser le contenu du flacon de 325 ml dans le réservoir de carburant, contenant au </a:t>
            </a:r>
            <a:r>
              <a:rPr lang="nl-BE" sz="1100" dirty="0" err="1">
                <a:latin typeface="Calibri" panose="020F0502020204030204" pitchFamily="34" charset="0"/>
                <a:cs typeface="Calibri" panose="020F0502020204030204" pitchFamily="34" charset="0"/>
              </a:rPr>
              <a:t>moins</a:t>
            </a:r>
            <a:r>
              <a:rPr lang="nl-BE" sz="1100" dirty="0">
                <a:latin typeface="Calibri" panose="020F0502020204030204" pitchFamily="34" charset="0"/>
                <a:cs typeface="Calibri" panose="020F0502020204030204" pitchFamily="34" charset="0"/>
              </a:rPr>
              <a:t> 20 l </a:t>
            </a:r>
            <a:r>
              <a:rPr lang="nl-BE" sz="1100" dirty="0" err="1">
                <a:latin typeface="Calibri" panose="020F0502020204030204" pitchFamily="34" charset="0"/>
                <a:cs typeface="Calibri" panose="020F0502020204030204" pitchFamily="34" charset="0"/>
              </a:rPr>
              <a:t>d’essence</a:t>
            </a:r>
            <a:r>
              <a:rPr lang="nl-BE" sz="1100" dirty="0">
                <a:latin typeface="Calibri" panose="020F0502020204030204" pitchFamily="34" charset="0"/>
                <a:cs typeface="Calibri" panose="020F0502020204030204" pitchFamily="34" charset="0"/>
              </a:rPr>
              <a:t>.</a:t>
            </a:r>
            <a:endParaRPr lang="nl-NL" altLang="nl-BE" sz="1100" dirty="0">
              <a:latin typeface="Calibri" panose="020F0502020204030204" pitchFamily="34" charset="0"/>
              <a:cs typeface="Calibri" panose="020F0502020204030204" pitchFamily="34" charset="0"/>
            </a:endParaRPr>
          </a:p>
        </p:txBody>
      </p:sp>
      <p:sp>
        <p:nvSpPr>
          <p:cNvPr id="46096" name="TextBox 1">
            <a:extLst>
              <a:ext uri="{FF2B5EF4-FFF2-40B4-BE49-F238E27FC236}">
                <a16:creationId xmlns:a16="http://schemas.microsoft.com/office/drawing/2014/main" id="{8735F8A2-9F19-4325-B013-198F602EF322}"/>
              </a:ext>
            </a:extLst>
          </p:cNvPr>
          <p:cNvSpPr txBox="1">
            <a:spLocks noChangeArrowheads="1"/>
          </p:cNvSpPr>
          <p:nvPr/>
        </p:nvSpPr>
        <p:spPr bwMode="auto">
          <a:xfrm>
            <a:off x="2822575" y="992188"/>
            <a:ext cx="533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sz="1200" i="1" dirty="0">
                <a:solidFill>
                  <a:srgbClr val="7030A0"/>
                </a:solidFill>
                <a:latin typeface="Calibri" panose="020F0502020204030204" pitchFamily="34" charset="0"/>
              </a:rPr>
              <a:t>Essence +Plus+ Carburateur</a:t>
            </a:r>
            <a:endParaRPr lang="nl-BE" altLang="nl-BE" sz="1200" i="1" dirty="0">
              <a:solidFill>
                <a:srgbClr val="7030A0"/>
              </a:solidFill>
              <a:latin typeface="Calibri" panose="020F0502020204030204" pitchFamily="34" charset="0"/>
            </a:endParaRPr>
          </a:p>
        </p:txBody>
      </p:sp>
      <p:pic>
        <p:nvPicPr>
          <p:cNvPr id="46097" name="Afbeelding 33">
            <a:extLst>
              <a:ext uri="{FF2B5EF4-FFF2-40B4-BE49-F238E27FC236}">
                <a16:creationId xmlns:a16="http://schemas.microsoft.com/office/drawing/2014/main" id="{49CB3CCD-2AF0-4058-8BB0-6B685D0FA9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862" t="11490" r="6628" b="6032"/>
          <a:stretch>
            <a:fillRect/>
          </a:stretch>
        </p:blipFill>
        <p:spPr bwMode="auto">
          <a:xfrm>
            <a:off x="5868144" y="4388892"/>
            <a:ext cx="7366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TextBox 1">
            <a:extLst>
              <a:ext uri="{FF2B5EF4-FFF2-40B4-BE49-F238E27FC236}">
                <a16:creationId xmlns:a16="http://schemas.microsoft.com/office/drawing/2014/main" id="{9F950F28-3BEC-4C7E-BB24-BBAF5E2B5033}"/>
              </a:ext>
            </a:extLst>
          </p:cNvPr>
          <p:cNvSpPr txBox="1"/>
          <p:nvPr/>
        </p:nvSpPr>
        <p:spPr>
          <a:xfrm>
            <a:off x="915988" y="5661248"/>
            <a:ext cx="3871912" cy="261938"/>
          </a:xfrm>
          <a:prstGeom prst="rect">
            <a:avLst/>
          </a:prstGeom>
          <a:noFill/>
        </p:spPr>
        <p:txBody>
          <a:bodyPr>
            <a:spAutoFit/>
          </a:bodyPr>
          <a:lstStyle/>
          <a:p>
            <a:pPr>
              <a:defRPr/>
            </a:pPr>
            <a:r>
              <a:rPr lang="nl-BE" sz="1100" dirty="0">
                <a:latin typeface="Calibri" panose="020F0502020204030204" pitchFamily="34" charset="0"/>
                <a:cs typeface="Calibri" panose="020F0502020204030204" pitchFamily="34" charset="0"/>
              </a:rPr>
              <a:t>PN 65263 – 12x325 ml – EN/NL/FR/DE/HU</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pic>
        <p:nvPicPr>
          <p:cNvPr id="46099" name="Afbeelding 25">
            <a:extLst>
              <a:ext uri="{FF2B5EF4-FFF2-40B4-BE49-F238E27FC236}">
                <a16:creationId xmlns:a16="http://schemas.microsoft.com/office/drawing/2014/main" id="{370A02D1-54F6-4626-AF3A-EF64E4CDC2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538" y="1412875"/>
            <a:ext cx="1646237"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ep 26">
            <a:extLst>
              <a:ext uri="{FF2B5EF4-FFF2-40B4-BE49-F238E27FC236}">
                <a16:creationId xmlns:a16="http://schemas.microsoft.com/office/drawing/2014/main" id="{1152C4E2-38BA-483A-BA4A-ECED80A31C93}"/>
              </a:ext>
            </a:extLst>
          </p:cNvPr>
          <p:cNvGrpSpPr>
            <a:grpSpLocks/>
          </p:cNvGrpSpPr>
          <p:nvPr/>
        </p:nvGrpSpPr>
        <p:grpSpPr bwMode="auto">
          <a:xfrm>
            <a:off x="6227763" y="5589240"/>
            <a:ext cx="1419225" cy="246062"/>
            <a:chOff x="6228184" y="5630258"/>
            <a:chExt cx="1419299" cy="247015"/>
          </a:xfrm>
        </p:grpSpPr>
        <p:sp>
          <p:nvSpPr>
            <p:cNvPr id="28" name="Rechthoek: afgeronde hoeken 27">
              <a:hlinkClick r:id="rId4" action="ppaction://hlinksldjump"/>
              <a:extLst>
                <a:ext uri="{FF2B5EF4-FFF2-40B4-BE49-F238E27FC236}">
                  <a16:creationId xmlns:a16="http://schemas.microsoft.com/office/drawing/2014/main" id="{17F65C52-3624-4913-9FB5-71DFE203837A}"/>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9" name="TextBox 1">
              <a:hlinkClick r:id="rId5" action="ppaction://hlinksldjump"/>
              <a:extLst>
                <a:ext uri="{FF2B5EF4-FFF2-40B4-BE49-F238E27FC236}">
                  <a16:creationId xmlns:a16="http://schemas.microsoft.com/office/drawing/2014/main" id="{902F294F-1974-45B2-83D3-307CBBBFD051}"/>
                </a:ext>
              </a:extLst>
            </p:cNvPr>
            <p:cNvSpPr txBox="1">
              <a:spLocks noChangeArrowheads="1"/>
            </p:cNvSpPr>
            <p:nvPr/>
          </p:nvSpPr>
          <p:spPr bwMode="auto">
            <a:xfrm>
              <a:off x="6358829" y="5631051"/>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carburant</a:t>
              </a:r>
              <a:endParaRPr lang="nl-BE" altLang="nl-BE" sz="1000" b="1" dirty="0">
                <a:solidFill>
                  <a:schemeClr val="bg1"/>
                </a:solidFill>
                <a:latin typeface="Calibri" panose="020F0502020204030204" pitchFamily="34" charset="0"/>
              </a:endParaRPr>
            </a:p>
          </p:txBody>
        </p:sp>
        <p:sp>
          <p:nvSpPr>
            <p:cNvPr id="30" name="Gelijkbenige driehoek 19">
              <a:extLst>
                <a:ext uri="{FF2B5EF4-FFF2-40B4-BE49-F238E27FC236}">
                  <a16:creationId xmlns:a16="http://schemas.microsoft.com/office/drawing/2014/main" id="{4FEEBBCD-56EB-4716-8782-35B769F7EF13}"/>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1" name="Gelijkbenige driehoek 30">
            <a:extLst>
              <a:ext uri="{FF2B5EF4-FFF2-40B4-BE49-F238E27FC236}">
                <a16:creationId xmlns:a16="http://schemas.microsoft.com/office/drawing/2014/main" id="{2E7B8519-5373-46ED-8C60-161B2ED69497}"/>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2" name="Gelijkbenige driehoek 31">
            <a:extLst>
              <a:ext uri="{FF2B5EF4-FFF2-40B4-BE49-F238E27FC236}">
                <a16:creationId xmlns:a16="http://schemas.microsoft.com/office/drawing/2014/main" id="{AC75B90A-FC6E-4761-A3A6-42FA4DD8211B}"/>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3" name="Gelijkbenige driehoek 47">
            <a:extLst>
              <a:ext uri="{FF2B5EF4-FFF2-40B4-BE49-F238E27FC236}">
                <a16:creationId xmlns:a16="http://schemas.microsoft.com/office/drawing/2014/main" id="{421ACA13-222C-4642-B5AB-88F9BF93998F}"/>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4" name="Groep 8">
            <a:extLst>
              <a:ext uri="{FF2B5EF4-FFF2-40B4-BE49-F238E27FC236}">
                <a16:creationId xmlns:a16="http://schemas.microsoft.com/office/drawing/2014/main" id="{5F4AF34C-5089-417D-B195-97E29D2CFE8C}"/>
              </a:ext>
            </a:extLst>
          </p:cNvPr>
          <p:cNvGrpSpPr>
            <a:grpSpLocks/>
          </p:cNvGrpSpPr>
          <p:nvPr/>
        </p:nvGrpSpPr>
        <p:grpSpPr bwMode="auto">
          <a:xfrm>
            <a:off x="7694613" y="5589240"/>
            <a:ext cx="1341437" cy="247650"/>
            <a:chOff x="7694316" y="5629464"/>
            <a:chExt cx="1342180" cy="247015"/>
          </a:xfrm>
        </p:grpSpPr>
        <p:sp>
          <p:nvSpPr>
            <p:cNvPr id="35" name="Rechthoek: afgeronde hoeken 34">
              <a:hlinkClick r:id="rId6" action="ppaction://hlinksldjump"/>
              <a:extLst>
                <a:ext uri="{FF2B5EF4-FFF2-40B4-BE49-F238E27FC236}">
                  <a16:creationId xmlns:a16="http://schemas.microsoft.com/office/drawing/2014/main" id="{F0052151-E847-4381-AD08-36977977CB22}"/>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6" name="TextBox 1">
              <a:hlinkClick r:id="rId6" action="ppaction://hlinksldjump"/>
              <a:extLst>
                <a:ext uri="{FF2B5EF4-FFF2-40B4-BE49-F238E27FC236}">
                  <a16:creationId xmlns:a16="http://schemas.microsoft.com/office/drawing/2014/main" id="{336DD42F-90E6-46E9-9E2C-69961712EBE6}"/>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7" name="Gelijkbenige driehoek 38">
              <a:extLst>
                <a:ext uri="{FF2B5EF4-FFF2-40B4-BE49-F238E27FC236}">
                  <a16:creationId xmlns:a16="http://schemas.microsoft.com/office/drawing/2014/main" id="{8E32EB8F-4752-4AAB-BF96-1C654F227EEF}"/>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8" name="TextBox 1">
            <a:extLst>
              <a:ext uri="{FF2B5EF4-FFF2-40B4-BE49-F238E27FC236}">
                <a16:creationId xmlns:a16="http://schemas.microsoft.com/office/drawing/2014/main" id="{34CC6272-8431-40D1-9124-70204E6432D0}"/>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ESSENCE</a:t>
            </a:r>
          </a:p>
        </p:txBody>
      </p:sp>
      <p:sp>
        <p:nvSpPr>
          <p:cNvPr id="39" name="TextBox 1">
            <a:extLst>
              <a:ext uri="{FF2B5EF4-FFF2-40B4-BE49-F238E27FC236}">
                <a16:creationId xmlns:a16="http://schemas.microsoft.com/office/drawing/2014/main" id="{B12866B3-D1DA-48FE-B2E3-44EF15C0CB5D}"/>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Consommateurs</a:t>
            </a:r>
            <a:r>
              <a:rPr lang="nl-BE" b="1" dirty="0">
                <a:solidFill>
                  <a:schemeClr val="bg2">
                    <a:lumMod val="25000"/>
                  </a:schemeClr>
                </a:solidFill>
                <a:latin typeface="Calibri" panose="020F0502020204030204" pitchFamily="34" charset="0"/>
              </a:rPr>
              <a:t>: CARBURANT</a:t>
            </a:r>
          </a:p>
        </p:txBody>
      </p:sp>
      <p:sp>
        <p:nvSpPr>
          <p:cNvPr id="40" name="Tekstballon: rechthoek met afgeronde hoeken 39">
            <a:extLst>
              <a:ext uri="{FF2B5EF4-FFF2-40B4-BE49-F238E27FC236}">
                <a16:creationId xmlns:a16="http://schemas.microsoft.com/office/drawing/2014/main" id="{065AE97E-C7B8-4113-A91B-9A14EDDF8A3A}"/>
              </a:ext>
            </a:extLst>
          </p:cNvPr>
          <p:cNvSpPr/>
          <p:nvPr/>
        </p:nvSpPr>
        <p:spPr bwMode="auto">
          <a:xfrm>
            <a:off x="1835696" y="1196752"/>
            <a:ext cx="1015454" cy="1315812"/>
          </a:xfrm>
          <a:prstGeom prst="wedgeRoundRectCallout">
            <a:avLst>
              <a:gd name="adj1" fmla="val -48172"/>
              <a:gd name="adj2" fmla="val 88044"/>
              <a:gd name="adj3" fmla="val 16667"/>
            </a:avLst>
          </a:prstGeom>
          <a:noFill/>
          <a:ln w="28575" cap="flat" cmpd="sng" algn="ctr">
            <a:solidFill>
              <a:srgbClr val="92D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fr-FR" sz="1100" dirty="0">
                <a:solidFill>
                  <a:srgbClr val="92D050"/>
                </a:solidFill>
                <a:latin typeface="Calibri" panose="020F0502020204030204" pitchFamily="34" charset="0"/>
                <a:ea typeface="ＭＳ Ｐゴシック" charset="0"/>
                <a:cs typeface="Calibri" panose="020F0502020204030204" pitchFamily="34" charset="0"/>
              </a:rPr>
              <a:t>Le flacon convient aussi pour les réservoirs sans bouchon.</a:t>
            </a:r>
            <a:endParaRPr kumimoji="0" lang="nl-BE" sz="1200" b="0" i="0" u="none" strike="noStrike" cap="none" normalizeH="0" baseline="0" dirty="0">
              <a:ln>
                <a:noFill/>
              </a:ln>
              <a:solidFill>
                <a:srgbClr val="92D050"/>
              </a:solidFill>
              <a:effectLst/>
              <a:latin typeface="Calibri" panose="020F0502020204030204" pitchFamily="34" charset="0"/>
              <a:ea typeface="ＭＳ Ｐゴシック"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7"/>
                                        </p:tgtEl>
                                      </p:cBhvr>
                                    </p:animEffect>
                                    <p:animScale>
                                      <p:cBhvr>
                                        <p:cTn id="7" dur="250" autoRev="1" fill="hold"/>
                                        <p:tgtEl>
                                          <p:spTgt spid="27"/>
                                        </p:tgtEl>
                                      </p:cBhvr>
                                      <p:by x="105000" y="105000"/>
                                    </p:animScale>
                                  </p:childTnLst>
                                </p:cTn>
                              </p:par>
                            </p:childTnLst>
                          </p:cTn>
                        </p:par>
                      </p:childTnLst>
                    </p:cTn>
                  </p:par>
                </p:childTnLst>
              </p:cTn>
              <p:nextCondLst>
                <p:cond evt="onClick" delay="0">
                  <p:tgtEl>
                    <p:spTgt spid="27"/>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hthoek 15">
            <a:extLst>
              <a:ext uri="{FF2B5EF4-FFF2-40B4-BE49-F238E27FC236}">
                <a16:creationId xmlns:a16="http://schemas.microsoft.com/office/drawing/2014/main" id="{536208EA-F68C-4BF2-9B22-179C34955278}"/>
              </a:ext>
            </a:extLst>
          </p:cNvPr>
          <p:cNvSpPr>
            <a:spLocks noChangeArrowheads="1"/>
          </p:cNvSpPr>
          <p:nvPr/>
        </p:nvSpPr>
        <p:spPr bwMode="auto">
          <a:xfrm>
            <a:off x="398463" y="749300"/>
            <a:ext cx="428625" cy="5127625"/>
          </a:xfrm>
          <a:prstGeom prst="rect">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47112" name="TextBox 1">
            <a:extLst>
              <a:ext uri="{FF2B5EF4-FFF2-40B4-BE49-F238E27FC236}">
                <a16:creationId xmlns:a16="http://schemas.microsoft.com/office/drawing/2014/main" id="{523F255D-4EF5-4605-A608-0F6C703C0535}"/>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dirty="0">
                <a:solidFill>
                  <a:srgbClr val="7030A0"/>
                </a:solidFill>
                <a:latin typeface="Calibri" panose="020F0502020204030204" pitchFamily="34" charset="0"/>
              </a:rPr>
              <a:t>WYNN’S CATALYTIC CONVERTER &amp; LAMBDA CLEANER</a:t>
            </a:r>
          </a:p>
        </p:txBody>
      </p:sp>
      <p:sp>
        <p:nvSpPr>
          <p:cNvPr id="47113" name="TextBox 1">
            <a:extLst>
              <a:ext uri="{FF2B5EF4-FFF2-40B4-BE49-F238E27FC236}">
                <a16:creationId xmlns:a16="http://schemas.microsoft.com/office/drawing/2014/main" id="{64AD17F7-8862-4ACE-974F-3ED6C32A7C4A}"/>
              </a:ext>
            </a:extLst>
          </p:cNvPr>
          <p:cNvSpPr txBox="1">
            <a:spLocks noChangeArrowheads="1"/>
          </p:cNvSpPr>
          <p:nvPr/>
        </p:nvSpPr>
        <p:spPr bwMode="auto">
          <a:xfrm>
            <a:off x="2822575" y="1311275"/>
            <a:ext cx="6070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nl-BE" sz="1200" dirty="0" err="1">
                <a:latin typeface="Calibri" panose="020F0502020204030204" pitchFamily="34" charset="0"/>
                <a:cs typeface="Calibri" panose="020F0502020204030204" pitchFamily="34" charset="0"/>
              </a:rPr>
              <a:t>Wynn's</a:t>
            </a:r>
            <a:r>
              <a:rPr lang="nl-BE" sz="1200" dirty="0">
                <a:latin typeface="Calibri" panose="020F0502020204030204" pitchFamily="34" charset="0"/>
                <a:cs typeface="Calibri" panose="020F0502020204030204" pitchFamily="34" charset="0"/>
              </a:rPr>
              <a:t> </a:t>
            </a:r>
            <a:r>
              <a:rPr lang="nl-BE" sz="1200" dirty="0" err="1">
                <a:latin typeface="Calibri" panose="020F0502020204030204" pitchFamily="34" charset="0"/>
                <a:cs typeface="Calibri" panose="020F0502020204030204" pitchFamily="34" charset="0"/>
              </a:rPr>
              <a:t>Catalytic</a:t>
            </a:r>
            <a:r>
              <a:rPr lang="nl-BE" sz="1200" dirty="0">
                <a:latin typeface="Calibri" panose="020F0502020204030204" pitchFamily="34" charset="0"/>
                <a:cs typeface="Calibri" panose="020F0502020204030204" pitchFamily="34" charset="0"/>
              </a:rPr>
              <a:t> Converter &amp; </a:t>
            </a:r>
            <a:r>
              <a:rPr lang="nl-BE" sz="1200" dirty="0" err="1">
                <a:latin typeface="Calibri" panose="020F0502020204030204" pitchFamily="34" charset="0"/>
                <a:cs typeface="Calibri" panose="020F0502020204030204" pitchFamily="34" charset="0"/>
              </a:rPr>
              <a:t>Lambda</a:t>
            </a:r>
            <a:r>
              <a:rPr lang="nl-BE" sz="1200" dirty="0">
                <a:latin typeface="Calibri" panose="020F0502020204030204" pitchFamily="34" charset="0"/>
                <a:cs typeface="Calibri" panose="020F0502020204030204" pitchFamily="34" charset="0"/>
              </a:rPr>
              <a:t> Cleaner pour </a:t>
            </a:r>
            <a:r>
              <a:rPr lang="fr-FR" sz="1200" dirty="0">
                <a:latin typeface="Calibri" panose="020F0502020204030204" pitchFamily="34" charset="0"/>
                <a:cs typeface="Calibri" panose="020F0502020204030204" pitchFamily="34" charset="0"/>
              </a:rPr>
              <a:t>moteurs à essence et moteurs hybrides à essence optimise l’efficacité du catalyseur et assure le fonctionnement optimal du capteur à oxygène.</a:t>
            </a:r>
            <a:endParaRPr lang="nl-BE" altLang="nl-BE" sz="1200" dirty="0">
              <a:latin typeface="Calibri" panose="020F0502020204030204" pitchFamily="34" charset="0"/>
              <a:cs typeface="Calibri" panose="020F0502020204030204" pitchFamily="34" charset="0"/>
            </a:endParaRPr>
          </a:p>
        </p:txBody>
      </p:sp>
      <p:sp>
        <p:nvSpPr>
          <p:cNvPr id="47114" name="TextBox 1">
            <a:extLst>
              <a:ext uri="{FF2B5EF4-FFF2-40B4-BE49-F238E27FC236}">
                <a16:creationId xmlns:a16="http://schemas.microsoft.com/office/drawing/2014/main" id="{03203C83-3536-4686-B535-C3DDEC81CA06}"/>
              </a:ext>
            </a:extLst>
          </p:cNvPr>
          <p:cNvSpPr txBox="1">
            <a:spLocks noChangeArrowheads="1"/>
          </p:cNvSpPr>
          <p:nvPr/>
        </p:nvSpPr>
        <p:spPr bwMode="auto">
          <a:xfrm>
            <a:off x="2806700" y="2276872"/>
            <a:ext cx="60690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47115" name="TextBox 1">
            <a:extLst>
              <a:ext uri="{FF2B5EF4-FFF2-40B4-BE49-F238E27FC236}">
                <a16:creationId xmlns:a16="http://schemas.microsoft.com/office/drawing/2014/main" id="{322AAD7A-13B3-4F7D-AD1E-289705FDBA5D}"/>
              </a:ext>
            </a:extLst>
          </p:cNvPr>
          <p:cNvSpPr txBox="1">
            <a:spLocks noChangeArrowheads="1"/>
          </p:cNvSpPr>
          <p:nvPr/>
        </p:nvSpPr>
        <p:spPr bwMode="auto">
          <a:xfrm>
            <a:off x="2822575" y="2494360"/>
            <a:ext cx="6070600" cy="107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Optimise le rendement du catalyseur.</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Assure le fonctionnement optimal des sondes Lambda (capteurs à oxygène).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Améliore la propreté et réduit les émissions.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Rétablit la performance du moteur.</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Spécialement conçu pour les cycles de conduite urbaine.</a:t>
            </a:r>
            <a:endParaRPr lang="nl-BE" altLang="nl-BE" sz="1100" dirty="0">
              <a:latin typeface="Calibri" panose="020F0502020204030204" pitchFamily="34" charset="0"/>
              <a:cs typeface="Calibri" panose="020F0502020204030204" pitchFamily="34" charset="0"/>
            </a:endParaRPr>
          </a:p>
        </p:txBody>
      </p:sp>
      <p:sp>
        <p:nvSpPr>
          <p:cNvPr id="47116" name="TextBox 1">
            <a:extLst>
              <a:ext uri="{FF2B5EF4-FFF2-40B4-BE49-F238E27FC236}">
                <a16:creationId xmlns:a16="http://schemas.microsoft.com/office/drawing/2014/main" id="{66734B8A-305B-4E05-9A9D-BCC8EC2AAE35}"/>
              </a:ext>
            </a:extLst>
          </p:cNvPr>
          <p:cNvSpPr txBox="1">
            <a:spLocks noChangeArrowheads="1"/>
          </p:cNvSpPr>
          <p:nvPr/>
        </p:nvSpPr>
        <p:spPr bwMode="auto">
          <a:xfrm>
            <a:off x="2835275" y="4149725"/>
            <a:ext cx="26003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47117" name="TextBox 1">
            <a:extLst>
              <a:ext uri="{FF2B5EF4-FFF2-40B4-BE49-F238E27FC236}">
                <a16:creationId xmlns:a16="http://schemas.microsoft.com/office/drawing/2014/main" id="{A881E9CE-7AD7-4CF8-B1CA-BC52DC2E87DD}"/>
              </a:ext>
            </a:extLst>
          </p:cNvPr>
          <p:cNvSpPr txBox="1">
            <a:spLocks noChangeArrowheads="1"/>
          </p:cNvSpPr>
          <p:nvPr/>
        </p:nvSpPr>
        <p:spPr bwMode="auto">
          <a:xfrm>
            <a:off x="2851150" y="4340225"/>
            <a:ext cx="245586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Émissions</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d'échappement</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excessives</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Consommation</a:t>
            </a:r>
            <a:r>
              <a:rPr lang="nl-NL" altLang="nl-BE" sz="1100" dirty="0">
                <a:latin typeface="Calibri" panose="020F0502020204030204" pitchFamily="34" charset="0"/>
                <a:cs typeface="Calibri" panose="020F0502020204030204" pitchFamily="34" charset="0"/>
              </a:rPr>
              <a:t> de </a:t>
            </a:r>
            <a:r>
              <a:rPr lang="nl-NL" altLang="nl-BE" sz="1100" dirty="0" err="1">
                <a:latin typeface="Calibri" panose="020F0502020204030204" pitchFamily="34" charset="0"/>
                <a:cs typeface="Calibri" panose="020F0502020204030204" pitchFamily="34" charset="0"/>
              </a:rPr>
              <a:t>carburant</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excessive</a:t>
            </a:r>
            <a:endParaRPr lang="nl-NL" altLang="nl-BE" sz="1100" dirty="0">
              <a:latin typeface="Calibri" panose="020F0502020204030204" pitchFamily="34" charset="0"/>
              <a:cs typeface="Calibri" panose="020F0502020204030204" pitchFamily="34" charset="0"/>
            </a:endParaRPr>
          </a:p>
        </p:txBody>
      </p:sp>
      <p:sp>
        <p:nvSpPr>
          <p:cNvPr id="47118" name="TextBox 1">
            <a:extLst>
              <a:ext uri="{FF2B5EF4-FFF2-40B4-BE49-F238E27FC236}">
                <a16:creationId xmlns:a16="http://schemas.microsoft.com/office/drawing/2014/main" id="{D6B2C853-B013-44F7-9DDC-B61732A50839}"/>
              </a:ext>
            </a:extLst>
          </p:cNvPr>
          <p:cNvSpPr txBox="1">
            <a:spLocks noChangeArrowheads="1"/>
          </p:cNvSpPr>
          <p:nvPr/>
        </p:nvSpPr>
        <p:spPr bwMode="auto">
          <a:xfrm>
            <a:off x="6911975" y="4210050"/>
            <a:ext cx="133243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47119" name="TextBox 1">
            <a:extLst>
              <a:ext uri="{FF2B5EF4-FFF2-40B4-BE49-F238E27FC236}">
                <a16:creationId xmlns:a16="http://schemas.microsoft.com/office/drawing/2014/main" id="{56123D18-1E46-4FC8-870A-9AE3CEC9B67D}"/>
              </a:ext>
            </a:extLst>
          </p:cNvPr>
          <p:cNvSpPr txBox="1">
            <a:spLocks noChangeArrowheads="1"/>
          </p:cNvSpPr>
          <p:nvPr/>
        </p:nvSpPr>
        <p:spPr bwMode="auto">
          <a:xfrm>
            <a:off x="6927850" y="4389438"/>
            <a:ext cx="203676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ü"/>
            </a:pPr>
            <a:r>
              <a:rPr lang="fr-FR" altLang="nl-BE" sz="1100" dirty="0">
                <a:latin typeface="Calibri" panose="020F0502020204030204" pitchFamily="34" charset="0"/>
                <a:cs typeface="Calibri" panose="020F0502020204030204" pitchFamily="34" charset="0"/>
              </a:rPr>
              <a:t>Il suffit juste de verser le contenu d’un flacon dans le réservoir à carburant !</a:t>
            </a:r>
            <a:endParaRPr lang="nl-NL" altLang="nl-BE" sz="1100" dirty="0">
              <a:latin typeface="Calibri" panose="020F0502020204030204" pitchFamily="34" charset="0"/>
              <a:cs typeface="Calibri" panose="020F0502020204030204" pitchFamily="34" charset="0"/>
            </a:endParaRPr>
          </a:p>
        </p:txBody>
      </p:sp>
      <p:sp>
        <p:nvSpPr>
          <p:cNvPr id="47120" name="TextBox 1">
            <a:extLst>
              <a:ext uri="{FF2B5EF4-FFF2-40B4-BE49-F238E27FC236}">
                <a16:creationId xmlns:a16="http://schemas.microsoft.com/office/drawing/2014/main" id="{20C5E451-0A58-4272-821B-442655A141E1}"/>
              </a:ext>
            </a:extLst>
          </p:cNvPr>
          <p:cNvSpPr txBox="1">
            <a:spLocks noChangeArrowheads="1"/>
          </p:cNvSpPr>
          <p:nvPr/>
        </p:nvSpPr>
        <p:spPr bwMode="auto">
          <a:xfrm>
            <a:off x="2822575" y="992188"/>
            <a:ext cx="533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sz="1200" i="1" dirty="0">
                <a:solidFill>
                  <a:srgbClr val="7030A0"/>
                </a:solidFill>
                <a:latin typeface="Calibri" panose="020F0502020204030204" pitchFamily="34" charset="0"/>
                <a:cs typeface="Calibri" panose="020F0502020204030204" pitchFamily="34" charset="0"/>
              </a:rPr>
              <a:t>Pour moteurs à essence et moteurs hybrides à essence.</a:t>
            </a:r>
            <a:endParaRPr lang="nl-BE" altLang="nl-BE" sz="1200" i="1" dirty="0">
              <a:solidFill>
                <a:srgbClr val="7030A0"/>
              </a:solidFill>
              <a:latin typeface="Calibri" panose="020F0502020204030204" pitchFamily="34" charset="0"/>
              <a:cs typeface="Calibri" panose="020F0502020204030204" pitchFamily="34" charset="0"/>
            </a:endParaRPr>
          </a:p>
        </p:txBody>
      </p:sp>
      <p:pic>
        <p:nvPicPr>
          <p:cNvPr id="47121" name="Afbeelding 33">
            <a:extLst>
              <a:ext uri="{FF2B5EF4-FFF2-40B4-BE49-F238E27FC236}">
                <a16:creationId xmlns:a16="http://schemas.microsoft.com/office/drawing/2014/main" id="{6199AEDA-DCDA-4161-A390-DA8023773B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862" t="11490" r="6628" b="6032"/>
          <a:stretch>
            <a:fillRect/>
          </a:stretch>
        </p:blipFill>
        <p:spPr bwMode="auto">
          <a:xfrm>
            <a:off x="6191250" y="4246563"/>
            <a:ext cx="7366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TextBox 1">
            <a:extLst>
              <a:ext uri="{FF2B5EF4-FFF2-40B4-BE49-F238E27FC236}">
                <a16:creationId xmlns:a16="http://schemas.microsoft.com/office/drawing/2014/main" id="{9F950F28-3BEC-4C7E-BB24-BBAF5E2B5033}"/>
              </a:ext>
            </a:extLst>
          </p:cNvPr>
          <p:cNvSpPr txBox="1"/>
          <p:nvPr/>
        </p:nvSpPr>
        <p:spPr>
          <a:xfrm>
            <a:off x="915988" y="5661248"/>
            <a:ext cx="3871912" cy="261610"/>
          </a:xfrm>
          <a:prstGeom prst="rect">
            <a:avLst/>
          </a:prstGeom>
          <a:noFill/>
        </p:spPr>
        <p:txBody>
          <a:bodyPr>
            <a:spAutoFit/>
          </a:bodyPr>
          <a:lstStyle/>
          <a:p>
            <a:pPr>
              <a:defRPr/>
            </a:pPr>
            <a:r>
              <a:rPr lang="es-ES" sz="1100" dirty="0">
                <a:latin typeface="Calibri" panose="020F0502020204030204" pitchFamily="34" charset="0"/>
                <a:cs typeface="Calibri" panose="020F0502020204030204" pitchFamily="34" charset="0"/>
              </a:rPr>
              <a:t>PN24463 – 12x325 ml – EN/FR/DE/NL/ES</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pic>
        <p:nvPicPr>
          <p:cNvPr id="47123" name="Afbeelding 26">
            <a:extLst>
              <a:ext uri="{FF2B5EF4-FFF2-40B4-BE49-F238E27FC236}">
                <a16:creationId xmlns:a16="http://schemas.microsoft.com/office/drawing/2014/main" id="{16A400D0-5F74-408C-958B-1F9E1B1396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663" y="1412875"/>
            <a:ext cx="1646237"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ep 26">
            <a:extLst>
              <a:ext uri="{FF2B5EF4-FFF2-40B4-BE49-F238E27FC236}">
                <a16:creationId xmlns:a16="http://schemas.microsoft.com/office/drawing/2014/main" id="{0E3BBEB2-6BE0-4A4B-B8CC-3768DB72A35E}"/>
              </a:ext>
            </a:extLst>
          </p:cNvPr>
          <p:cNvGrpSpPr>
            <a:grpSpLocks/>
          </p:cNvGrpSpPr>
          <p:nvPr/>
        </p:nvGrpSpPr>
        <p:grpSpPr bwMode="auto">
          <a:xfrm>
            <a:off x="6227763" y="5589240"/>
            <a:ext cx="1419225" cy="246062"/>
            <a:chOff x="6228184" y="5630258"/>
            <a:chExt cx="1419299" cy="247015"/>
          </a:xfrm>
        </p:grpSpPr>
        <p:sp>
          <p:nvSpPr>
            <p:cNvPr id="28" name="Rechthoek: afgeronde hoeken 27">
              <a:hlinkClick r:id="rId4" action="ppaction://hlinksldjump"/>
              <a:extLst>
                <a:ext uri="{FF2B5EF4-FFF2-40B4-BE49-F238E27FC236}">
                  <a16:creationId xmlns:a16="http://schemas.microsoft.com/office/drawing/2014/main" id="{FFF10EE2-32AD-46A5-94F4-748B0C21E4B3}"/>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9" name="TextBox 1">
              <a:hlinkClick r:id="rId5" action="ppaction://hlinksldjump"/>
              <a:extLst>
                <a:ext uri="{FF2B5EF4-FFF2-40B4-BE49-F238E27FC236}">
                  <a16:creationId xmlns:a16="http://schemas.microsoft.com/office/drawing/2014/main" id="{AED918C7-5830-4FA1-9834-0DDC7B5A1BE6}"/>
                </a:ext>
              </a:extLst>
            </p:cNvPr>
            <p:cNvSpPr txBox="1">
              <a:spLocks noChangeArrowheads="1"/>
            </p:cNvSpPr>
            <p:nvPr/>
          </p:nvSpPr>
          <p:spPr bwMode="auto">
            <a:xfrm>
              <a:off x="6358829" y="5631051"/>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carburant</a:t>
              </a:r>
              <a:endParaRPr lang="nl-BE" altLang="nl-BE" sz="1000" b="1" dirty="0">
                <a:solidFill>
                  <a:schemeClr val="bg1"/>
                </a:solidFill>
                <a:latin typeface="Calibri" panose="020F0502020204030204" pitchFamily="34" charset="0"/>
              </a:endParaRPr>
            </a:p>
          </p:txBody>
        </p:sp>
        <p:sp>
          <p:nvSpPr>
            <p:cNvPr id="30" name="Gelijkbenige driehoek 19">
              <a:extLst>
                <a:ext uri="{FF2B5EF4-FFF2-40B4-BE49-F238E27FC236}">
                  <a16:creationId xmlns:a16="http://schemas.microsoft.com/office/drawing/2014/main" id="{A9E5E7EC-8786-4DD1-B6A2-84699CAD1E73}"/>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1" name="Gelijkbenige driehoek 30">
            <a:extLst>
              <a:ext uri="{FF2B5EF4-FFF2-40B4-BE49-F238E27FC236}">
                <a16:creationId xmlns:a16="http://schemas.microsoft.com/office/drawing/2014/main" id="{41A61EF8-D3CE-4428-8AA8-E378E6EEE0C2}"/>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2" name="Gelijkbenige driehoek 31">
            <a:extLst>
              <a:ext uri="{FF2B5EF4-FFF2-40B4-BE49-F238E27FC236}">
                <a16:creationId xmlns:a16="http://schemas.microsoft.com/office/drawing/2014/main" id="{055B538F-FD50-4A02-B517-8300BCB62B63}"/>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3" name="Gelijkbenige driehoek 47">
            <a:extLst>
              <a:ext uri="{FF2B5EF4-FFF2-40B4-BE49-F238E27FC236}">
                <a16:creationId xmlns:a16="http://schemas.microsoft.com/office/drawing/2014/main" id="{717BB4E5-158A-43F2-BD8F-A5486F54BBA8}"/>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4" name="Groep 8">
            <a:extLst>
              <a:ext uri="{FF2B5EF4-FFF2-40B4-BE49-F238E27FC236}">
                <a16:creationId xmlns:a16="http://schemas.microsoft.com/office/drawing/2014/main" id="{EC5ECD81-AD12-4D3D-900E-16FAA682CA2C}"/>
              </a:ext>
            </a:extLst>
          </p:cNvPr>
          <p:cNvGrpSpPr>
            <a:grpSpLocks/>
          </p:cNvGrpSpPr>
          <p:nvPr/>
        </p:nvGrpSpPr>
        <p:grpSpPr bwMode="auto">
          <a:xfrm>
            <a:off x="7694613" y="5589240"/>
            <a:ext cx="1341437" cy="247650"/>
            <a:chOff x="7694316" y="5629464"/>
            <a:chExt cx="1342180" cy="247015"/>
          </a:xfrm>
        </p:grpSpPr>
        <p:sp>
          <p:nvSpPr>
            <p:cNvPr id="35" name="Rechthoek: afgeronde hoeken 34">
              <a:hlinkClick r:id="rId6" action="ppaction://hlinksldjump"/>
              <a:extLst>
                <a:ext uri="{FF2B5EF4-FFF2-40B4-BE49-F238E27FC236}">
                  <a16:creationId xmlns:a16="http://schemas.microsoft.com/office/drawing/2014/main" id="{C0B63525-6864-4C42-B713-07CE21F96DC9}"/>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6" name="TextBox 1">
              <a:hlinkClick r:id="rId6" action="ppaction://hlinksldjump"/>
              <a:extLst>
                <a:ext uri="{FF2B5EF4-FFF2-40B4-BE49-F238E27FC236}">
                  <a16:creationId xmlns:a16="http://schemas.microsoft.com/office/drawing/2014/main" id="{B26DA2A2-A9FF-4AED-A317-FE4F7EF95C30}"/>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7" name="Gelijkbenige driehoek 38">
              <a:extLst>
                <a:ext uri="{FF2B5EF4-FFF2-40B4-BE49-F238E27FC236}">
                  <a16:creationId xmlns:a16="http://schemas.microsoft.com/office/drawing/2014/main" id="{A721BD32-30AD-414D-929E-005B04486E93}"/>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8" name="TextBox 1">
            <a:extLst>
              <a:ext uri="{FF2B5EF4-FFF2-40B4-BE49-F238E27FC236}">
                <a16:creationId xmlns:a16="http://schemas.microsoft.com/office/drawing/2014/main" id="{B9362B3F-833C-4A5D-B294-E8C796DE31F2}"/>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ESSENCE</a:t>
            </a:r>
          </a:p>
        </p:txBody>
      </p:sp>
      <p:sp>
        <p:nvSpPr>
          <p:cNvPr id="39" name="TextBox 1">
            <a:extLst>
              <a:ext uri="{FF2B5EF4-FFF2-40B4-BE49-F238E27FC236}">
                <a16:creationId xmlns:a16="http://schemas.microsoft.com/office/drawing/2014/main" id="{DDDADB58-DD55-4A20-B8AE-B35C89A57513}"/>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Consommateurs</a:t>
            </a:r>
            <a:r>
              <a:rPr lang="nl-BE" b="1" dirty="0">
                <a:solidFill>
                  <a:schemeClr val="bg2">
                    <a:lumMod val="25000"/>
                  </a:schemeClr>
                </a:solidFill>
                <a:latin typeface="Calibri" panose="020F0502020204030204" pitchFamily="34" charset="0"/>
              </a:rPr>
              <a:t>: CARBURANT</a:t>
            </a:r>
          </a:p>
        </p:txBody>
      </p:sp>
      <p:sp>
        <p:nvSpPr>
          <p:cNvPr id="40" name="Tekstballon: rechthoek met afgeronde hoeken 39">
            <a:extLst>
              <a:ext uri="{FF2B5EF4-FFF2-40B4-BE49-F238E27FC236}">
                <a16:creationId xmlns:a16="http://schemas.microsoft.com/office/drawing/2014/main" id="{13268852-FC89-4448-ABE6-65CD26273207}"/>
              </a:ext>
            </a:extLst>
          </p:cNvPr>
          <p:cNvSpPr/>
          <p:nvPr/>
        </p:nvSpPr>
        <p:spPr bwMode="auto">
          <a:xfrm>
            <a:off x="1835696" y="1196752"/>
            <a:ext cx="1015454" cy="1315812"/>
          </a:xfrm>
          <a:prstGeom prst="wedgeRoundRectCallout">
            <a:avLst>
              <a:gd name="adj1" fmla="val -48172"/>
              <a:gd name="adj2" fmla="val 88044"/>
              <a:gd name="adj3" fmla="val 16667"/>
            </a:avLst>
          </a:prstGeom>
          <a:noFill/>
          <a:ln w="28575" cap="flat" cmpd="sng" algn="ctr">
            <a:solidFill>
              <a:srgbClr val="92D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fr-FR" sz="1100" dirty="0">
                <a:solidFill>
                  <a:srgbClr val="92D050"/>
                </a:solidFill>
                <a:latin typeface="Calibri" panose="020F0502020204030204" pitchFamily="34" charset="0"/>
                <a:ea typeface="ＭＳ Ｐゴシック" charset="0"/>
                <a:cs typeface="Calibri" panose="020F0502020204030204" pitchFamily="34" charset="0"/>
              </a:rPr>
              <a:t>Le flacon convient aussi pour les réservoirs sans bouchon.</a:t>
            </a:r>
            <a:endParaRPr kumimoji="0" lang="nl-BE" sz="1200" b="0" i="0" u="none" strike="noStrike" cap="none" normalizeH="0" baseline="0" dirty="0">
              <a:ln>
                <a:noFill/>
              </a:ln>
              <a:solidFill>
                <a:srgbClr val="92D050"/>
              </a:solidFill>
              <a:effectLst/>
              <a:latin typeface="Calibri" panose="020F0502020204030204" pitchFamily="34" charset="0"/>
              <a:ea typeface="ＭＳ Ｐゴシック"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7"/>
                                        </p:tgtEl>
                                      </p:cBhvr>
                                    </p:animEffect>
                                    <p:animScale>
                                      <p:cBhvr>
                                        <p:cTn id="7" dur="250" autoRev="1" fill="hold"/>
                                        <p:tgtEl>
                                          <p:spTgt spid="27"/>
                                        </p:tgtEl>
                                      </p:cBhvr>
                                      <p:by x="105000" y="105000"/>
                                    </p:animScale>
                                  </p:childTnLst>
                                </p:cTn>
                              </p:par>
                            </p:childTnLst>
                          </p:cTn>
                        </p:par>
                      </p:childTnLst>
                    </p:cTn>
                  </p:par>
                </p:childTnLst>
              </p:cTn>
              <p:nextCondLst>
                <p:cond evt="onClick" delay="0">
                  <p:tgtEl>
                    <p:spTgt spid="2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0">
            <a:extLst>
              <a:ext uri="{FF2B5EF4-FFF2-40B4-BE49-F238E27FC236}">
                <a16:creationId xmlns:a16="http://schemas.microsoft.com/office/drawing/2014/main" id="{6B7BFF6E-AA75-401E-9305-32E448616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094391"/>
            <a:ext cx="1470406" cy="42788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A73FDF8-C96C-439E-92D2-51E8AED07F4B}"/>
              </a:ext>
            </a:extLst>
          </p:cNvPr>
          <p:cNvSpPr txBox="1"/>
          <p:nvPr/>
        </p:nvSpPr>
        <p:spPr>
          <a:xfrm>
            <a:off x="327162" y="188640"/>
            <a:ext cx="8115491" cy="461665"/>
          </a:xfrm>
          <a:prstGeom prst="rect">
            <a:avLst/>
          </a:prstGeom>
          <a:noFill/>
        </p:spPr>
        <p:txBody>
          <a:bodyPr wrap="none" rtlCol="0" anchor="t">
            <a:spAutoFit/>
          </a:bodyPr>
          <a:lstStyle/>
          <a:p>
            <a:r>
              <a:rPr lang="fr-BE" b="1" dirty="0">
                <a:solidFill>
                  <a:schemeClr val="bg2">
                    <a:lumMod val="25000"/>
                  </a:schemeClr>
                </a:solidFill>
                <a:latin typeface="Calibri"/>
                <a:ea typeface="ＭＳ Ｐゴシック"/>
              </a:rPr>
              <a:t>Intelligent, facile et moderne : Les flacons uniques de </a:t>
            </a:r>
            <a:r>
              <a:rPr lang="fr-BE" b="1" dirty="0" err="1">
                <a:solidFill>
                  <a:schemeClr val="bg2">
                    <a:lumMod val="25000"/>
                  </a:schemeClr>
                </a:solidFill>
                <a:latin typeface="Calibri"/>
                <a:ea typeface="ＭＳ Ｐゴシック"/>
              </a:rPr>
              <a:t>Wynn’s</a:t>
            </a:r>
            <a:r>
              <a:rPr lang="fr-BE" b="1" dirty="0">
                <a:solidFill>
                  <a:schemeClr val="bg2">
                    <a:lumMod val="25000"/>
                  </a:schemeClr>
                </a:solidFill>
                <a:latin typeface="Calibri"/>
                <a:ea typeface="ＭＳ Ｐゴシック"/>
              </a:rPr>
              <a:t> </a:t>
            </a:r>
            <a:endParaRPr lang="nl-BE" b="1" dirty="0">
              <a:solidFill>
                <a:schemeClr val="bg2">
                  <a:lumMod val="25000"/>
                </a:schemeClr>
              </a:solidFill>
              <a:latin typeface="Calibri" panose="020F0502020204030204" pitchFamily="34" charset="0"/>
            </a:endParaRPr>
          </a:p>
        </p:txBody>
      </p:sp>
      <p:pic>
        <p:nvPicPr>
          <p:cNvPr id="17" name="Afbeelding 16">
            <a:extLst>
              <a:ext uri="{FF2B5EF4-FFF2-40B4-BE49-F238E27FC236}">
                <a16:creationId xmlns:a16="http://schemas.microsoft.com/office/drawing/2014/main" id="{BC7F8393-55DF-44DA-BB5B-392005E750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1556057"/>
            <a:ext cx="1451504" cy="37973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8" name="Afbeelding 26">
            <a:extLst>
              <a:ext uri="{FF2B5EF4-FFF2-40B4-BE49-F238E27FC236}">
                <a16:creationId xmlns:a16="http://schemas.microsoft.com/office/drawing/2014/main" id="{773F2027-9171-452C-B39B-912FF0B56A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8748" y="1785317"/>
            <a:ext cx="955063" cy="35681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9" name="TextBox 1">
            <a:extLst>
              <a:ext uri="{FF2B5EF4-FFF2-40B4-BE49-F238E27FC236}">
                <a16:creationId xmlns:a16="http://schemas.microsoft.com/office/drawing/2014/main" id="{922A07BB-29CF-45D1-96FD-41583EBC7BC6}"/>
              </a:ext>
            </a:extLst>
          </p:cNvPr>
          <p:cNvSpPr txBox="1">
            <a:spLocks noChangeArrowheads="1"/>
          </p:cNvSpPr>
          <p:nvPr/>
        </p:nvSpPr>
        <p:spPr bwMode="auto">
          <a:xfrm>
            <a:off x="1187624" y="1048668"/>
            <a:ext cx="2130347" cy="195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ü"/>
            </a:pPr>
            <a:r>
              <a:rPr lang="nl-BE" altLang="nl-BE" sz="1100" dirty="0" err="1">
                <a:latin typeface="Calibri" panose="020F0502020204030204" pitchFamily="34" charset="0"/>
                <a:cs typeface="Calibri" panose="020F0502020204030204" pitchFamily="34" charset="0"/>
              </a:rPr>
              <a:t>Contenu</a:t>
            </a:r>
            <a:r>
              <a:rPr lang="nl-BE" altLang="nl-BE" sz="1100" dirty="0">
                <a:latin typeface="Calibri" panose="020F0502020204030204" pitchFamily="34" charset="0"/>
                <a:cs typeface="Calibri" panose="020F0502020204030204" pitchFamily="34" charset="0"/>
              </a:rPr>
              <a:t>: 500 ml</a:t>
            </a:r>
          </a:p>
          <a:p>
            <a:pPr>
              <a:spcBef>
                <a:spcPct val="0"/>
              </a:spcBef>
              <a:buFont typeface="Wingdings" panose="05000000000000000000" pitchFamily="2" charset="2"/>
              <a:buChar char="ü"/>
            </a:pPr>
            <a:r>
              <a:rPr lang="nl-BE" altLang="nl-BE" sz="1100" dirty="0">
                <a:latin typeface="Calibri" panose="020F0502020204030204" pitchFamily="34" charset="0"/>
                <a:cs typeface="Calibri" panose="020F0502020204030204" pitchFamily="34" charset="0"/>
              </a:rPr>
              <a:t>Flacon </a:t>
            </a:r>
            <a:r>
              <a:rPr lang="nl-BE" altLang="nl-BE" sz="1100" dirty="0" err="1">
                <a:latin typeface="Calibri" panose="020F0502020204030204" pitchFamily="34" charset="0"/>
                <a:cs typeface="Calibri" panose="020F0502020204030204" pitchFamily="34" charset="0"/>
              </a:rPr>
              <a:t>noir</a:t>
            </a:r>
            <a:endParaRPr lang="nl-BE"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ü"/>
            </a:pPr>
            <a:r>
              <a:rPr lang="nl-BE" altLang="nl-BE" sz="1100" dirty="0" err="1">
                <a:latin typeface="Calibri" panose="020F0502020204030204" pitchFamily="34" charset="0"/>
                <a:cs typeface="Calibri" panose="020F0502020204030204" pitchFamily="34" charset="0"/>
              </a:rPr>
              <a:t>Indication</a:t>
            </a:r>
            <a:r>
              <a:rPr lang="nl-BE" altLang="nl-BE" sz="1100" dirty="0">
                <a:latin typeface="Calibri" panose="020F0502020204030204" pitchFamily="34" charset="0"/>
                <a:cs typeface="Calibri" panose="020F0502020204030204" pitchFamily="34" charset="0"/>
              </a:rPr>
              <a:t> de couleur: </a:t>
            </a:r>
          </a:p>
          <a:p>
            <a:pPr marL="571500" lvl="1" indent="0">
              <a:spcBef>
                <a:spcPct val="0"/>
              </a:spcBef>
              <a:buNone/>
            </a:pPr>
            <a:r>
              <a:rPr lang="nl-BE" altLang="nl-BE" sz="1100" dirty="0" err="1">
                <a:latin typeface="Calibri" panose="020F0502020204030204" pitchFamily="34" charset="0"/>
                <a:cs typeface="Calibri" panose="020F0502020204030204" pitchFamily="34" charset="0"/>
              </a:rPr>
              <a:t>Jaune</a:t>
            </a:r>
            <a:r>
              <a:rPr lang="nl-BE" altLang="nl-BE" sz="1100" dirty="0">
                <a:latin typeface="Calibri" panose="020F0502020204030204" pitchFamily="34" charset="0"/>
                <a:cs typeface="Calibri" panose="020F0502020204030204" pitchFamily="34" charset="0"/>
              </a:rPr>
              <a:t> = Diesel</a:t>
            </a:r>
          </a:p>
          <a:p>
            <a:pPr marL="571500" lvl="1" indent="0">
              <a:spcBef>
                <a:spcPct val="0"/>
              </a:spcBef>
              <a:buNone/>
            </a:pPr>
            <a:r>
              <a:rPr lang="nl-BE" altLang="nl-BE" sz="1100" dirty="0" err="1">
                <a:latin typeface="Calibri" panose="020F0502020204030204" pitchFamily="34" charset="0"/>
                <a:cs typeface="Calibri" panose="020F0502020204030204" pitchFamily="34" charset="0"/>
              </a:rPr>
              <a:t>Vert</a:t>
            </a:r>
            <a:r>
              <a:rPr lang="nl-BE" altLang="nl-BE" sz="1100" dirty="0">
                <a:latin typeface="Calibri" panose="020F0502020204030204" pitchFamily="34" charset="0"/>
                <a:cs typeface="Calibri" panose="020F0502020204030204" pitchFamily="34" charset="0"/>
              </a:rPr>
              <a:t> = Essence</a:t>
            </a:r>
          </a:p>
          <a:p>
            <a:pPr>
              <a:spcBef>
                <a:spcPct val="0"/>
              </a:spcBef>
              <a:buFont typeface="Wingdings" panose="05000000000000000000" pitchFamily="2" charset="2"/>
              <a:buChar char="ü"/>
            </a:pPr>
            <a:r>
              <a:rPr lang="fr-FR" sz="1100" dirty="0">
                <a:latin typeface="Calibri"/>
                <a:ea typeface="ＭＳ Ｐゴシック"/>
                <a:cs typeface="Calibri"/>
              </a:rPr>
              <a:t>Convient aussi pour les réservoirs sans bouchon.</a:t>
            </a:r>
          </a:p>
          <a:p>
            <a:pPr>
              <a:spcBef>
                <a:spcPct val="0"/>
              </a:spcBef>
              <a:buFont typeface="Wingdings" panose="05000000000000000000" pitchFamily="2" charset="2"/>
              <a:buChar char="ü"/>
            </a:pPr>
            <a:r>
              <a:rPr lang="fr-BE" sz="1100" dirty="0">
                <a:latin typeface="Calibri" panose="020F0502020204030204" pitchFamily="34" charset="0"/>
                <a:cs typeface="Calibri" panose="020F0502020204030204" pitchFamily="34" charset="0"/>
              </a:rPr>
              <a:t>Le flacon est très facile à utiliser : versez le produit directement dans le réservoir sans entonnoir !</a:t>
            </a:r>
            <a:endParaRPr lang="nl-BE" altLang="nl-BE" sz="1100" dirty="0">
              <a:latin typeface="Calibri" panose="020F0502020204030204" pitchFamily="34" charset="0"/>
              <a:cs typeface="Calibri" panose="020F0502020204030204" pitchFamily="34" charset="0"/>
            </a:endParaRPr>
          </a:p>
        </p:txBody>
      </p:sp>
      <p:sp>
        <p:nvSpPr>
          <p:cNvPr id="20" name="TextBox 1">
            <a:extLst>
              <a:ext uri="{FF2B5EF4-FFF2-40B4-BE49-F238E27FC236}">
                <a16:creationId xmlns:a16="http://schemas.microsoft.com/office/drawing/2014/main" id="{F19A6FDE-5113-450C-89A2-BF74D42FFEC3}"/>
              </a:ext>
            </a:extLst>
          </p:cNvPr>
          <p:cNvSpPr txBox="1">
            <a:spLocks noChangeArrowheads="1"/>
          </p:cNvSpPr>
          <p:nvPr/>
        </p:nvSpPr>
        <p:spPr bwMode="auto">
          <a:xfrm>
            <a:off x="4283968" y="1048668"/>
            <a:ext cx="1944216"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ü"/>
            </a:pPr>
            <a:r>
              <a:rPr lang="nl-BE" altLang="nl-BE" sz="1100" dirty="0" err="1">
                <a:latin typeface="Calibri" panose="020F0502020204030204" pitchFamily="34" charset="0"/>
                <a:cs typeface="Calibri" panose="020F0502020204030204" pitchFamily="34" charset="0"/>
              </a:rPr>
              <a:t>Contenu</a:t>
            </a:r>
            <a:r>
              <a:rPr lang="nl-BE" altLang="nl-BE" sz="1100" dirty="0">
                <a:latin typeface="Calibri" panose="020F0502020204030204" pitchFamily="34" charset="0"/>
                <a:cs typeface="Calibri" panose="020F0502020204030204" pitchFamily="34" charset="0"/>
              </a:rPr>
              <a:t>: 325 ml</a:t>
            </a:r>
          </a:p>
          <a:p>
            <a:pPr>
              <a:spcBef>
                <a:spcPct val="0"/>
              </a:spcBef>
              <a:buFont typeface="Wingdings" panose="05000000000000000000" pitchFamily="2" charset="2"/>
              <a:buChar char="ü"/>
            </a:pPr>
            <a:r>
              <a:rPr lang="nl-BE" altLang="nl-BE" sz="1100" dirty="0">
                <a:latin typeface="Calibri" panose="020F0502020204030204" pitchFamily="34" charset="0"/>
                <a:cs typeface="Calibri" panose="020F0502020204030204" pitchFamily="34" charset="0"/>
              </a:rPr>
              <a:t>Flacon violet</a:t>
            </a:r>
          </a:p>
          <a:p>
            <a:pPr>
              <a:spcBef>
                <a:spcPct val="0"/>
              </a:spcBef>
              <a:buFont typeface="Wingdings" panose="05000000000000000000" pitchFamily="2" charset="2"/>
              <a:buChar char="ü"/>
            </a:pPr>
            <a:r>
              <a:rPr lang="nl-BE" altLang="nl-BE" sz="1100" dirty="0" err="1">
                <a:latin typeface="Calibri" panose="020F0502020204030204" pitchFamily="34" charset="0"/>
                <a:cs typeface="Calibri" panose="020F0502020204030204" pitchFamily="34" charset="0"/>
              </a:rPr>
              <a:t>Indication</a:t>
            </a:r>
            <a:r>
              <a:rPr lang="nl-BE" altLang="nl-BE" sz="1100" dirty="0">
                <a:latin typeface="Calibri" panose="020F0502020204030204" pitchFamily="34" charset="0"/>
                <a:cs typeface="Calibri" panose="020F0502020204030204" pitchFamily="34" charset="0"/>
              </a:rPr>
              <a:t> de couleur: </a:t>
            </a:r>
          </a:p>
          <a:p>
            <a:pPr marL="571500" lvl="1" indent="0">
              <a:spcBef>
                <a:spcPct val="0"/>
              </a:spcBef>
              <a:buNone/>
            </a:pPr>
            <a:r>
              <a:rPr lang="nl-BE" altLang="nl-BE" sz="1100" dirty="0" err="1">
                <a:latin typeface="Calibri" panose="020F0502020204030204" pitchFamily="34" charset="0"/>
                <a:cs typeface="Calibri" panose="020F0502020204030204" pitchFamily="34" charset="0"/>
              </a:rPr>
              <a:t>Jaune</a:t>
            </a:r>
            <a:r>
              <a:rPr lang="nl-BE" altLang="nl-BE" sz="1100" dirty="0">
                <a:latin typeface="Calibri" panose="020F0502020204030204" pitchFamily="34" charset="0"/>
                <a:cs typeface="Calibri" panose="020F0502020204030204" pitchFamily="34" charset="0"/>
              </a:rPr>
              <a:t> = Diesel</a:t>
            </a:r>
          </a:p>
          <a:p>
            <a:pPr marL="571500" lvl="1" indent="0">
              <a:spcBef>
                <a:spcPct val="0"/>
              </a:spcBef>
              <a:buNone/>
            </a:pPr>
            <a:r>
              <a:rPr lang="nl-BE" altLang="nl-BE" sz="1100" dirty="0" err="1">
                <a:latin typeface="Calibri" panose="020F0502020204030204" pitchFamily="34" charset="0"/>
                <a:cs typeface="Calibri" panose="020F0502020204030204" pitchFamily="34" charset="0"/>
              </a:rPr>
              <a:t>Vert</a:t>
            </a:r>
            <a:r>
              <a:rPr lang="nl-BE" altLang="nl-BE" sz="1100" dirty="0">
                <a:latin typeface="Calibri" panose="020F0502020204030204" pitchFamily="34" charset="0"/>
                <a:cs typeface="Calibri" panose="020F0502020204030204" pitchFamily="34" charset="0"/>
              </a:rPr>
              <a:t> = Essence</a:t>
            </a:r>
          </a:p>
          <a:p>
            <a:pPr>
              <a:spcBef>
                <a:spcPct val="0"/>
              </a:spcBef>
              <a:buFont typeface="Wingdings" panose="05000000000000000000" pitchFamily="2" charset="2"/>
              <a:buChar char="ü"/>
            </a:pPr>
            <a:r>
              <a:rPr lang="fr-FR" sz="1100" dirty="0">
                <a:latin typeface="Calibri"/>
                <a:ea typeface="ＭＳ Ｐゴシック"/>
                <a:cs typeface="Calibri"/>
              </a:rPr>
              <a:t>Couvercle et autocollant avec une indication de couleur.</a:t>
            </a:r>
          </a:p>
          <a:p>
            <a:pPr>
              <a:spcBef>
                <a:spcPct val="0"/>
              </a:spcBef>
              <a:buFont typeface="Wingdings" panose="05000000000000000000" pitchFamily="2" charset="2"/>
              <a:buChar char="ü"/>
            </a:pPr>
            <a:r>
              <a:rPr lang="fr-FR" sz="1100" dirty="0">
                <a:latin typeface="Calibri"/>
                <a:ea typeface="ＭＳ Ｐゴシック"/>
                <a:cs typeface="Calibri"/>
              </a:rPr>
              <a:t>Convient aussi pour les réservoirs sans bouchon.</a:t>
            </a:r>
          </a:p>
          <a:p>
            <a:pPr>
              <a:spcBef>
                <a:spcPct val="0"/>
              </a:spcBef>
              <a:buFont typeface="Wingdings" panose="05000000000000000000" pitchFamily="2" charset="2"/>
              <a:buChar char="ü"/>
            </a:pPr>
            <a:r>
              <a:rPr lang="fr-BE" sz="1100" dirty="0">
                <a:latin typeface="Calibri" panose="020F0502020204030204" pitchFamily="34" charset="0"/>
                <a:cs typeface="Calibri" panose="020F0502020204030204" pitchFamily="34" charset="0"/>
              </a:rPr>
              <a:t>Le flacon est très facile à utiliser : versez le produit directement dans le réservoir sans entonnoir !</a:t>
            </a:r>
            <a:endParaRPr lang="nl-BE" altLang="nl-BE" sz="1100" dirty="0">
              <a:latin typeface="Calibri" panose="020F0502020204030204" pitchFamily="34" charset="0"/>
              <a:cs typeface="Calibri" panose="020F0502020204030204" pitchFamily="34" charset="0"/>
            </a:endParaRPr>
          </a:p>
        </p:txBody>
      </p:sp>
      <p:sp>
        <p:nvSpPr>
          <p:cNvPr id="25" name="TextBox 1">
            <a:extLst>
              <a:ext uri="{FF2B5EF4-FFF2-40B4-BE49-F238E27FC236}">
                <a16:creationId xmlns:a16="http://schemas.microsoft.com/office/drawing/2014/main" id="{10C272A2-50AF-4AA3-9403-B45386A3C0D4}"/>
              </a:ext>
            </a:extLst>
          </p:cNvPr>
          <p:cNvSpPr txBox="1">
            <a:spLocks noChangeArrowheads="1"/>
          </p:cNvSpPr>
          <p:nvPr/>
        </p:nvSpPr>
        <p:spPr bwMode="auto">
          <a:xfrm>
            <a:off x="7452320" y="1048668"/>
            <a:ext cx="1558527"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ü"/>
            </a:pPr>
            <a:r>
              <a:rPr lang="nl-BE" altLang="nl-BE" sz="1100" dirty="0" err="1">
                <a:latin typeface="Calibri" panose="020F0502020204030204" pitchFamily="34" charset="0"/>
                <a:cs typeface="Calibri" panose="020F0502020204030204" pitchFamily="34" charset="0"/>
              </a:rPr>
              <a:t>Contenu</a:t>
            </a:r>
            <a:r>
              <a:rPr lang="nl-BE" altLang="nl-BE" sz="1100" dirty="0">
                <a:latin typeface="Calibri" panose="020F0502020204030204" pitchFamily="34" charset="0"/>
                <a:cs typeface="Calibri" panose="020F0502020204030204" pitchFamily="34" charset="0"/>
              </a:rPr>
              <a:t>: 250 ml</a:t>
            </a:r>
          </a:p>
          <a:p>
            <a:pPr>
              <a:spcBef>
                <a:spcPct val="0"/>
              </a:spcBef>
              <a:buFont typeface="Wingdings" panose="05000000000000000000" pitchFamily="2" charset="2"/>
              <a:buChar char="ü"/>
            </a:pPr>
            <a:r>
              <a:rPr lang="fr-BE" sz="1100" dirty="0">
                <a:latin typeface="Calibri" panose="020F0502020204030204" pitchFamily="34" charset="0"/>
                <a:cs typeface="Calibri" panose="020F0502020204030204" pitchFamily="34" charset="0"/>
              </a:rPr>
              <a:t>De cette façon, vous pouvez doser le produit très facilement dans le goulot</a:t>
            </a:r>
          </a:p>
          <a:p>
            <a:pPr>
              <a:spcBef>
                <a:spcPct val="0"/>
              </a:spcBef>
              <a:buFont typeface="Wingdings" panose="05000000000000000000" pitchFamily="2" charset="2"/>
              <a:buChar char="ü"/>
            </a:pPr>
            <a:r>
              <a:rPr lang="nl-BE" altLang="nl-BE" sz="1100" dirty="0" err="1">
                <a:latin typeface="Calibri"/>
                <a:ea typeface="ＭＳ Ｐゴシック"/>
                <a:cs typeface="Calibri"/>
              </a:rPr>
              <a:t>Additifs</a:t>
            </a:r>
            <a:r>
              <a:rPr lang="nl-BE" altLang="nl-BE" sz="1100" dirty="0">
                <a:latin typeface="Calibri"/>
                <a:ea typeface="ＭＳ Ｐゴシック"/>
                <a:cs typeface="Calibri"/>
              </a:rPr>
              <a:t> </a:t>
            </a:r>
            <a:r>
              <a:rPr lang="nl-BE" altLang="nl-BE" sz="1100" dirty="0" err="1">
                <a:latin typeface="Calibri"/>
                <a:ea typeface="ＭＳ Ｐゴシック"/>
                <a:cs typeface="Calibri"/>
              </a:rPr>
              <a:t>professionels</a:t>
            </a:r>
            <a:r>
              <a:rPr lang="nl-BE" altLang="nl-BE" sz="1100" dirty="0">
                <a:latin typeface="Calibri"/>
                <a:ea typeface="ＭＳ Ｐゴシック"/>
                <a:cs typeface="Calibri"/>
              </a:rPr>
              <a:t> et </a:t>
            </a:r>
            <a:r>
              <a:rPr lang="nl-BE" altLang="nl-BE" sz="1100" dirty="0" err="1">
                <a:latin typeface="Calibri"/>
                <a:ea typeface="ＭＳ Ｐゴシック"/>
                <a:cs typeface="Calibri"/>
              </a:rPr>
              <a:t>consommateurs</a:t>
            </a:r>
            <a:r>
              <a:rPr lang="nl-BE" altLang="nl-BE" sz="1100" dirty="0">
                <a:latin typeface="Calibri"/>
                <a:ea typeface="ＭＳ Ｐゴシック"/>
                <a:cs typeface="Calibri"/>
              </a:rPr>
              <a:t>.</a:t>
            </a:r>
          </a:p>
        </p:txBody>
      </p:sp>
      <p:sp>
        <p:nvSpPr>
          <p:cNvPr id="26" name="TextBox 1">
            <a:extLst>
              <a:ext uri="{FF2B5EF4-FFF2-40B4-BE49-F238E27FC236}">
                <a16:creationId xmlns:a16="http://schemas.microsoft.com/office/drawing/2014/main" id="{51CEB059-DD02-4A22-AC12-236E5C900651}"/>
              </a:ext>
            </a:extLst>
          </p:cNvPr>
          <p:cNvSpPr txBox="1">
            <a:spLocks noChangeArrowheads="1"/>
          </p:cNvSpPr>
          <p:nvPr/>
        </p:nvSpPr>
        <p:spPr bwMode="auto">
          <a:xfrm>
            <a:off x="327162" y="826181"/>
            <a:ext cx="27326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spcBef>
                <a:spcPct val="0"/>
              </a:spcBef>
              <a:buNone/>
            </a:pPr>
            <a:r>
              <a:rPr lang="nl-BE" altLang="nl-BE" sz="1200" b="1" dirty="0">
                <a:solidFill>
                  <a:srgbClr val="FF9933"/>
                </a:solidFill>
                <a:latin typeface="Calibri"/>
                <a:ea typeface="ＭＳ Ｐゴシック"/>
                <a:cs typeface="Calibri"/>
              </a:rPr>
              <a:t>Le flacon </a:t>
            </a:r>
            <a:r>
              <a:rPr lang="nl-BE" altLang="nl-BE" sz="1200" b="1" dirty="0" err="1">
                <a:solidFill>
                  <a:srgbClr val="FF9933"/>
                </a:solidFill>
                <a:latin typeface="Calibri"/>
                <a:ea typeface="ＭＳ Ｐゴシック"/>
                <a:cs typeface="Calibri"/>
              </a:rPr>
              <a:t>professionnel</a:t>
            </a:r>
            <a:r>
              <a:rPr lang="nl-BE" altLang="nl-BE" sz="1200" b="1" dirty="0">
                <a:solidFill>
                  <a:srgbClr val="FF9933"/>
                </a:solidFill>
                <a:latin typeface="Calibri"/>
                <a:ea typeface="ＭＳ Ｐゴシック"/>
                <a:cs typeface="Calibri"/>
              </a:rPr>
              <a:t>:</a:t>
            </a:r>
          </a:p>
        </p:txBody>
      </p:sp>
      <p:sp>
        <p:nvSpPr>
          <p:cNvPr id="27" name="TextBox 1">
            <a:extLst>
              <a:ext uri="{FF2B5EF4-FFF2-40B4-BE49-F238E27FC236}">
                <a16:creationId xmlns:a16="http://schemas.microsoft.com/office/drawing/2014/main" id="{5F9D2DD7-B00E-4C31-9218-74967A92D518}"/>
              </a:ext>
            </a:extLst>
          </p:cNvPr>
          <p:cNvSpPr txBox="1">
            <a:spLocks noChangeArrowheads="1"/>
          </p:cNvSpPr>
          <p:nvPr/>
        </p:nvSpPr>
        <p:spPr bwMode="auto">
          <a:xfrm>
            <a:off x="3521773" y="826181"/>
            <a:ext cx="26301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spcBef>
                <a:spcPct val="0"/>
              </a:spcBef>
              <a:buNone/>
            </a:pPr>
            <a:r>
              <a:rPr lang="nl-BE" altLang="nl-BE" sz="1200" b="1" dirty="0">
                <a:solidFill>
                  <a:srgbClr val="FF9933"/>
                </a:solidFill>
                <a:latin typeface="Calibri"/>
                <a:ea typeface="ＭＳ Ｐゴシック"/>
                <a:cs typeface="Calibri"/>
              </a:rPr>
              <a:t>Le flacon </a:t>
            </a:r>
            <a:r>
              <a:rPr lang="nl-BE" altLang="nl-BE" sz="1200" b="1" dirty="0" err="1">
                <a:solidFill>
                  <a:srgbClr val="FF9933"/>
                </a:solidFill>
                <a:latin typeface="Calibri"/>
                <a:ea typeface="ＭＳ Ｐゴシック"/>
                <a:cs typeface="Calibri"/>
              </a:rPr>
              <a:t>consommateur</a:t>
            </a:r>
            <a:r>
              <a:rPr lang="nl-BE" altLang="nl-BE" sz="1200" b="1" dirty="0">
                <a:solidFill>
                  <a:srgbClr val="FF9933"/>
                </a:solidFill>
                <a:latin typeface="Calibri"/>
                <a:ea typeface="ＭＳ Ｐゴシック"/>
                <a:cs typeface="Calibri"/>
              </a:rPr>
              <a:t>:</a:t>
            </a:r>
          </a:p>
        </p:txBody>
      </p:sp>
      <p:sp>
        <p:nvSpPr>
          <p:cNvPr id="28" name="TextBox 1">
            <a:extLst>
              <a:ext uri="{FF2B5EF4-FFF2-40B4-BE49-F238E27FC236}">
                <a16:creationId xmlns:a16="http://schemas.microsoft.com/office/drawing/2014/main" id="{FACC614C-5AA0-4C09-ABF5-539FE2047076}"/>
              </a:ext>
            </a:extLst>
          </p:cNvPr>
          <p:cNvSpPr txBox="1">
            <a:spLocks noChangeArrowheads="1"/>
          </p:cNvSpPr>
          <p:nvPr/>
        </p:nvSpPr>
        <p:spPr bwMode="auto">
          <a:xfrm>
            <a:off x="6516216" y="836712"/>
            <a:ext cx="21303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spcBef>
                <a:spcPct val="0"/>
              </a:spcBef>
              <a:buNone/>
            </a:pPr>
            <a:r>
              <a:rPr lang="nl-BE" altLang="nl-BE" sz="1200" b="1" dirty="0">
                <a:solidFill>
                  <a:srgbClr val="FF9933"/>
                </a:solidFill>
                <a:latin typeface="Calibri" panose="020F0502020204030204" pitchFamily="34" charset="0"/>
                <a:cs typeface="Calibri" panose="020F0502020204030204" pitchFamily="34" charset="0"/>
              </a:rPr>
              <a:t>Le flacon-</a:t>
            </a:r>
            <a:r>
              <a:rPr lang="nl-BE" altLang="nl-BE" sz="1200" b="1" dirty="0" err="1">
                <a:solidFill>
                  <a:srgbClr val="FF9933"/>
                </a:solidFill>
                <a:latin typeface="Calibri" panose="020F0502020204030204" pitchFamily="34" charset="0"/>
                <a:cs typeface="Calibri" panose="020F0502020204030204" pitchFamily="34" charset="0"/>
              </a:rPr>
              <a:t>doseur</a:t>
            </a:r>
            <a:r>
              <a:rPr lang="nl-BE" altLang="nl-BE" sz="1200" b="1" dirty="0">
                <a:solidFill>
                  <a:srgbClr val="FF9933"/>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7343988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hthoek 15">
            <a:extLst>
              <a:ext uri="{FF2B5EF4-FFF2-40B4-BE49-F238E27FC236}">
                <a16:creationId xmlns:a16="http://schemas.microsoft.com/office/drawing/2014/main" id="{E9761879-EF7D-4F92-9AFA-7CE2221858B1}"/>
              </a:ext>
            </a:extLst>
          </p:cNvPr>
          <p:cNvSpPr>
            <a:spLocks noChangeArrowheads="1"/>
          </p:cNvSpPr>
          <p:nvPr/>
        </p:nvSpPr>
        <p:spPr bwMode="auto">
          <a:xfrm>
            <a:off x="398463" y="749300"/>
            <a:ext cx="428625" cy="5127625"/>
          </a:xfrm>
          <a:prstGeom prst="rect">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48136" name="TextBox 1">
            <a:extLst>
              <a:ext uri="{FF2B5EF4-FFF2-40B4-BE49-F238E27FC236}">
                <a16:creationId xmlns:a16="http://schemas.microsoft.com/office/drawing/2014/main" id="{7B8945B2-2116-4D0D-A30C-61F2C18B83CE}"/>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dirty="0">
                <a:solidFill>
                  <a:srgbClr val="7030A0"/>
                </a:solidFill>
                <a:latin typeface="Calibri" panose="020F0502020204030204" pitchFamily="34" charset="0"/>
              </a:rPr>
              <a:t>WYNN’S INJECTOR +PLUS+ CLEANER</a:t>
            </a:r>
          </a:p>
        </p:txBody>
      </p:sp>
      <p:sp>
        <p:nvSpPr>
          <p:cNvPr id="48137" name="TextBox 1">
            <a:extLst>
              <a:ext uri="{FF2B5EF4-FFF2-40B4-BE49-F238E27FC236}">
                <a16:creationId xmlns:a16="http://schemas.microsoft.com/office/drawing/2014/main" id="{621D6DAD-369B-4165-A386-F5C96F303C79}"/>
              </a:ext>
            </a:extLst>
          </p:cNvPr>
          <p:cNvSpPr txBox="1">
            <a:spLocks noChangeArrowheads="1"/>
          </p:cNvSpPr>
          <p:nvPr/>
        </p:nvSpPr>
        <p:spPr bwMode="auto">
          <a:xfrm>
            <a:off x="2822575" y="1311275"/>
            <a:ext cx="607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Injector</a:t>
            </a:r>
            <a:r>
              <a:rPr lang="fr-FR" sz="1200" dirty="0">
                <a:latin typeface="Calibri" panose="020F0502020204030204" pitchFamily="34" charset="0"/>
                <a:cs typeface="Calibri" panose="020F0502020204030204" pitchFamily="34" charset="0"/>
              </a:rPr>
              <a:t> +Plus+ Cleaner est un additif-essence multifonctionnel pour maintenir le système d'alimentation des moteurs à injection d'essence en condition optimale.</a:t>
            </a:r>
            <a:endParaRPr lang="nl-BE" altLang="nl-BE" sz="1200" dirty="0">
              <a:latin typeface="Calibri" panose="020F0502020204030204" pitchFamily="34" charset="0"/>
              <a:cs typeface="Calibri" panose="020F0502020204030204" pitchFamily="34" charset="0"/>
            </a:endParaRPr>
          </a:p>
        </p:txBody>
      </p:sp>
      <p:sp>
        <p:nvSpPr>
          <p:cNvPr id="48138" name="TextBox 1">
            <a:extLst>
              <a:ext uri="{FF2B5EF4-FFF2-40B4-BE49-F238E27FC236}">
                <a16:creationId xmlns:a16="http://schemas.microsoft.com/office/drawing/2014/main" id="{1B6D279B-DC47-41C0-9809-AF03710E2CDB}"/>
              </a:ext>
            </a:extLst>
          </p:cNvPr>
          <p:cNvSpPr txBox="1">
            <a:spLocks noChangeArrowheads="1"/>
          </p:cNvSpPr>
          <p:nvPr/>
        </p:nvSpPr>
        <p:spPr bwMode="auto">
          <a:xfrm>
            <a:off x="2806700" y="1782673"/>
            <a:ext cx="60690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48139" name="TextBox 1">
            <a:extLst>
              <a:ext uri="{FF2B5EF4-FFF2-40B4-BE49-F238E27FC236}">
                <a16:creationId xmlns:a16="http://schemas.microsoft.com/office/drawing/2014/main" id="{8E799A66-8BF2-476D-B69F-6836CCAB5AE1}"/>
              </a:ext>
            </a:extLst>
          </p:cNvPr>
          <p:cNvSpPr txBox="1">
            <a:spLocks noChangeArrowheads="1"/>
          </p:cNvSpPr>
          <p:nvPr/>
        </p:nvSpPr>
        <p:spPr bwMode="auto">
          <a:xfrm>
            <a:off x="2822575" y="2000161"/>
            <a:ext cx="6070600" cy="22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Nettoie et lubrifie les injecteurs.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Evite la formation de dépôts sur les soupapes, dans le collecteur et dans la chambre de </a:t>
            </a:r>
            <a:r>
              <a:rPr lang="nl-BE" sz="1100" dirty="0" err="1">
                <a:latin typeface="Calibri" panose="020F0502020204030204" pitchFamily="34" charset="0"/>
                <a:cs typeface="Calibri" panose="020F0502020204030204" pitchFamily="34" charset="0"/>
              </a:rPr>
              <a:t>combustion</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Facilite le démarrage à froid.</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Prévient les ralentis irréguliers et les à-coups à l'accélération.</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Absorbe l'eau de condensation.</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Protège tout le système d'alimentation contre la rouille et la corrosion.</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Lubrifie la pompe, les injecteurs, les soupapes et la zone des hauts de cylindre.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Améliore la combustion et le rendement énergétique du moteur.</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Maintient les valeurs CO et HC au minimum.</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Peut être utilisé dans l'essence avec ou sans plomb.</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N'altère pas les pots d'échappement catalytiques.</a:t>
            </a:r>
            <a:endParaRPr lang="nl-BE" altLang="nl-BE" sz="1100" dirty="0">
              <a:latin typeface="Calibri" panose="020F0502020204030204" pitchFamily="34" charset="0"/>
              <a:cs typeface="Calibri" panose="020F0502020204030204" pitchFamily="34" charset="0"/>
            </a:endParaRPr>
          </a:p>
        </p:txBody>
      </p:sp>
      <p:sp>
        <p:nvSpPr>
          <p:cNvPr id="48140" name="TextBox 1">
            <a:extLst>
              <a:ext uri="{FF2B5EF4-FFF2-40B4-BE49-F238E27FC236}">
                <a16:creationId xmlns:a16="http://schemas.microsoft.com/office/drawing/2014/main" id="{B63B94CB-62C0-4BB7-9BB0-27F555D9208E}"/>
              </a:ext>
            </a:extLst>
          </p:cNvPr>
          <p:cNvSpPr txBox="1">
            <a:spLocks noChangeArrowheads="1"/>
          </p:cNvSpPr>
          <p:nvPr/>
        </p:nvSpPr>
        <p:spPr bwMode="auto">
          <a:xfrm>
            <a:off x="2835275" y="4269259"/>
            <a:ext cx="26003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48141" name="TextBox 1">
            <a:extLst>
              <a:ext uri="{FF2B5EF4-FFF2-40B4-BE49-F238E27FC236}">
                <a16:creationId xmlns:a16="http://schemas.microsoft.com/office/drawing/2014/main" id="{E6DA269A-F98F-4E76-880D-AD2E59C5230C}"/>
              </a:ext>
            </a:extLst>
          </p:cNvPr>
          <p:cNvSpPr txBox="1">
            <a:spLocks noChangeArrowheads="1"/>
          </p:cNvSpPr>
          <p:nvPr/>
        </p:nvSpPr>
        <p:spPr bwMode="auto">
          <a:xfrm>
            <a:off x="2851150" y="4459759"/>
            <a:ext cx="287496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nl-NL" altLang="nl-BE" sz="1100" dirty="0">
                <a:latin typeface="Calibri" panose="020F0502020204030204" pitchFamily="34" charset="0"/>
                <a:cs typeface="Calibri" panose="020F0502020204030204" pitchFamily="34" charset="0"/>
              </a:rPr>
              <a:t>Vitesse </a:t>
            </a:r>
            <a:r>
              <a:rPr lang="nl-NL" altLang="nl-BE" sz="1100" dirty="0" err="1">
                <a:latin typeface="Calibri" panose="020F0502020204030204" pitchFamily="34" charset="0"/>
                <a:cs typeface="Calibri" panose="020F0502020204030204" pitchFamily="34" charset="0"/>
              </a:rPr>
              <a:t>irrégulière</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Problèmes</a:t>
            </a:r>
            <a:r>
              <a:rPr lang="nl-NL" altLang="nl-BE" sz="1100" dirty="0">
                <a:latin typeface="Calibri" panose="020F0502020204030204" pitchFamily="34" charset="0"/>
                <a:cs typeface="Calibri" panose="020F0502020204030204" pitchFamily="34" charset="0"/>
              </a:rPr>
              <a:t> de démarrage</a:t>
            </a: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Cognement</a:t>
            </a:r>
            <a:r>
              <a:rPr lang="nl-NL" altLang="nl-BE" sz="1100" dirty="0">
                <a:latin typeface="Calibri" panose="020F0502020204030204" pitchFamily="34" charset="0"/>
                <a:cs typeface="Calibri" panose="020F0502020204030204" pitchFamily="34" charset="0"/>
              </a:rPr>
              <a:t> du </a:t>
            </a:r>
            <a:r>
              <a:rPr lang="nl-NL" altLang="nl-BE" sz="1100" dirty="0" err="1">
                <a:latin typeface="Calibri" panose="020F0502020204030204" pitchFamily="34" charset="0"/>
                <a:cs typeface="Calibri" panose="020F0502020204030204" pitchFamily="34" charset="0"/>
              </a:rPr>
              <a:t>moteur</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Consommation</a:t>
            </a:r>
            <a:r>
              <a:rPr lang="nl-NL" altLang="nl-BE" sz="1100" dirty="0">
                <a:latin typeface="Calibri" panose="020F0502020204030204" pitchFamily="34" charset="0"/>
                <a:cs typeface="Calibri" panose="020F0502020204030204" pitchFamily="34" charset="0"/>
              </a:rPr>
              <a:t> de </a:t>
            </a:r>
            <a:r>
              <a:rPr lang="nl-NL" altLang="nl-BE" sz="1100" dirty="0" err="1">
                <a:latin typeface="Calibri" panose="020F0502020204030204" pitchFamily="34" charset="0"/>
                <a:cs typeface="Calibri" panose="020F0502020204030204" pitchFamily="34" charset="0"/>
              </a:rPr>
              <a:t>carburant</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excessive</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Émissions</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d'échappement</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excessives</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endParaRPr lang="nl-NL" altLang="nl-BE" sz="1100" dirty="0">
              <a:latin typeface="Calibri" panose="020F0502020204030204" pitchFamily="34" charset="0"/>
              <a:cs typeface="Calibri" panose="020F0502020204030204" pitchFamily="34" charset="0"/>
            </a:endParaRPr>
          </a:p>
        </p:txBody>
      </p:sp>
      <p:sp>
        <p:nvSpPr>
          <p:cNvPr id="48142" name="TextBox 1">
            <a:extLst>
              <a:ext uri="{FF2B5EF4-FFF2-40B4-BE49-F238E27FC236}">
                <a16:creationId xmlns:a16="http://schemas.microsoft.com/office/drawing/2014/main" id="{F0B1F4D7-C573-41E4-B88E-9B7513452D76}"/>
              </a:ext>
            </a:extLst>
          </p:cNvPr>
          <p:cNvSpPr txBox="1">
            <a:spLocks noChangeArrowheads="1"/>
          </p:cNvSpPr>
          <p:nvPr/>
        </p:nvSpPr>
        <p:spPr bwMode="auto">
          <a:xfrm>
            <a:off x="6911975" y="4267746"/>
            <a:ext cx="147644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48143" name="TextBox 1">
            <a:extLst>
              <a:ext uri="{FF2B5EF4-FFF2-40B4-BE49-F238E27FC236}">
                <a16:creationId xmlns:a16="http://schemas.microsoft.com/office/drawing/2014/main" id="{D09E2195-5660-4DA8-9875-8C4BF3233FCB}"/>
              </a:ext>
            </a:extLst>
          </p:cNvPr>
          <p:cNvSpPr txBox="1">
            <a:spLocks noChangeArrowheads="1"/>
          </p:cNvSpPr>
          <p:nvPr/>
        </p:nvSpPr>
        <p:spPr bwMode="auto">
          <a:xfrm>
            <a:off x="6927850" y="4447134"/>
            <a:ext cx="20367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Verser le contenu du flacon de 325 ml dans le réservoir de carburant, contenant au </a:t>
            </a:r>
            <a:r>
              <a:rPr lang="nl-BE" sz="1100" dirty="0" err="1">
                <a:latin typeface="Calibri" panose="020F0502020204030204" pitchFamily="34" charset="0"/>
                <a:cs typeface="Calibri" panose="020F0502020204030204" pitchFamily="34" charset="0"/>
              </a:rPr>
              <a:t>moins</a:t>
            </a:r>
            <a:r>
              <a:rPr lang="nl-BE" sz="1100" dirty="0">
                <a:latin typeface="Calibri" panose="020F0502020204030204" pitchFamily="34" charset="0"/>
                <a:cs typeface="Calibri" panose="020F0502020204030204" pitchFamily="34" charset="0"/>
              </a:rPr>
              <a:t> 20 l </a:t>
            </a:r>
            <a:r>
              <a:rPr lang="nl-BE" sz="1100" dirty="0" err="1">
                <a:latin typeface="Calibri" panose="020F0502020204030204" pitchFamily="34" charset="0"/>
                <a:cs typeface="Calibri" panose="020F0502020204030204" pitchFamily="34" charset="0"/>
              </a:rPr>
              <a:t>d’essence</a:t>
            </a:r>
            <a:r>
              <a:rPr lang="nl-BE" sz="1100" dirty="0">
                <a:latin typeface="Calibri" panose="020F0502020204030204" pitchFamily="34" charset="0"/>
                <a:cs typeface="Calibri" panose="020F0502020204030204" pitchFamily="34" charset="0"/>
              </a:rPr>
              <a:t>.</a:t>
            </a:r>
            <a:endParaRPr lang="nl-NL" altLang="nl-BE" sz="1100" dirty="0">
              <a:latin typeface="Calibri" panose="020F0502020204030204" pitchFamily="34" charset="0"/>
              <a:cs typeface="Calibri" panose="020F0502020204030204" pitchFamily="34" charset="0"/>
            </a:endParaRPr>
          </a:p>
        </p:txBody>
      </p:sp>
      <p:sp>
        <p:nvSpPr>
          <p:cNvPr id="48144" name="TextBox 1">
            <a:extLst>
              <a:ext uri="{FF2B5EF4-FFF2-40B4-BE49-F238E27FC236}">
                <a16:creationId xmlns:a16="http://schemas.microsoft.com/office/drawing/2014/main" id="{595686BB-06DB-4548-9FB2-589BCD8E3E3B}"/>
              </a:ext>
            </a:extLst>
          </p:cNvPr>
          <p:cNvSpPr txBox="1">
            <a:spLocks noChangeArrowheads="1"/>
          </p:cNvSpPr>
          <p:nvPr/>
        </p:nvSpPr>
        <p:spPr bwMode="auto">
          <a:xfrm>
            <a:off x="2822575" y="992188"/>
            <a:ext cx="533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nl-BE" sz="1200" i="1" dirty="0" err="1">
                <a:solidFill>
                  <a:srgbClr val="7030A0"/>
                </a:solidFill>
                <a:latin typeface="Calibri" panose="020F0502020204030204" pitchFamily="34" charset="0"/>
                <a:cs typeface="Calibri" panose="020F0502020204030204" pitchFamily="34" charset="0"/>
              </a:rPr>
              <a:t>Traitement</a:t>
            </a:r>
            <a:r>
              <a:rPr lang="nl-BE" sz="1200" i="1" dirty="0">
                <a:solidFill>
                  <a:srgbClr val="7030A0"/>
                </a:solidFill>
                <a:latin typeface="Calibri" panose="020F0502020204030204" pitchFamily="34" charset="0"/>
                <a:cs typeface="Calibri" panose="020F0502020204030204" pitchFamily="34" charset="0"/>
              </a:rPr>
              <a:t> Anti-</a:t>
            </a:r>
            <a:r>
              <a:rPr lang="nl-BE" sz="1200" i="1" dirty="0" err="1">
                <a:solidFill>
                  <a:srgbClr val="7030A0"/>
                </a:solidFill>
                <a:latin typeface="Calibri" panose="020F0502020204030204" pitchFamily="34" charset="0"/>
                <a:cs typeface="Calibri" panose="020F0502020204030204" pitchFamily="34" charset="0"/>
              </a:rPr>
              <a:t>Pollution</a:t>
            </a:r>
            <a:endParaRPr lang="nl-BE" altLang="nl-BE" sz="1200" i="1" dirty="0">
              <a:solidFill>
                <a:srgbClr val="7030A0"/>
              </a:solidFill>
              <a:latin typeface="Calibri" panose="020F0502020204030204" pitchFamily="34" charset="0"/>
              <a:cs typeface="Calibri" panose="020F0502020204030204" pitchFamily="34" charset="0"/>
            </a:endParaRPr>
          </a:p>
        </p:txBody>
      </p:sp>
      <p:pic>
        <p:nvPicPr>
          <p:cNvPr id="48145" name="Afbeelding 33">
            <a:extLst>
              <a:ext uri="{FF2B5EF4-FFF2-40B4-BE49-F238E27FC236}">
                <a16:creationId xmlns:a16="http://schemas.microsoft.com/office/drawing/2014/main" id="{1C2C0C8B-5525-4727-8274-3261F8D542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862" t="11490" r="6628" b="6032"/>
          <a:stretch>
            <a:fillRect/>
          </a:stretch>
        </p:blipFill>
        <p:spPr bwMode="auto">
          <a:xfrm>
            <a:off x="6191250" y="4304259"/>
            <a:ext cx="7366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TextBox 1">
            <a:extLst>
              <a:ext uri="{FF2B5EF4-FFF2-40B4-BE49-F238E27FC236}">
                <a16:creationId xmlns:a16="http://schemas.microsoft.com/office/drawing/2014/main" id="{9F950F28-3BEC-4C7E-BB24-BBAF5E2B5033}"/>
              </a:ext>
            </a:extLst>
          </p:cNvPr>
          <p:cNvSpPr txBox="1"/>
          <p:nvPr/>
        </p:nvSpPr>
        <p:spPr>
          <a:xfrm>
            <a:off x="915988" y="5661248"/>
            <a:ext cx="3871912" cy="261610"/>
          </a:xfrm>
          <a:prstGeom prst="rect">
            <a:avLst/>
          </a:prstGeom>
          <a:noFill/>
        </p:spPr>
        <p:txBody>
          <a:bodyPr>
            <a:spAutoFit/>
          </a:bodyPr>
          <a:lstStyle/>
          <a:p>
            <a:pPr>
              <a:defRPr/>
            </a:pPr>
            <a:r>
              <a:rPr lang="en-US" sz="1100" dirty="0">
                <a:latin typeface="Calibri" panose="020F0502020204030204" pitchFamily="34" charset="0"/>
                <a:cs typeface="Calibri" panose="020F0502020204030204" pitchFamily="34" charset="0"/>
              </a:rPr>
              <a:t>PN 55963 – 12x325 ml – NL/FR/IT/DE</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pic>
        <p:nvPicPr>
          <p:cNvPr id="48147" name="Afbeelding 25">
            <a:extLst>
              <a:ext uri="{FF2B5EF4-FFF2-40B4-BE49-F238E27FC236}">
                <a16:creationId xmlns:a16="http://schemas.microsoft.com/office/drawing/2014/main" id="{A1A4AE49-7516-4BBF-B010-05C806443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775" y="1441450"/>
            <a:ext cx="1635125"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ep 26">
            <a:extLst>
              <a:ext uri="{FF2B5EF4-FFF2-40B4-BE49-F238E27FC236}">
                <a16:creationId xmlns:a16="http://schemas.microsoft.com/office/drawing/2014/main" id="{3282B0A8-D943-4917-A1E5-A8B47AAC45FA}"/>
              </a:ext>
            </a:extLst>
          </p:cNvPr>
          <p:cNvGrpSpPr>
            <a:grpSpLocks/>
          </p:cNvGrpSpPr>
          <p:nvPr/>
        </p:nvGrpSpPr>
        <p:grpSpPr bwMode="auto">
          <a:xfrm>
            <a:off x="6227763" y="5589240"/>
            <a:ext cx="1419225" cy="246062"/>
            <a:chOff x="6228184" y="5630258"/>
            <a:chExt cx="1419299" cy="247015"/>
          </a:xfrm>
        </p:grpSpPr>
        <p:sp>
          <p:nvSpPr>
            <p:cNvPr id="28" name="Rechthoek: afgeronde hoeken 27">
              <a:hlinkClick r:id="rId4" action="ppaction://hlinksldjump"/>
              <a:extLst>
                <a:ext uri="{FF2B5EF4-FFF2-40B4-BE49-F238E27FC236}">
                  <a16:creationId xmlns:a16="http://schemas.microsoft.com/office/drawing/2014/main" id="{F95EB330-406A-4DEA-8875-840A8C4C3C73}"/>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9" name="TextBox 1">
              <a:hlinkClick r:id="rId5" action="ppaction://hlinksldjump"/>
              <a:extLst>
                <a:ext uri="{FF2B5EF4-FFF2-40B4-BE49-F238E27FC236}">
                  <a16:creationId xmlns:a16="http://schemas.microsoft.com/office/drawing/2014/main" id="{40797E56-6F22-40F1-8FB8-3EDA90B1F542}"/>
                </a:ext>
              </a:extLst>
            </p:cNvPr>
            <p:cNvSpPr txBox="1">
              <a:spLocks noChangeArrowheads="1"/>
            </p:cNvSpPr>
            <p:nvPr/>
          </p:nvSpPr>
          <p:spPr bwMode="auto">
            <a:xfrm>
              <a:off x="6358829" y="5631051"/>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carburant</a:t>
              </a:r>
              <a:endParaRPr lang="nl-BE" altLang="nl-BE" sz="1000" b="1" dirty="0">
                <a:solidFill>
                  <a:schemeClr val="bg1"/>
                </a:solidFill>
                <a:latin typeface="Calibri" panose="020F0502020204030204" pitchFamily="34" charset="0"/>
              </a:endParaRPr>
            </a:p>
          </p:txBody>
        </p:sp>
        <p:sp>
          <p:nvSpPr>
            <p:cNvPr id="30" name="Gelijkbenige driehoek 19">
              <a:extLst>
                <a:ext uri="{FF2B5EF4-FFF2-40B4-BE49-F238E27FC236}">
                  <a16:creationId xmlns:a16="http://schemas.microsoft.com/office/drawing/2014/main" id="{D67F881C-2927-4AEB-AE8F-639B6CFFCBFD}"/>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1" name="Gelijkbenige driehoek 30">
            <a:extLst>
              <a:ext uri="{FF2B5EF4-FFF2-40B4-BE49-F238E27FC236}">
                <a16:creationId xmlns:a16="http://schemas.microsoft.com/office/drawing/2014/main" id="{B08D86C4-73B0-420F-857E-E629F5AA081B}"/>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2" name="Gelijkbenige driehoek 31">
            <a:extLst>
              <a:ext uri="{FF2B5EF4-FFF2-40B4-BE49-F238E27FC236}">
                <a16:creationId xmlns:a16="http://schemas.microsoft.com/office/drawing/2014/main" id="{6590552E-35AD-4DC6-8DFD-21A3ECEC8B54}"/>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3" name="Gelijkbenige driehoek 47">
            <a:extLst>
              <a:ext uri="{FF2B5EF4-FFF2-40B4-BE49-F238E27FC236}">
                <a16:creationId xmlns:a16="http://schemas.microsoft.com/office/drawing/2014/main" id="{AE32FF3D-003C-4733-8505-4336CAFFE5FF}"/>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4" name="Groep 8">
            <a:extLst>
              <a:ext uri="{FF2B5EF4-FFF2-40B4-BE49-F238E27FC236}">
                <a16:creationId xmlns:a16="http://schemas.microsoft.com/office/drawing/2014/main" id="{1DAD701F-00C5-49E4-B918-89D9691C33AD}"/>
              </a:ext>
            </a:extLst>
          </p:cNvPr>
          <p:cNvGrpSpPr>
            <a:grpSpLocks/>
          </p:cNvGrpSpPr>
          <p:nvPr/>
        </p:nvGrpSpPr>
        <p:grpSpPr bwMode="auto">
          <a:xfrm>
            <a:off x="7694613" y="5589240"/>
            <a:ext cx="1341437" cy="247650"/>
            <a:chOff x="7694316" y="5629464"/>
            <a:chExt cx="1342180" cy="247015"/>
          </a:xfrm>
        </p:grpSpPr>
        <p:sp>
          <p:nvSpPr>
            <p:cNvPr id="35" name="Rechthoek: afgeronde hoeken 34">
              <a:hlinkClick r:id="rId6" action="ppaction://hlinksldjump"/>
              <a:extLst>
                <a:ext uri="{FF2B5EF4-FFF2-40B4-BE49-F238E27FC236}">
                  <a16:creationId xmlns:a16="http://schemas.microsoft.com/office/drawing/2014/main" id="{32499C46-0176-46D0-A2FF-046C2547E4D1}"/>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6" name="TextBox 1">
              <a:hlinkClick r:id="rId6" action="ppaction://hlinksldjump"/>
              <a:extLst>
                <a:ext uri="{FF2B5EF4-FFF2-40B4-BE49-F238E27FC236}">
                  <a16:creationId xmlns:a16="http://schemas.microsoft.com/office/drawing/2014/main" id="{9D762466-6C9E-4FA8-98A4-9E3C6A990C5E}"/>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7" name="Gelijkbenige driehoek 38">
              <a:extLst>
                <a:ext uri="{FF2B5EF4-FFF2-40B4-BE49-F238E27FC236}">
                  <a16:creationId xmlns:a16="http://schemas.microsoft.com/office/drawing/2014/main" id="{8657A4DC-2783-4130-8158-297578D16901}"/>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8" name="TextBox 1">
            <a:extLst>
              <a:ext uri="{FF2B5EF4-FFF2-40B4-BE49-F238E27FC236}">
                <a16:creationId xmlns:a16="http://schemas.microsoft.com/office/drawing/2014/main" id="{C70EED3B-3EBA-4AE5-A7FF-6480AF164C9C}"/>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ESSENCE</a:t>
            </a:r>
          </a:p>
        </p:txBody>
      </p:sp>
      <p:sp>
        <p:nvSpPr>
          <p:cNvPr id="39" name="TextBox 1">
            <a:extLst>
              <a:ext uri="{FF2B5EF4-FFF2-40B4-BE49-F238E27FC236}">
                <a16:creationId xmlns:a16="http://schemas.microsoft.com/office/drawing/2014/main" id="{3953027B-05F4-45E9-8D20-488021F4BBF3}"/>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Consommateurs</a:t>
            </a:r>
            <a:r>
              <a:rPr lang="nl-BE" b="1" dirty="0">
                <a:solidFill>
                  <a:schemeClr val="bg2">
                    <a:lumMod val="25000"/>
                  </a:schemeClr>
                </a:solidFill>
                <a:latin typeface="Calibri" panose="020F0502020204030204" pitchFamily="34" charset="0"/>
              </a:rPr>
              <a:t>: CARBURANT</a:t>
            </a:r>
          </a:p>
        </p:txBody>
      </p:sp>
      <p:sp>
        <p:nvSpPr>
          <p:cNvPr id="40" name="Tekstballon: rechthoek met afgeronde hoeken 39">
            <a:extLst>
              <a:ext uri="{FF2B5EF4-FFF2-40B4-BE49-F238E27FC236}">
                <a16:creationId xmlns:a16="http://schemas.microsoft.com/office/drawing/2014/main" id="{CE729019-88C1-47DF-A9AB-DC40E30E6800}"/>
              </a:ext>
            </a:extLst>
          </p:cNvPr>
          <p:cNvSpPr/>
          <p:nvPr/>
        </p:nvSpPr>
        <p:spPr bwMode="auto">
          <a:xfrm>
            <a:off x="1835696" y="1196752"/>
            <a:ext cx="1015454" cy="1315812"/>
          </a:xfrm>
          <a:prstGeom prst="wedgeRoundRectCallout">
            <a:avLst>
              <a:gd name="adj1" fmla="val -48172"/>
              <a:gd name="adj2" fmla="val 88044"/>
              <a:gd name="adj3" fmla="val 16667"/>
            </a:avLst>
          </a:prstGeom>
          <a:noFill/>
          <a:ln w="28575" cap="flat" cmpd="sng" algn="ctr">
            <a:solidFill>
              <a:srgbClr val="92D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fr-FR" sz="1100" dirty="0">
                <a:solidFill>
                  <a:srgbClr val="92D050"/>
                </a:solidFill>
                <a:latin typeface="Calibri" panose="020F0502020204030204" pitchFamily="34" charset="0"/>
                <a:ea typeface="ＭＳ Ｐゴシック" charset="0"/>
                <a:cs typeface="Calibri" panose="020F0502020204030204" pitchFamily="34" charset="0"/>
              </a:rPr>
              <a:t>Le flacon convient aussi pour les réservoirs sans bouchon.</a:t>
            </a:r>
            <a:endParaRPr kumimoji="0" lang="nl-BE" sz="1200" b="0" i="0" u="none" strike="noStrike" cap="none" normalizeH="0" baseline="0" dirty="0">
              <a:ln>
                <a:noFill/>
              </a:ln>
              <a:solidFill>
                <a:srgbClr val="92D050"/>
              </a:solidFill>
              <a:effectLst/>
              <a:latin typeface="Calibri" panose="020F0502020204030204" pitchFamily="34" charset="0"/>
              <a:ea typeface="ＭＳ Ｐゴシック"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7"/>
                                        </p:tgtEl>
                                      </p:cBhvr>
                                    </p:animEffect>
                                    <p:animScale>
                                      <p:cBhvr>
                                        <p:cTn id="7" dur="250" autoRev="1" fill="hold"/>
                                        <p:tgtEl>
                                          <p:spTgt spid="27"/>
                                        </p:tgtEl>
                                      </p:cBhvr>
                                      <p:by x="105000" y="105000"/>
                                    </p:animScale>
                                  </p:childTnLst>
                                </p:cTn>
                              </p:par>
                            </p:childTnLst>
                          </p:cTn>
                        </p:par>
                      </p:childTnLst>
                    </p:cTn>
                  </p:par>
                </p:childTnLst>
              </p:cTn>
              <p:nextCondLst>
                <p:cond evt="onClick" delay="0">
                  <p:tgtEl>
                    <p:spTgt spid="27"/>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Afbeelding 11">
            <a:extLst>
              <a:ext uri="{FF2B5EF4-FFF2-40B4-BE49-F238E27FC236}">
                <a16:creationId xmlns:a16="http://schemas.microsoft.com/office/drawing/2014/main" id="{6236C2E2-4F4C-4233-884D-B84FF71268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100" y="1709728"/>
            <a:ext cx="1058862" cy="398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hthoek 15">
            <a:extLst>
              <a:ext uri="{FF2B5EF4-FFF2-40B4-BE49-F238E27FC236}">
                <a16:creationId xmlns:a16="http://schemas.microsoft.com/office/drawing/2014/main" id="{FC4FE282-8773-4DA0-9BDA-F02822EF4DD7}"/>
              </a:ext>
            </a:extLst>
          </p:cNvPr>
          <p:cNvSpPr>
            <a:spLocks noChangeArrowheads="1"/>
          </p:cNvSpPr>
          <p:nvPr/>
        </p:nvSpPr>
        <p:spPr bwMode="auto">
          <a:xfrm>
            <a:off x="398463" y="749300"/>
            <a:ext cx="428625" cy="5127625"/>
          </a:xfrm>
          <a:prstGeom prst="rect">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50184" name="TextBox 1">
            <a:extLst>
              <a:ext uri="{FF2B5EF4-FFF2-40B4-BE49-F238E27FC236}">
                <a16:creationId xmlns:a16="http://schemas.microsoft.com/office/drawing/2014/main" id="{37D2659F-7BC9-42D9-9647-EDF30D72769C}"/>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dirty="0">
                <a:solidFill>
                  <a:srgbClr val="7030A0"/>
                </a:solidFill>
                <a:latin typeface="Calibri" panose="020F0502020204030204" pitchFamily="34" charset="0"/>
              </a:rPr>
              <a:t>WYNN’S SUBSTI-PLOMB (LOODVERVANGER)</a:t>
            </a:r>
          </a:p>
        </p:txBody>
      </p:sp>
      <p:sp>
        <p:nvSpPr>
          <p:cNvPr id="50186" name="TextBox 1">
            <a:extLst>
              <a:ext uri="{FF2B5EF4-FFF2-40B4-BE49-F238E27FC236}">
                <a16:creationId xmlns:a16="http://schemas.microsoft.com/office/drawing/2014/main" id="{7A2C85B5-E904-4F98-BD3B-10E992EB001D}"/>
              </a:ext>
            </a:extLst>
          </p:cNvPr>
          <p:cNvSpPr txBox="1">
            <a:spLocks noChangeArrowheads="1"/>
          </p:cNvSpPr>
          <p:nvPr/>
        </p:nvSpPr>
        <p:spPr bwMode="auto">
          <a:xfrm>
            <a:off x="2806700" y="2448570"/>
            <a:ext cx="606901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50188" name="TextBox 1">
            <a:extLst>
              <a:ext uri="{FF2B5EF4-FFF2-40B4-BE49-F238E27FC236}">
                <a16:creationId xmlns:a16="http://schemas.microsoft.com/office/drawing/2014/main" id="{6EFB4547-4632-4BC9-99FA-5134B8194453}"/>
              </a:ext>
            </a:extLst>
          </p:cNvPr>
          <p:cNvSpPr txBox="1">
            <a:spLocks noChangeArrowheads="1"/>
          </p:cNvSpPr>
          <p:nvPr/>
        </p:nvSpPr>
        <p:spPr bwMode="auto">
          <a:xfrm>
            <a:off x="2835275" y="4679230"/>
            <a:ext cx="26003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50190" name="TextBox 1">
            <a:extLst>
              <a:ext uri="{FF2B5EF4-FFF2-40B4-BE49-F238E27FC236}">
                <a16:creationId xmlns:a16="http://schemas.microsoft.com/office/drawing/2014/main" id="{1833C481-007A-427F-BD01-BD5FEF2268C7}"/>
              </a:ext>
            </a:extLst>
          </p:cNvPr>
          <p:cNvSpPr txBox="1">
            <a:spLocks noChangeArrowheads="1"/>
          </p:cNvSpPr>
          <p:nvPr/>
        </p:nvSpPr>
        <p:spPr bwMode="auto">
          <a:xfrm>
            <a:off x="6545411" y="4713288"/>
            <a:ext cx="105092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32" name="TextBox 1">
            <a:extLst>
              <a:ext uri="{FF2B5EF4-FFF2-40B4-BE49-F238E27FC236}">
                <a16:creationId xmlns:a16="http://schemas.microsoft.com/office/drawing/2014/main" id="{7C510E6C-031D-4939-84A7-1F325B82CC44}"/>
              </a:ext>
            </a:extLst>
          </p:cNvPr>
          <p:cNvSpPr txBox="1"/>
          <p:nvPr/>
        </p:nvSpPr>
        <p:spPr>
          <a:xfrm>
            <a:off x="915988" y="5661248"/>
            <a:ext cx="3871912" cy="261938"/>
          </a:xfrm>
          <a:prstGeom prst="rect">
            <a:avLst/>
          </a:prstGeom>
          <a:noFill/>
        </p:spPr>
        <p:txBody>
          <a:bodyPr>
            <a:spAutoFit/>
          </a:bodyPr>
          <a:lstStyle/>
          <a:p>
            <a:pPr>
              <a:defRPr/>
            </a:pPr>
            <a:r>
              <a:rPr lang="nl-BE" sz="1100" dirty="0">
                <a:latin typeface="Calibri" panose="020F0502020204030204" pitchFamily="34" charset="0"/>
                <a:cs typeface="Calibri" panose="020F0502020204030204" pitchFamily="34" charset="0"/>
              </a:rPr>
              <a:t>PN 70612 – 12x250 ml – EN/FR/NL</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pic>
        <p:nvPicPr>
          <p:cNvPr id="50194" name="Afbeelding 32">
            <a:extLst>
              <a:ext uri="{FF2B5EF4-FFF2-40B4-BE49-F238E27FC236}">
                <a16:creationId xmlns:a16="http://schemas.microsoft.com/office/drawing/2014/main" id="{28DC820B-9D38-42FE-BDC1-A5487AD8B8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4652963"/>
            <a:ext cx="900112"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ep 25">
            <a:extLst>
              <a:ext uri="{FF2B5EF4-FFF2-40B4-BE49-F238E27FC236}">
                <a16:creationId xmlns:a16="http://schemas.microsoft.com/office/drawing/2014/main" id="{816EDC6F-60C4-42B5-99B1-6B1371E51AA0}"/>
              </a:ext>
            </a:extLst>
          </p:cNvPr>
          <p:cNvGrpSpPr>
            <a:grpSpLocks/>
          </p:cNvGrpSpPr>
          <p:nvPr/>
        </p:nvGrpSpPr>
        <p:grpSpPr bwMode="auto">
          <a:xfrm>
            <a:off x="6227763" y="5589240"/>
            <a:ext cx="1419225" cy="246062"/>
            <a:chOff x="6228184" y="5630258"/>
            <a:chExt cx="1419299" cy="247015"/>
          </a:xfrm>
        </p:grpSpPr>
        <p:sp>
          <p:nvSpPr>
            <p:cNvPr id="27" name="Rechthoek: afgeronde hoeken 26">
              <a:hlinkClick r:id="rId4" action="ppaction://hlinksldjump"/>
              <a:extLst>
                <a:ext uri="{FF2B5EF4-FFF2-40B4-BE49-F238E27FC236}">
                  <a16:creationId xmlns:a16="http://schemas.microsoft.com/office/drawing/2014/main" id="{44CC384B-C2CB-4F01-AE57-97F028AE33E3}"/>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8" name="TextBox 1">
              <a:hlinkClick r:id="rId5" action="ppaction://hlinksldjump"/>
              <a:extLst>
                <a:ext uri="{FF2B5EF4-FFF2-40B4-BE49-F238E27FC236}">
                  <a16:creationId xmlns:a16="http://schemas.microsoft.com/office/drawing/2014/main" id="{F4316A67-BB29-4692-AF78-E30A9C610582}"/>
                </a:ext>
              </a:extLst>
            </p:cNvPr>
            <p:cNvSpPr txBox="1">
              <a:spLocks noChangeArrowheads="1"/>
            </p:cNvSpPr>
            <p:nvPr/>
          </p:nvSpPr>
          <p:spPr bwMode="auto">
            <a:xfrm>
              <a:off x="6358829" y="5631051"/>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carburant</a:t>
              </a:r>
              <a:endParaRPr lang="nl-BE" altLang="nl-BE" sz="1000" b="1" dirty="0">
                <a:solidFill>
                  <a:schemeClr val="bg1"/>
                </a:solidFill>
                <a:latin typeface="Calibri" panose="020F0502020204030204" pitchFamily="34" charset="0"/>
              </a:endParaRPr>
            </a:p>
          </p:txBody>
        </p:sp>
        <p:sp>
          <p:nvSpPr>
            <p:cNvPr id="29" name="Gelijkbenige driehoek 19">
              <a:extLst>
                <a:ext uri="{FF2B5EF4-FFF2-40B4-BE49-F238E27FC236}">
                  <a16:creationId xmlns:a16="http://schemas.microsoft.com/office/drawing/2014/main" id="{CC6D1C4D-91A9-4B1D-BCF8-520DE5FC1214}"/>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0" name="Gelijkbenige driehoek 29">
            <a:extLst>
              <a:ext uri="{FF2B5EF4-FFF2-40B4-BE49-F238E27FC236}">
                <a16:creationId xmlns:a16="http://schemas.microsoft.com/office/drawing/2014/main" id="{FA9D31B7-2FC8-45BA-A36F-78EC8F1E771E}"/>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1" name="Gelijkbenige driehoek 30">
            <a:extLst>
              <a:ext uri="{FF2B5EF4-FFF2-40B4-BE49-F238E27FC236}">
                <a16:creationId xmlns:a16="http://schemas.microsoft.com/office/drawing/2014/main" id="{831814C9-8A5F-44CC-802F-EEA69E72FD08}"/>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3" name="Gelijkbenige driehoek 47">
            <a:extLst>
              <a:ext uri="{FF2B5EF4-FFF2-40B4-BE49-F238E27FC236}">
                <a16:creationId xmlns:a16="http://schemas.microsoft.com/office/drawing/2014/main" id="{FA78DA0C-745A-43EB-85B9-FA93BFF1FDAF}"/>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4" name="Groep 8">
            <a:extLst>
              <a:ext uri="{FF2B5EF4-FFF2-40B4-BE49-F238E27FC236}">
                <a16:creationId xmlns:a16="http://schemas.microsoft.com/office/drawing/2014/main" id="{242EFDF4-C15B-4B1A-B10D-53718D7DA0C3}"/>
              </a:ext>
            </a:extLst>
          </p:cNvPr>
          <p:cNvGrpSpPr>
            <a:grpSpLocks/>
          </p:cNvGrpSpPr>
          <p:nvPr/>
        </p:nvGrpSpPr>
        <p:grpSpPr bwMode="auto">
          <a:xfrm>
            <a:off x="7694613" y="5589240"/>
            <a:ext cx="1341437" cy="247650"/>
            <a:chOff x="7694316" y="5629464"/>
            <a:chExt cx="1342180" cy="247015"/>
          </a:xfrm>
        </p:grpSpPr>
        <p:sp>
          <p:nvSpPr>
            <p:cNvPr id="35" name="Rechthoek: afgeronde hoeken 34">
              <a:hlinkClick r:id="rId6" action="ppaction://hlinksldjump"/>
              <a:extLst>
                <a:ext uri="{FF2B5EF4-FFF2-40B4-BE49-F238E27FC236}">
                  <a16:creationId xmlns:a16="http://schemas.microsoft.com/office/drawing/2014/main" id="{B19FAD14-9378-4F3E-98C2-2A9EEC1812AC}"/>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6" name="TextBox 1">
              <a:hlinkClick r:id="rId6" action="ppaction://hlinksldjump"/>
              <a:extLst>
                <a:ext uri="{FF2B5EF4-FFF2-40B4-BE49-F238E27FC236}">
                  <a16:creationId xmlns:a16="http://schemas.microsoft.com/office/drawing/2014/main" id="{922D49A2-2AC8-4C36-859F-983A25BBC5BE}"/>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7" name="Gelijkbenige driehoek 38">
              <a:extLst>
                <a:ext uri="{FF2B5EF4-FFF2-40B4-BE49-F238E27FC236}">
                  <a16:creationId xmlns:a16="http://schemas.microsoft.com/office/drawing/2014/main" id="{34442AAD-C538-42EC-9329-C721A89BD8DA}"/>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8" name="TextBox 1">
            <a:extLst>
              <a:ext uri="{FF2B5EF4-FFF2-40B4-BE49-F238E27FC236}">
                <a16:creationId xmlns:a16="http://schemas.microsoft.com/office/drawing/2014/main" id="{D490E0D0-D449-4CB2-9D21-666E2F796D87}"/>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ESSENCE</a:t>
            </a:r>
          </a:p>
        </p:txBody>
      </p:sp>
      <p:sp>
        <p:nvSpPr>
          <p:cNvPr id="39" name="TextBox 1">
            <a:extLst>
              <a:ext uri="{FF2B5EF4-FFF2-40B4-BE49-F238E27FC236}">
                <a16:creationId xmlns:a16="http://schemas.microsoft.com/office/drawing/2014/main" id="{C5949868-BDD1-40BF-8DBF-A2CAB0420F36}"/>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Consommateurs</a:t>
            </a:r>
            <a:r>
              <a:rPr lang="nl-BE" b="1" dirty="0">
                <a:solidFill>
                  <a:schemeClr val="bg2">
                    <a:lumMod val="25000"/>
                  </a:schemeClr>
                </a:solidFill>
                <a:latin typeface="Calibri" panose="020F0502020204030204" pitchFamily="34" charset="0"/>
              </a:rPr>
              <a:t>: CARBURANT</a:t>
            </a:r>
          </a:p>
        </p:txBody>
      </p:sp>
      <p:sp>
        <p:nvSpPr>
          <p:cNvPr id="40" name="Tekstballon: rechthoek met afgeronde hoeken 39">
            <a:extLst>
              <a:ext uri="{FF2B5EF4-FFF2-40B4-BE49-F238E27FC236}">
                <a16:creationId xmlns:a16="http://schemas.microsoft.com/office/drawing/2014/main" id="{EF2C108F-9C8E-4624-A05F-B9DD40ADDCBA}"/>
              </a:ext>
            </a:extLst>
          </p:cNvPr>
          <p:cNvSpPr/>
          <p:nvPr/>
        </p:nvSpPr>
        <p:spPr bwMode="auto">
          <a:xfrm>
            <a:off x="915988" y="980728"/>
            <a:ext cx="1495772" cy="531686"/>
          </a:xfrm>
          <a:prstGeom prst="wedgeRoundRectCallout">
            <a:avLst>
              <a:gd name="adj1" fmla="val -2551"/>
              <a:gd name="adj2" fmla="val 91312"/>
              <a:gd name="adj3" fmla="val 16667"/>
            </a:avLst>
          </a:prstGeom>
          <a:noFill/>
          <a:ln w="28575" cap="flat" cmpd="sng" algn="ctr">
            <a:solidFill>
              <a:srgbClr val="92D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nl-BE" sz="1400" b="0" i="0" u="none" strike="noStrike" cap="none" normalizeH="0" baseline="0" dirty="0">
                <a:ln>
                  <a:noFill/>
                </a:ln>
                <a:solidFill>
                  <a:srgbClr val="92D050"/>
                </a:solidFill>
                <a:effectLst/>
                <a:latin typeface="Calibri" panose="020F0502020204030204" pitchFamily="34" charset="0"/>
                <a:ea typeface="ＭＳ Ｐゴシック" charset="0"/>
                <a:cs typeface="Calibri" panose="020F0502020204030204" pitchFamily="34" charset="0"/>
              </a:rPr>
              <a:t>Le flacon-</a:t>
            </a:r>
            <a:r>
              <a:rPr kumimoji="0" lang="nl-BE" sz="1400" b="0" i="0" u="none" strike="noStrike" cap="none" normalizeH="0" baseline="0" dirty="0" err="1">
                <a:ln>
                  <a:noFill/>
                </a:ln>
                <a:solidFill>
                  <a:srgbClr val="92D050"/>
                </a:solidFill>
                <a:effectLst/>
                <a:latin typeface="Calibri" panose="020F0502020204030204" pitchFamily="34" charset="0"/>
                <a:ea typeface="ＭＳ Ｐゴシック" charset="0"/>
                <a:cs typeface="Calibri" panose="020F0502020204030204" pitchFamily="34" charset="0"/>
              </a:rPr>
              <a:t>doseur</a:t>
            </a:r>
            <a:r>
              <a:rPr kumimoji="0" lang="nl-BE" sz="1400" b="0" i="0" u="none" strike="noStrike" cap="none" normalizeH="0" baseline="0" dirty="0">
                <a:ln>
                  <a:noFill/>
                </a:ln>
                <a:solidFill>
                  <a:srgbClr val="92D050"/>
                </a:solidFill>
                <a:effectLst/>
                <a:latin typeface="Calibri" panose="020F0502020204030204" pitchFamily="34" charset="0"/>
                <a:ea typeface="ＭＳ Ｐゴシック" charset="0"/>
                <a:cs typeface="Calibri" panose="020F0502020204030204" pitchFamily="34" charset="0"/>
              </a:rPr>
              <a:t> </a:t>
            </a:r>
            <a:r>
              <a:rPr kumimoji="0" lang="nl-BE" sz="1400" b="0" i="0" u="none" strike="noStrike" cap="none" normalizeH="0" baseline="0" dirty="0" err="1">
                <a:ln>
                  <a:noFill/>
                </a:ln>
                <a:solidFill>
                  <a:srgbClr val="92D050"/>
                </a:solidFill>
                <a:effectLst/>
                <a:latin typeface="Calibri" panose="020F0502020204030204" pitchFamily="34" charset="0"/>
                <a:ea typeface="ＭＳ Ｐゴシック" charset="0"/>
                <a:cs typeface="Calibri" panose="020F0502020204030204" pitchFamily="34" charset="0"/>
              </a:rPr>
              <a:t>exclusif</a:t>
            </a:r>
            <a:r>
              <a:rPr kumimoji="0" lang="nl-BE" sz="1400" b="0" i="0" u="none" strike="noStrike" cap="none" normalizeH="0" baseline="0" dirty="0">
                <a:ln>
                  <a:noFill/>
                </a:ln>
                <a:solidFill>
                  <a:srgbClr val="92D050"/>
                </a:solidFill>
                <a:effectLst/>
                <a:latin typeface="Calibri" panose="020F0502020204030204" pitchFamily="34" charset="0"/>
                <a:ea typeface="ＭＳ Ｐゴシック" charset="0"/>
                <a:cs typeface="Calibri" panose="020F0502020204030204" pitchFamily="34" charset="0"/>
              </a:rPr>
              <a:t>!</a:t>
            </a:r>
          </a:p>
        </p:txBody>
      </p:sp>
      <p:sp>
        <p:nvSpPr>
          <p:cNvPr id="41" name="TextBox 1">
            <a:extLst>
              <a:ext uri="{FF2B5EF4-FFF2-40B4-BE49-F238E27FC236}">
                <a16:creationId xmlns:a16="http://schemas.microsoft.com/office/drawing/2014/main" id="{1A133B19-D1AA-47E6-A8C2-B621C172A6F3}"/>
              </a:ext>
            </a:extLst>
          </p:cNvPr>
          <p:cNvSpPr txBox="1">
            <a:spLocks noChangeArrowheads="1"/>
          </p:cNvSpPr>
          <p:nvPr/>
        </p:nvSpPr>
        <p:spPr bwMode="auto">
          <a:xfrm>
            <a:off x="2822575" y="1311275"/>
            <a:ext cx="6070600"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Substi</a:t>
            </a:r>
            <a:r>
              <a:rPr lang="fr-FR" sz="1200" dirty="0">
                <a:latin typeface="Calibri" panose="020F0502020204030204" pitchFamily="34" charset="0"/>
                <a:cs typeface="Calibri" panose="020F0502020204030204" pitchFamily="34" charset="0"/>
              </a:rPr>
              <a:t>-Plomb est un additif à double action pour </a:t>
            </a:r>
            <a:r>
              <a:rPr lang="nl-BE" sz="1200" dirty="0">
                <a:latin typeface="Calibri" panose="020F0502020204030204" pitchFamily="34" charset="0"/>
                <a:cs typeface="Calibri" panose="020F0502020204030204" pitchFamily="34" charset="0"/>
              </a:rPr>
              <a:t>les </a:t>
            </a:r>
            <a:r>
              <a:rPr lang="nl-BE" sz="1200" dirty="0" err="1">
                <a:latin typeface="Calibri" panose="020F0502020204030204" pitchFamily="34" charset="0"/>
                <a:cs typeface="Calibri" panose="020F0502020204030204" pitchFamily="34" charset="0"/>
              </a:rPr>
              <a:t>moteurs</a:t>
            </a:r>
            <a:r>
              <a:rPr lang="nl-BE" sz="1200" dirty="0">
                <a:latin typeface="Calibri" panose="020F0502020204030204" pitchFamily="34" charset="0"/>
                <a:cs typeface="Calibri" panose="020F0502020204030204" pitchFamily="34" charset="0"/>
              </a:rPr>
              <a:t> à essence:</a:t>
            </a:r>
          </a:p>
          <a:p>
            <a:pPr>
              <a:buNone/>
            </a:pPr>
            <a:r>
              <a:rPr lang="fr-FR" sz="1200" dirty="0">
                <a:latin typeface="Calibri" panose="020F0502020204030204" pitchFamily="34" charset="0"/>
                <a:cs typeface="Calibri" panose="020F0502020204030204" pitchFamily="34" charset="0"/>
              </a:rPr>
              <a:t>• Protège les sièges de soupapes et réduit leur usure quand on utilise de l'essence sans plomb</a:t>
            </a:r>
          </a:p>
          <a:p>
            <a:pPr>
              <a:buNone/>
            </a:pPr>
            <a:r>
              <a:rPr lang="fr-FR" sz="1200" dirty="0">
                <a:latin typeface="Calibri" panose="020F0502020204030204" pitchFamily="34" charset="0"/>
                <a:cs typeface="Calibri" panose="020F0502020204030204" pitchFamily="34" charset="0"/>
              </a:rPr>
              <a:t>• Préserve le carburant lorsqu'il doit rester dans le réservoir pendant une longue période, lorsque le moteur est mis hors service pendant une longue période ou en cas d'utilisation irrégulière, p.ex. moteurs GPL, tondeuses à gazon, yachts, les hors-bords de bateaux, …</a:t>
            </a:r>
            <a:endParaRPr lang="nl-BE" altLang="nl-BE" sz="1200" dirty="0">
              <a:latin typeface="Calibri" panose="020F0502020204030204" pitchFamily="34" charset="0"/>
              <a:cs typeface="Calibri" panose="020F0502020204030204" pitchFamily="34" charset="0"/>
            </a:endParaRPr>
          </a:p>
        </p:txBody>
      </p:sp>
      <p:sp>
        <p:nvSpPr>
          <p:cNvPr id="42" name="TextBox 1">
            <a:extLst>
              <a:ext uri="{FF2B5EF4-FFF2-40B4-BE49-F238E27FC236}">
                <a16:creationId xmlns:a16="http://schemas.microsoft.com/office/drawing/2014/main" id="{2F6B097B-C881-4F1C-9B94-3FFBC6805D58}"/>
              </a:ext>
            </a:extLst>
          </p:cNvPr>
          <p:cNvSpPr txBox="1">
            <a:spLocks noChangeArrowheads="1"/>
          </p:cNvSpPr>
          <p:nvPr/>
        </p:nvSpPr>
        <p:spPr bwMode="auto">
          <a:xfrm>
            <a:off x="2822575" y="2708796"/>
            <a:ext cx="6070600" cy="198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Forme une couche protectrice lubrifiante sur les soupapes et les sièges de soupapes comme celle formée par le plomb contenu dans l’essence au plomb.</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Protège les sièges de soupapes non-trempés contre l’usure prématurée quand on utilise de l’essence sans plomb (prévient la formation de micro soudage).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Prévient la décomposition du carburant dans le réservoir lorsque le moteur est mis hors </a:t>
            </a:r>
            <a:r>
              <a:rPr lang="nl-BE" sz="1100" dirty="0">
                <a:latin typeface="Calibri" panose="020F0502020204030204" pitchFamily="34" charset="0"/>
                <a:cs typeface="Calibri" panose="020F0502020204030204" pitchFamily="34" charset="0"/>
              </a:rPr>
              <a:t>service pendant </a:t>
            </a:r>
            <a:r>
              <a:rPr lang="nl-BE" sz="1100" dirty="0" err="1">
                <a:latin typeface="Calibri" panose="020F0502020204030204" pitchFamily="34" charset="0"/>
                <a:cs typeface="Calibri" panose="020F0502020204030204" pitchFamily="34" charset="0"/>
              </a:rPr>
              <a:t>plusieurs</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mois</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Protège le carburant contre l’oxydation.</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Prévient la formation de dépôts dans le réservoir et le filtre causée par les produits </a:t>
            </a:r>
            <a:r>
              <a:rPr lang="nl-BE" sz="1100" dirty="0" err="1">
                <a:latin typeface="Calibri" panose="020F0502020204030204" pitchFamily="34" charset="0"/>
                <a:cs typeface="Calibri" panose="020F0502020204030204" pitchFamily="34" charset="0"/>
              </a:rPr>
              <a:t>d’oxydation</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Facilite le démarrage du moteur après une longue période de mise hors service.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N’altère pas le pot d’échappement catalytique.</a:t>
            </a:r>
          </a:p>
        </p:txBody>
      </p:sp>
      <p:sp>
        <p:nvSpPr>
          <p:cNvPr id="43" name="TextBox 1">
            <a:extLst>
              <a:ext uri="{FF2B5EF4-FFF2-40B4-BE49-F238E27FC236}">
                <a16:creationId xmlns:a16="http://schemas.microsoft.com/office/drawing/2014/main" id="{35A23602-A54B-4BAB-9CAC-4C45D84D9F96}"/>
              </a:ext>
            </a:extLst>
          </p:cNvPr>
          <p:cNvSpPr txBox="1">
            <a:spLocks noChangeArrowheads="1"/>
          </p:cNvSpPr>
          <p:nvPr/>
        </p:nvSpPr>
        <p:spPr bwMode="auto">
          <a:xfrm>
            <a:off x="2851150" y="4895254"/>
            <a:ext cx="28114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nl-NL" altLang="nl-BE" sz="1100" dirty="0">
                <a:latin typeface="Calibri" panose="020F0502020204030204" pitchFamily="34" charset="0"/>
                <a:cs typeface="Calibri" panose="020F0502020204030204" pitchFamily="34" charset="0"/>
              </a:rPr>
              <a:t>Porter de la </a:t>
            </a:r>
            <a:r>
              <a:rPr lang="nl-NL" altLang="nl-BE" sz="1100" dirty="0" err="1">
                <a:latin typeface="Calibri" panose="020F0502020204030204" pitchFamily="34" charset="0"/>
                <a:cs typeface="Calibri" panose="020F0502020204030204" pitchFamily="34" charset="0"/>
              </a:rPr>
              <a:t>vanne</a:t>
            </a:r>
            <a:endParaRPr lang="nl-NL" altLang="nl-BE" sz="1100" dirty="0">
              <a:latin typeface="Calibri" panose="020F0502020204030204" pitchFamily="34" charset="0"/>
              <a:cs typeface="Calibri" panose="020F0502020204030204" pitchFamily="34" charset="0"/>
            </a:endParaRPr>
          </a:p>
        </p:txBody>
      </p:sp>
      <p:sp>
        <p:nvSpPr>
          <p:cNvPr id="44" name="TextBox 1">
            <a:extLst>
              <a:ext uri="{FF2B5EF4-FFF2-40B4-BE49-F238E27FC236}">
                <a16:creationId xmlns:a16="http://schemas.microsoft.com/office/drawing/2014/main" id="{B938357D-7B70-49C4-B953-D1C57D33C787}"/>
              </a:ext>
            </a:extLst>
          </p:cNvPr>
          <p:cNvSpPr txBox="1">
            <a:spLocks noChangeArrowheads="1"/>
          </p:cNvSpPr>
          <p:nvPr/>
        </p:nvSpPr>
        <p:spPr bwMode="auto">
          <a:xfrm>
            <a:off x="6358402" y="4894263"/>
            <a:ext cx="260621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ü"/>
            </a:pPr>
            <a:r>
              <a:rPr lang="fr-FR" altLang="nl-BE" sz="1100" dirty="0">
                <a:latin typeface="Calibri" panose="020F0502020204030204" pitchFamily="34" charset="0"/>
                <a:cs typeface="Calibri" panose="020F0502020204030204" pitchFamily="34" charset="0"/>
              </a:rPr>
              <a:t>Il suffit juste de verser le contenu d’un flacon dans le réservoir à carburant !</a:t>
            </a:r>
            <a:endParaRPr lang="nl-NL" altLang="nl-BE" sz="1100" dirty="0">
              <a:latin typeface="Calibri" panose="020F0502020204030204" pitchFamily="34" charset="0"/>
              <a:cs typeface="Calibri" panose="020F0502020204030204" pitchFamily="34" charset="0"/>
            </a:endParaRPr>
          </a:p>
        </p:txBody>
      </p:sp>
      <p:sp>
        <p:nvSpPr>
          <p:cNvPr id="45" name="TextBox 1">
            <a:extLst>
              <a:ext uri="{FF2B5EF4-FFF2-40B4-BE49-F238E27FC236}">
                <a16:creationId xmlns:a16="http://schemas.microsoft.com/office/drawing/2014/main" id="{5EE4ED80-CE88-46AE-BDBD-6E6F4CD12686}"/>
              </a:ext>
            </a:extLst>
          </p:cNvPr>
          <p:cNvSpPr txBox="1">
            <a:spLocks noChangeArrowheads="1"/>
          </p:cNvSpPr>
          <p:nvPr/>
        </p:nvSpPr>
        <p:spPr bwMode="auto">
          <a:xfrm>
            <a:off x="2822575" y="992188"/>
            <a:ext cx="533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nl-BE" sz="1200" i="1" dirty="0" err="1">
                <a:solidFill>
                  <a:srgbClr val="7030A0"/>
                </a:solidFill>
                <a:latin typeface="Calibri" panose="020F0502020204030204" pitchFamily="34" charset="0"/>
                <a:cs typeface="Calibri" panose="020F0502020204030204" pitchFamily="34" charset="0"/>
              </a:rPr>
              <a:t>Avec</a:t>
            </a:r>
            <a:r>
              <a:rPr lang="nl-BE" sz="1200" i="1" dirty="0">
                <a:solidFill>
                  <a:srgbClr val="7030A0"/>
                </a:solidFill>
                <a:latin typeface="Calibri" panose="020F0502020204030204" pitchFamily="34" charset="0"/>
                <a:cs typeface="Calibri" panose="020F0502020204030204" pitchFamily="34" charset="0"/>
              </a:rPr>
              <a:t> </a:t>
            </a:r>
            <a:r>
              <a:rPr lang="nl-BE" sz="1200" i="1" dirty="0" err="1">
                <a:solidFill>
                  <a:srgbClr val="7030A0"/>
                </a:solidFill>
                <a:latin typeface="Calibri" panose="020F0502020204030204" pitchFamily="34" charset="0"/>
                <a:cs typeface="Calibri" panose="020F0502020204030204" pitchFamily="34" charset="0"/>
              </a:rPr>
              <a:t>stabilisateur</a:t>
            </a:r>
            <a:r>
              <a:rPr lang="nl-BE" sz="1200" i="1" dirty="0">
                <a:solidFill>
                  <a:srgbClr val="7030A0"/>
                </a:solidFill>
                <a:latin typeface="Calibri" panose="020F0502020204030204" pitchFamily="34" charset="0"/>
                <a:cs typeface="Calibri" panose="020F0502020204030204" pitchFamily="34" charset="0"/>
              </a:rPr>
              <a:t> de </a:t>
            </a:r>
            <a:r>
              <a:rPr lang="nl-BE" sz="1200" i="1" dirty="0" err="1">
                <a:solidFill>
                  <a:srgbClr val="7030A0"/>
                </a:solidFill>
                <a:latin typeface="Calibri" panose="020F0502020204030204" pitchFamily="34" charset="0"/>
                <a:cs typeface="Calibri" panose="020F0502020204030204" pitchFamily="34" charset="0"/>
              </a:rPr>
              <a:t>carburant</a:t>
            </a:r>
            <a:r>
              <a:rPr lang="nl-BE" sz="1200" i="1" dirty="0">
                <a:solidFill>
                  <a:srgbClr val="7030A0"/>
                </a:solidFill>
                <a:latin typeface="Calibri" panose="020F0502020204030204" pitchFamily="34" charset="0"/>
                <a:cs typeface="Calibri" panose="020F0502020204030204" pitchFamily="34" charset="0"/>
              </a:rPr>
              <a:t> </a:t>
            </a:r>
            <a:r>
              <a:rPr lang="fr-FR" sz="1200" i="1" dirty="0">
                <a:solidFill>
                  <a:srgbClr val="7030A0"/>
                </a:solidFill>
                <a:latin typeface="Calibri" panose="020F0502020204030204" pitchFamily="34" charset="0"/>
                <a:cs typeface="Calibri" panose="020F0502020204030204" pitchFamily="34" charset="0"/>
              </a:rPr>
              <a:t>à base de la technologie de Potassium</a:t>
            </a:r>
            <a:endParaRPr lang="nl-BE" altLang="nl-BE" sz="1200" i="1" dirty="0">
              <a:solidFill>
                <a:srgbClr val="7030A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6"/>
                                        </p:tgtEl>
                                      </p:cBhvr>
                                    </p:animEffect>
                                    <p:animScale>
                                      <p:cBhvr>
                                        <p:cTn id="7" dur="250" autoRev="1" fill="hold"/>
                                        <p:tgtEl>
                                          <p:spTgt spid="26"/>
                                        </p:tgtEl>
                                      </p:cBhvr>
                                      <p:by x="105000" y="105000"/>
                                    </p:animScale>
                                  </p:childTnLst>
                                </p:cTn>
                              </p:par>
                            </p:childTnLst>
                          </p:cTn>
                        </p:par>
                      </p:childTnLst>
                    </p:cTn>
                  </p:par>
                </p:childTnLst>
              </p:cTn>
              <p:nextCondLst>
                <p:cond evt="onClick" delay="0">
                  <p:tgtEl>
                    <p:spTgt spid="26"/>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hthoek 15">
            <a:extLst>
              <a:ext uri="{FF2B5EF4-FFF2-40B4-BE49-F238E27FC236}">
                <a16:creationId xmlns:a16="http://schemas.microsoft.com/office/drawing/2014/main" id="{3C322D4E-920F-4675-BED6-F88F148FD40E}"/>
              </a:ext>
            </a:extLst>
          </p:cNvPr>
          <p:cNvSpPr>
            <a:spLocks noChangeArrowheads="1"/>
          </p:cNvSpPr>
          <p:nvPr/>
        </p:nvSpPr>
        <p:spPr bwMode="auto">
          <a:xfrm>
            <a:off x="398463" y="749300"/>
            <a:ext cx="428625" cy="5127625"/>
          </a:xfrm>
          <a:prstGeom prst="rect">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51208" name="TextBox 1">
            <a:extLst>
              <a:ext uri="{FF2B5EF4-FFF2-40B4-BE49-F238E27FC236}">
                <a16:creationId xmlns:a16="http://schemas.microsoft.com/office/drawing/2014/main" id="{37AC26BA-1149-4BEC-95DB-6BB828D4C5F9}"/>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dirty="0">
                <a:solidFill>
                  <a:srgbClr val="7030A0"/>
                </a:solidFill>
                <a:latin typeface="Calibri" panose="020F0502020204030204" pitchFamily="34" charset="0"/>
              </a:rPr>
              <a:t>WYNN’S FORMULA GOLD PETROL SYSTEM TREATMENT</a:t>
            </a:r>
          </a:p>
        </p:txBody>
      </p:sp>
      <p:sp>
        <p:nvSpPr>
          <p:cNvPr id="51209" name="TextBox 1">
            <a:extLst>
              <a:ext uri="{FF2B5EF4-FFF2-40B4-BE49-F238E27FC236}">
                <a16:creationId xmlns:a16="http://schemas.microsoft.com/office/drawing/2014/main" id="{B7CB335E-D485-4A33-9381-34A740B489E9}"/>
              </a:ext>
            </a:extLst>
          </p:cNvPr>
          <p:cNvSpPr txBox="1">
            <a:spLocks noChangeArrowheads="1"/>
          </p:cNvSpPr>
          <p:nvPr/>
        </p:nvSpPr>
        <p:spPr bwMode="auto">
          <a:xfrm>
            <a:off x="2822575" y="1311275"/>
            <a:ext cx="6070600"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en-US" sz="1200" dirty="0">
                <a:latin typeface="Calibri" panose="020F0502020204030204" pitchFamily="34" charset="0"/>
                <a:cs typeface="Calibri" panose="020F0502020204030204" pitchFamily="34" charset="0"/>
              </a:rPr>
              <a:t>Wynn's High Performance Petrol System Treatment </a:t>
            </a:r>
            <a:r>
              <a:rPr lang="en-US" sz="1200" dirty="0" err="1">
                <a:latin typeface="Calibri" panose="020F0502020204030204" pitchFamily="34" charset="0"/>
                <a:cs typeface="Calibri" panose="020F0502020204030204" pitchFamily="34" charset="0"/>
              </a:rPr>
              <a:t>est</a:t>
            </a:r>
            <a:r>
              <a:rPr lang="en-US" sz="1200" dirty="0">
                <a:latin typeface="Calibri" panose="020F0502020204030204" pitchFamily="34" charset="0"/>
                <a:cs typeface="Calibri" panose="020F0502020204030204" pitchFamily="34" charset="0"/>
              </a:rPr>
              <a:t> un </a:t>
            </a:r>
            <a:r>
              <a:rPr lang="fr-FR" sz="1200" dirty="0">
                <a:latin typeface="Calibri" panose="020F0502020204030204" pitchFamily="34" charset="0"/>
                <a:cs typeface="Calibri" panose="020F0502020204030204" pitchFamily="34" charset="0"/>
              </a:rPr>
              <a:t>traitement chimique composé d’améliorants de combustion et détergents possédant une triple action:</a:t>
            </a:r>
          </a:p>
          <a:p>
            <a:pPr>
              <a:buNone/>
            </a:pPr>
            <a:r>
              <a:rPr lang="fr-FR" sz="1200" dirty="0">
                <a:latin typeface="Calibri" panose="020F0502020204030204" pitchFamily="34" charset="0"/>
                <a:cs typeface="Calibri" panose="020F0502020204030204" pitchFamily="34" charset="0"/>
              </a:rPr>
              <a:t>1) Augmente la performance du moteur</a:t>
            </a:r>
          </a:p>
          <a:p>
            <a:pPr>
              <a:buNone/>
            </a:pPr>
            <a:r>
              <a:rPr lang="fr-FR" sz="1200" dirty="0">
                <a:latin typeface="Calibri" panose="020F0502020204030204" pitchFamily="34" charset="0"/>
                <a:cs typeface="Calibri" panose="020F0502020204030204" pitchFamily="34" charset="0"/>
              </a:rPr>
              <a:t>2) Réduit la consommation de carburant</a:t>
            </a:r>
          </a:p>
          <a:p>
            <a:pPr>
              <a:buNone/>
            </a:pPr>
            <a:r>
              <a:rPr lang="fr-FR" sz="1200" dirty="0">
                <a:latin typeface="Calibri" panose="020F0502020204030204" pitchFamily="34" charset="0"/>
                <a:cs typeface="Calibri" panose="020F0502020204030204" pitchFamily="34" charset="0"/>
              </a:rPr>
              <a:t>3) Nettoie le système d’injection</a:t>
            </a:r>
            <a:endParaRPr lang="nl-BE" altLang="nl-BE" sz="1200" dirty="0">
              <a:latin typeface="Calibri" panose="020F0502020204030204" pitchFamily="34" charset="0"/>
              <a:cs typeface="Calibri" panose="020F0502020204030204" pitchFamily="34" charset="0"/>
            </a:endParaRPr>
          </a:p>
        </p:txBody>
      </p:sp>
      <p:sp>
        <p:nvSpPr>
          <p:cNvPr id="51210" name="TextBox 1">
            <a:extLst>
              <a:ext uri="{FF2B5EF4-FFF2-40B4-BE49-F238E27FC236}">
                <a16:creationId xmlns:a16="http://schemas.microsoft.com/office/drawing/2014/main" id="{E16C0AC7-32DB-4D5B-A82A-08015704A84F}"/>
              </a:ext>
            </a:extLst>
          </p:cNvPr>
          <p:cNvSpPr txBox="1">
            <a:spLocks noChangeArrowheads="1"/>
          </p:cNvSpPr>
          <p:nvPr/>
        </p:nvSpPr>
        <p:spPr bwMode="auto">
          <a:xfrm>
            <a:off x="2806700" y="2476970"/>
            <a:ext cx="60690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51211" name="TextBox 1">
            <a:extLst>
              <a:ext uri="{FF2B5EF4-FFF2-40B4-BE49-F238E27FC236}">
                <a16:creationId xmlns:a16="http://schemas.microsoft.com/office/drawing/2014/main" id="{B756AA7C-0F31-41E7-8BC7-BF3B2FEF7CBC}"/>
              </a:ext>
            </a:extLst>
          </p:cNvPr>
          <p:cNvSpPr txBox="1">
            <a:spLocks noChangeArrowheads="1"/>
          </p:cNvSpPr>
          <p:nvPr/>
        </p:nvSpPr>
        <p:spPr bwMode="auto">
          <a:xfrm>
            <a:off x="2822575" y="2694458"/>
            <a:ext cx="3765649" cy="1886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Améliore immédiatement la combustion ce qui contribue à:</a:t>
            </a:r>
          </a:p>
          <a:p>
            <a:pPr lvl="1" indent="-171450">
              <a:buFont typeface="Arial" panose="020B0604020202020204" pitchFamily="34" charset="0"/>
              <a:buChar char="•"/>
            </a:pPr>
            <a:r>
              <a:rPr lang="fr-FR" sz="1100" dirty="0">
                <a:latin typeface="Calibri" panose="020F0502020204030204" pitchFamily="34" charset="0"/>
                <a:cs typeface="Calibri" panose="020F0502020204030204" pitchFamily="34" charset="0"/>
              </a:rPr>
              <a:t>augmenter la performance du moteur,</a:t>
            </a:r>
          </a:p>
          <a:p>
            <a:pPr lvl="1" indent="-171450">
              <a:buFont typeface="Arial" panose="020B0604020202020204" pitchFamily="34" charset="0"/>
              <a:buChar char="•"/>
            </a:pPr>
            <a:r>
              <a:rPr lang="nl-BE" sz="1100" dirty="0" err="1">
                <a:latin typeface="Calibri" panose="020F0502020204030204" pitchFamily="34" charset="0"/>
                <a:cs typeface="Calibri" panose="020F0502020204030204" pitchFamily="34" charset="0"/>
              </a:rPr>
              <a:t>améliorer</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l’accélération</a:t>
            </a:r>
            <a:r>
              <a:rPr lang="nl-BE" sz="1100" dirty="0">
                <a:latin typeface="Calibri" panose="020F0502020204030204" pitchFamily="34" charset="0"/>
                <a:cs typeface="Calibri" panose="020F0502020204030204" pitchFamily="34" charset="0"/>
              </a:rPr>
              <a:t>,</a:t>
            </a:r>
          </a:p>
          <a:p>
            <a:pPr lvl="1" indent="-171450">
              <a:buFont typeface="Arial" panose="020B0604020202020204" pitchFamily="34" charset="0"/>
              <a:buChar char="•"/>
            </a:pPr>
            <a:r>
              <a:rPr lang="fr-FR" sz="1100" dirty="0">
                <a:latin typeface="Calibri" panose="020F0502020204030204" pitchFamily="34" charset="0"/>
                <a:cs typeface="Calibri" panose="020F0502020204030204" pitchFamily="34" charset="0"/>
              </a:rPr>
              <a:t>réduire les bruits du moteur.</a:t>
            </a:r>
          </a:p>
          <a:p>
            <a:pPr>
              <a:buFont typeface="Wingdings" panose="05000000000000000000" pitchFamily="2" charset="2"/>
              <a:buChar char="ü"/>
            </a:pPr>
            <a:r>
              <a:rPr lang="nl-BE" sz="1100" dirty="0" err="1">
                <a:latin typeface="Calibri" panose="020F0502020204030204" pitchFamily="34" charset="0"/>
                <a:cs typeface="Calibri" panose="020F0502020204030204" pitchFamily="34" charset="0"/>
              </a:rPr>
              <a:t>Réduit</a:t>
            </a:r>
            <a:r>
              <a:rPr lang="nl-BE" sz="1100" dirty="0">
                <a:latin typeface="Calibri" panose="020F0502020204030204" pitchFamily="34" charset="0"/>
                <a:cs typeface="Calibri" panose="020F0502020204030204" pitchFamily="34" charset="0"/>
              </a:rPr>
              <a:t> la </a:t>
            </a:r>
            <a:r>
              <a:rPr lang="nl-BE" sz="1100" dirty="0" err="1">
                <a:latin typeface="Calibri" panose="020F0502020204030204" pitchFamily="34" charset="0"/>
                <a:cs typeface="Calibri" panose="020F0502020204030204" pitchFamily="34" charset="0"/>
              </a:rPr>
              <a:t>consommation</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d’essence</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Réduit les émissions de CO et HC.</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Nettoie et protège le système d’injection.</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Elimine les à-coups et le cliquetis.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N’altère pas les pots catalytiques.</a:t>
            </a:r>
            <a:endParaRPr lang="nl-BE" altLang="nl-BE" sz="1100" dirty="0">
              <a:latin typeface="Calibri" panose="020F0502020204030204" pitchFamily="34" charset="0"/>
              <a:cs typeface="Calibri" panose="020F0502020204030204" pitchFamily="34" charset="0"/>
            </a:endParaRPr>
          </a:p>
        </p:txBody>
      </p:sp>
      <p:sp>
        <p:nvSpPr>
          <p:cNvPr id="51212" name="TextBox 1">
            <a:extLst>
              <a:ext uri="{FF2B5EF4-FFF2-40B4-BE49-F238E27FC236}">
                <a16:creationId xmlns:a16="http://schemas.microsoft.com/office/drawing/2014/main" id="{E7B26E02-5779-4D98-8F34-BE0CF097D67C}"/>
              </a:ext>
            </a:extLst>
          </p:cNvPr>
          <p:cNvSpPr txBox="1">
            <a:spLocks noChangeArrowheads="1"/>
          </p:cNvSpPr>
          <p:nvPr/>
        </p:nvSpPr>
        <p:spPr bwMode="auto">
          <a:xfrm>
            <a:off x="2835275" y="4629299"/>
            <a:ext cx="26003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51213" name="TextBox 1">
            <a:extLst>
              <a:ext uri="{FF2B5EF4-FFF2-40B4-BE49-F238E27FC236}">
                <a16:creationId xmlns:a16="http://schemas.microsoft.com/office/drawing/2014/main" id="{AC360B2A-F151-42E1-B252-41F1E42361D7}"/>
              </a:ext>
            </a:extLst>
          </p:cNvPr>
          <p:cNvSpPr txBox="1">
            <a:spLocks noChangeArrowheads="1"/>
          </p:cNvSpPr>
          <p:nvPr/>
        </p:nvSpPr>
        <p:spPr bwMode="auto">
          <a:xfrm>
            <a:off x="2851150" y="4819799"/>
            <a:ext cx="275522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nl-NL" altLang="nl-BE" sz="1100" dirty="0">
                <a:latin typeface="Calibri" panose="020F0502020204030204" pitchFamily="34" charset="0"/>
                <a:cs typeface="Calibri" panose="020F0502020204030204" pitchFamily="34" charset="0"/>
              </a:rPr>
              <a:t>Perte de puissance</a:t>
            </a: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Problèmes</a:t>
            </a:r>
            <a:r>
              <a:rPr lang="nl-NL" altLang="nl-BE" sz="1100" dirty="0">
                <a:latin typeface="Calibri" panose="020F0502020204030204" pitchFamily="34" charset="0"/>
                <a:cs typeface="Calibri" panose="020F0502020204030204" pitchFamily="34" charset="0"/>
              </a:rPr>
              <a:t> de démarrage</a:t>
            </a: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Cognement</a:t>
            </a:r>
            <a:r>
              <a:rPr lang="nl-NL" altLang="nl-BE" sz="1100" dirty="0">
                <a:latin typeface="Calibri" panose="020F0502020204030204" pitchFamily="34" charset="0"/>
                <a:cs typeface="Calibri" panose="020F0502020204030204" pitchFamily="34" charset="0"/>
              </a:rPr>
              <a:t> du </a:t>
            </a:r>
            <a:r>
              <a:rPr lang="nl-NL" altLang="nl-BE" sz="1100" dirty="0" err="1">
                <a:latin typeface="Calibri" panose="020F0502020204030204" pitchFamily="34" charset="0"/>
                <a:cs typeface="Calibri" panose="020F0502020204030204" pitchFamily="34" charset="0"/>
              </a:rPr>
              <a:t>moteur</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Émissions</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d'échappement</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excessives</a:t>
            </a:r>
            <a:endParaRPr lang="nl-NL" altLang="nl-BE" sz="1100" dirty="0">
              <a:latin typeface="Calibri" panose="020F0502020204030204" pitchFamily="34" charset="0"/>
              <a:cs typeface="Calibri" panose="020F0502020204030204" pitchFamily="34" charset="0"/>
            </a:endParaRPr>
          </a:p>
        </p:txBody>
      </p:sp>
      <p:sp>
        <p:nvSpPr>
          <p:cNvPr id="51214" name="TextBox 1">
            <a:extLst>
              <a:ext uri="{FF2B5EF4-FFF2-40B4-BE49-F238E27FC236}">
                <a16:creationId xmlns:a16="http://schemas.microsoft.com/office/drawing/2014/main" id="{4EBE16B1-212C-42D6-B561-FA9BEAB22AAA}"/>
              </a:ext>
            </a:extLst>
          </p:cNvPr>
          <p:cNvSpPr txBox="1">
            <a:spLocks noChangeArrowheads="1"/>
          </p:cNvSpPr>
          <p:nvPr/>
        </p:nvSpPr>
        <p:spPr bwMode="auto">
          <a:xfrm>
            <a:off x="7042201" y="3416013"/>
            <a:ext cx="136815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51215" name="TextBox 1">
            <a:extLst>
              <a:ext uri="{FF2B5EF4-FFF2-40B4-BE49-F238E27FC236}">
                <a16:creationId xmlns:a16="http://schemas.microsoft.com/office/drawing/2014/main" id="{AC09A0E3-FBDF-4842-8692-E51F8F767576}"/>
              </a:ext>
            </a:extLst>
          </p:cNvPr>
          <p:cNvSpPr txBox="1">
            <a:spLocks noChangeArrowheads="1"/>
          </p:cNvSpPr>
          <p:nvPr/>
        </p:nvSpPr>
        <p:spPr bwMode="auto">
          <a:xfrm>
            <a:off x="6264346" y="3997953"/>
            <a:ext cx="2771703" cy="134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ü"/>
            </a:pPr>
            <a:r>
              <a:rPr lang="fr-FR" altLang="nl-BE" sz="1100" dirty="0">
                <a:latin typeface="Calibri" panose="020F0502020204030204" pitchFamily="34" charset="0"/>
                <a:cs typeface="Calibri" panose="020F0502020204030204" pitchFamily="34" charset="0"/>
              </a:rPr>
              <a:t>Il suffit juste de verser le contenu d’un flacon dans le réservoir à carburant !</a:t>
            </a:r>
            <a:endParaRPr lang="nl-NL" altLang="nl-BE" sz="1100" dirty="0">
              <a:latin typeface="Calibri" panose="020F0502020204030204" pitchFamily="34" charset="0"/>
              <a:cs typeface="Calibri" panose="020F0502020204030204" pitchFamily="34" charset="0"/>
            </a:endParaRP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Verser le contenu du flacon de 500 ml dans le réservoir de carburant lorsqu’on fait le </a:t>
            </a:r>
            <a:r>
              <a:rPr lang="nl-BE" sz="1100" dirty="0">
                <a:latin typeface="Calibri" panose="020F0502020204030204" pitchFamily="34" charset="0"/>
                <a:cs typeface="Calibri" panose="020F0502020204030204" pitchFamily="34" charset="0"/>
              </a:rPr>
              <a:t>plein.</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Pour un résultat optimal, renouveler le traitement tous les 3 pleins.</a:t>
            </a:r>
            <a:endParaRPr lang="nl-NL" altLang="nl-BE" sz="1100" dirty="0">
              <a:latin typeface="Calibri" panose="020F0502020204030204" pitchFamily="34" charset="0"/>
              <a:cs typeface="Calibri" panose="020F0502020204030204" pitchFamily="34" charset="0"/>
            </a:endParaRPr>
          </a:p>
        </p:txBody>
      </p:sp>
      <p:sp>
        <p:nvSpPr>
          <p:cNvPr id="51216" name="TextBox 1">
            <a:extLst>
              <a:ext uri="{FF2B5EF4-FFF2-40B4-BE49-F238E27FC236}">
                <a16:creationId xmlns:a16="http://schemas.microsoft.com/office/drawing/2014/main" id="{7851ECCE-A1B2-455A-9C2C-5AA096BCD5CF}"/>
              </a:ext>
            </a:extLst>
          </p:cNvPr>
          <p:cNvSpPr txBox="1">
            <a:spLocks noChangeArrowheads="1"/>
          </p:cNvSpPr>
          <p:nvPr/>
        </p:nvSpPr>
        <p:spPr bwMode="auto">
          <a:xfrm>
            <a:off x="2822575" y="992188"/>
            <a:ext cx="533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nl-BE" sz="1200" i="1" dirty="0">
                <a:solidFill>
                  <a:srgbClr val="7030A0"/>
                </a:solidFill>
                <a:latin typeface="Calibri" panose="020F0502020204030204" pitchFamily="34" charset="0"/>
                <a:cs typeface="Calibri" panose="020F0502020204030204" pitchFamily="34" charset="0"/>
              </a:rPr>
              <a:t>High </a:t>
            </a:r>
            <a:r>
              <a:rPr lang="nl-BE" sz="1200" i="1" dirty="0" err="1">
                <a:solidFill>
                  <a:srgbClr val="7030A0"/>
                </a:solidFill>
                <a:latin typeface="Calibri" panose="020F0502020204030204" pitchFamily="34" charset="0"/>
                <a:cs typeface="Calibri" panose="020F0502020204030204" pitchFamily="34" charset="0"/>
              </a:rPr>
              <a:t>TechTraitement</a:t>
            </a:r>
            <a:r>
              <a:rPr lang="nl-BE" sz="1200" i="1" dirty="0">
                <a:solidFill>
                  <a:srgbClr val="7030A0"/>
                </a:solidFill>
                <a:latin typeface="Calibri" panose="020F0502020204030204" pitchFamily="34" charset="0"/>
                <a:cs typeface="Calibri" panose="020F0502020204030204" pitchFamily="34" charset="0"/>
              </a:rPr>
              <a:t> </a:t>
            </a:r>
            <a:r>
              <a:rPr lang="nl-BE" sz="1200" i="1" dirty="0" err="1">
                <a:solidFill>
                  <a:srgbClr val="7030A0"/>
                </a:solidFill>
                <a:latin typeface="Calibri" panose="020F0502020204030204" pitchFamily="34" charset="0"/>
                <a:cs typeface="Calibri" panose="020F0502020204030204" pitchFamily="34" charset="0"/>
              </a:rPr>
              <a:t>Injection</a:t>
            </a:r>
            <a:r>
              <a:rPr lang="nl-BE" sz="1200" i="1" dirty="0">
                <a:solidFill>
                  <a:srgbClr val="7030A0"/>
                </a:solidFill>
                <a:latin typeface="Calibri" panose="020F0502020204030204" pitchFamily="34" charset="0"/>
                <a:cs typeface="Calibri" panose="020F0502020204030204" pitchFamily="34" charset="0"/>
              </a:rPr>
              <a:t> Essence</a:t>
            </a:r>
            <a:endParaRPr lang="nl-BE" altLang="nl-BE" sz="1200" i="1" dirty="0">
              <a:solidFill>
                <a:srgbClr val="7030A0"/>
              </a:solidFill>
              <a:latin typeface="Calibri" panose="020F0502020204030204" pitchFamily="34" charset="0"/>
              <a:cs typeface="Calibri" panose="020F0502020204030204" pitchFamily="34" charset="0"/>
            </a:endParaRPr>
          </a:p>
        </p:txBody>
      </p:sp>
      <p:pic>
        <p:nvPicPr>
          <p:cNvPr id="51217" name="Afbeelding 33">
            <a:extLst>
              <a:ext uri="{FF2B5EF4-FFF2-40B4-BE49-F238E27FC236}">
                <a16:creationId xmlns:a16="http://schemas.microsoft.com/office/drawing/2014/main" id="{35E38027-9EFD-4C89-8A73-0BB539F670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862" t="11490" r="6628" b="6032"/>
          <a:stretch>
            <a:fillRect/>
          </a:stretch>
        </p:blipFill>
        <p:spPr bwMode="auto">
          <a:xfrm>
            <a:off x="6264346" y="3254880"/>
            <a:ext cx="7366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TextBox 1">
            <a:extLst>
              <a:ext uri="{FF2B5EF4-FFF2-40B4-BE49-F238E27FC236}">
                <a16:creationId xmlns:a16="http://schemas.microsoft.com/office/drawing/2014/main" id="{9F950F28-3BEC-4C7E-BB24-BBAF5E2B5033}"/>
              </a:ext>
            </a:extLst>
          </p:cNvPr>
          <p:cNvSpPr txBox="1"/>
          <p:nvPr/>
        </p:nvSpPr>
        <p:spPr>
          <a:xfrm>
            <a:off x="915988" y="5661248"/>
            <a:ext cx="3871912" cy="261610"/>
          </a:xfrm>
          <a:prstGeom prst="rect">
            <a:avLst/>
          </a:prstGeom>
          <a:noFill/>
        </p:spPr>
        <p:txBody>
          <a:bodyPr>
            <a:spAutoFit/>
          </a:bodyPr>
          <a:lstStyle/>
          <a:p>
            <a:pPr>
              <a:defRPr/>
            </a:pPr>
            <a:r>
              <a:rPr lang="es-ES" sz="1100" dirty="0">
                <a:latin typeface="Calibri" panose="020F0502020204030204" pitchFamily="34" charset="0"/>
                <a:cs typeface="Calibri" panose="020F0502020204030204" pitchFamily="34" charset="0"/>
              </a:rPr>
              <a:t>PN 70701 – 12x500 ml – EN/FR/DE/NL/PT/ES/EL/RU</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pic>
        <p:nvPicPr>
          <p:cNvPr id="51219" name="Afbeelding 25">
            <a:extLst>
              <a:ext uri="{FF2B5EF4-FFF2-40B4-BE49-F238E27FC236}">
                <a16:creationId xmlns:a16="http://schemas.microsoft.com/office/drawing/2014/main" id="{18E48859-CC3A-4819-9B29-E10D026F0B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989" y="1726878"/>
            <a:ext cx="1767716" cy="3214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kstballon: rechthoek met afgeronde hoeken 26">
            <a:extLst>
              <a:ext uri="{FF2B5EF4-FFF2-40B4-BE49-F238E27FC236}">
                <a16:creationId xmlns:a16="http://schemas.microsoft.com/office/drawing/2014/main" id="{436280A7-5766-4817-9BDA-5FAC03E3B1AF}"/>
              </a:ext>
            </a:extLst>
          </p:cNvPr>
          <p:cNvSpPr/>
          <p:nvPr/>
        </p:nvSpPr>
        <p:spPr bwMode="auto">
          <a:xfrm>
            <a:off x="912813" y="5091007"/>
            <a:ext cx="1767716" cy="587479"/>
          </a:xfrm>
          <a:prstGeom prst="wedgeRoundRectCallout">
            <a:avLst>
              <a:gd name="adj1" fmla="val -5122"/>
              <a:gd name="adj2" fmla="val -80989"/>
              <a:gd name="adj3" fmla="val 16667"/>
            </a:avLst>
          </a:prstGeom>
          <a:noFill/>
          <a:ln w="28575" cap="flat" cmpd="sng" algn="ctr">
            <a:solidFill>
              <a:srgbClr val="92D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fr-FR" sz="1100" dirty="0">
                <a:solidFill>
                  <a:srgbClr val="92D050"/>
                </a:solidFill>
                <a:latin typeface="Calibri" panose="020F0502020204030204" pitchFamily="34" charset="0"/>
                <a:ea typeface="ＭＳ Ｐゴシック" charset="0"/>
                <a:cs typeface="Calibri" panose="020F0502020204030204" pitchFamily="34" charset="0"/>
              </a:rPr>
              <a:t>Le flacon convient aussi pour les réservoirs sans bouchon.</a:t>
            </a:r>
            <a:endParaRPr kumimoji="0" lang="nl-BE" sz="1200" b="0" i="0" u="none" strike="noStrike" cap="none" normalizeH="0" baseline="0" dirty="0">
              <a:ln>
                <a:noFill/>
              </a:ln>
              <a:solidFill>
                <a:srgbClr val="92D050"/>
              </a:solidFill>
              <a:effectLst/>
              <a:latin typeface="Calibri" panose="020F0502020204030204" pitchFamily="34" charset="0"/>
              <a:ea typeface="ＭＳ Ｐゴシック" charset="0"/>
              <a:cs typeface="Calibri" panose="020F0502020204030204" pitchFamily="34" charset="0"/>
            </a:endParaRPr>
          </a:p>
        </p:txBody>
      </p:sp>
      <p:grpSp>
        <p:nvGrpSpPr>
          <p:cNvPr id="28" name="Groep 27">
            <a:extLst>
              <a:ext uri="{FF2B5EF4-FFF2-40B4-BE49-F238E27FC236}">
                <a16:creationId xmlns:a16="http://schemas.microsoft.com/office/drawing/2014/main" id="{B885FFDE-4A18-40D6-A4E4-E61C7E7A0A4D}"/>
              </a:ext>
            </a:extLst>
          </p:cNvPr>
          <p:cNvGrpSpPr>
            <a:grpSpLocks/>
          </p:cNvGrpSpPr>
          <p:nvPr/>
        </p:nvGrpSpPr>
        <p:grpSpPr bwMode="auto">
          <a:xfrm>
            <a:off x="6227763" y="5589240"/>
            <a:ext cx="1419225" cy="246062"/>
            <a:chOff x="6228184" y="5630258"/>
            <a:chExt cx="1419299" cy="247015"/>
          </a:xfrm>
        </p:grpSpPr>
        <p:sp>
          <p:nvSpPr>
            <p:cNvPr id="29" name="Rechthoek: afgeronde hoeken 28">
              <a:hlinkClick r:id="rId4" action="ppaction://hlinksldjump"/>
              <a:extLst>
                <a:ext uri="{FF2B5EF4-FFF2-40B4-BE49-F238E27FC236}">
                  <a16:creationId xmlns:a16="http://schemas.microsoft.com/office/drawing/2014/main" id="{8F6E9207-8DDA-4AA7-ADFE-86AC493FA7CE}"/>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0" name="TextBox 1">
              <a:hlinkClick r:id="rId5" action="ppaction://hlinksldjump"/>
              <a:extLst>
                <a:ext uri="{FF2B5EF4-FFF2-40B4-BE49-F238E27FC236}">
                  <a16:creationId xmlns:a16="http://schemas.microsoft.com/office/drawing/2014/main" id="{D3680D6F-2480-4093-84C0-7A414F10F522}"/>
                </a:ext>
              </a:extLst>
            </p:cNvPr>
            <p:cNvSpPr txBox="1">
              <a:spLocks noChangeArrowheads="1"/>
            </p:cNvSpPr>
            <p:nvPr/>
          </p:nvSpPr>
          <p:spPr bwMode="auto">
            <a:xfrm>
              <a:off x="6358829" y="5631051"/>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carburant</a:t>
              </a:r>
              <a:endParaRPr lang="nl-BE" altLang="nl-BE" sz="1000" b="1" dirty="0">
                <a:solidFill>
                  <a:schemeClr val="bg1"/>
                </a:solidFill>
                <a:latin typeface="Calibri" panose="020F0502020204030204" pitchFamily="34" charset="0"/>
              </a:endParaRPr>
            </a:p>
          </p:txBody>
        </p:sp>
        <p:sp>
          <p:nvSpPr>
            <p:cNvPr id="31" name="Gelijkbenige driehoek 19">
              <a:extLst>
                <a:ext uri="{FF2B5EF4-FFF2-40B4-BE49-F238E27FC236}">
                  <a16:creationId xmlns:a16="http://schemas.microsoft.com/office/drawing/2014/main" id="{E191E6FD-60D7-4CB3-A412-D2ADE086D7E1}"/>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2" name="Gelijkbenige driehoek 31">
            <a:extLst>
              <a:ext uri="{FF2B5EF4-FFF2-40B4-BE49-F238E27FC236}">
                <a16:creationId xmlns:a16="http://schemas.microsoft.com/office/drawing/2014/main" id="{391ECBE5-0010-4728-BA90-9D18C7DF0E6F}"/>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3" name="Gelijkbenige driehoek 32">
            <a:extLst>
              <a:ext uri="{FF2B5EF4-FFF2-40B4-BE49-F238E27FC236}">
                <a16:creationId xmlns:a16="http://schemas.microsoft.com/office/drawing/2014/main" id="{65E5F62A-63D3-4F5D-8409-C4F9729FC00B}"/>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4" name="Gelijkbenige driehoek 47">
            <a:extLst>
              <a:ext uri="{FF2B5EF4-FFF2-40B4-BE49-F238E27FC236}">
                <a16:creationId xmlns:a16="http://schemas.microsoft.com/office/drawing/2014/main" id="{BA099C22-53BD-4C17-8C75-6537D5E3EB9E}"/>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5" name="Groep 8">
            <a:extLst>
              <a:ext uri="{FF2B5EF4-FFF2-40B4-BE49-F238E27FC236}">
                <a16:creationId xmlns:a16="http://schemas.microsoft.com/office/drawing/2014/main" id="{14A64665-722B-4423-9C82-1FCE228EF313}"/>
              </a:ext>
            </a:extLst>
          </p:cNvPr>
          <p:cNvGrpSpPr>
            <a:grpSpLocks/>
          </p:cNvGrpSpPr>
          <p:nvPr/>
        </p:nvGrpSpPr>
        <p:grpSpPr bwMode="auto">
          <a:xfrm>
            <a:off x="7694613" y="5589240"/>
            <a:ext cx="1341437" cy="247650"/>
            <a:chOff x="7694316" y="5629464"/>
            <a:chExt cx="1342180" cy="247015"/>
          </a:xfrm>
        </p:grpSpPr>
        <p:sp>
          <p:nvSpPr>
            <p:cNvPr id="36" name="Rechthoek: afgeronde hoeken 35">
              <a:hlinkClick r:id="rId6" action="ppaction://hlinksldjump"/>
              <a:extLst>
                <a:ext uri="{FF2B5EF4-FFF2-40B4-BE49-F238E27FC236}">
                  <a16:creationId xmlns:a16="http://schemas.microsoft.com/office/drawing/2014/main" id="{51B15106-4F38-4152-A1B5-AD184CDF8F2C}"/>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7" name="TextBox 1">
              <a:hlinkClick r:id="rId6" action="ppaction://hlinksldjump"/>
              <a:extLst>
                <a:ext uri="{FF2B5EF4-FFF2-40B4-BE49-F238E27FC236}">
                  <a16:creationId xmlns:a16="http://schemas.microsoft.com/office/drawing/2014/main" id="{48CB7585-A2D3-42C5-8C47-CC169AF34F9B}"/>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8" name="Gelijkbenige driehoek 38">
              <a:extLst>
                <a:ext uri="{FF2B5EF4-FFF2-40B4-BE49-F238E27FC236}">
                  <a16:creationId xmlns:a16="http://schemas.microsoft.com/office/drawing/2014/main" id="{C849B06A-E441-4488-913C-74646FC51B0A}"/>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9" name="TextBox 1">
            <a:extLst>
              <a:ext uri="{FF2B5EF4-FFF2-40B4-BE49-F238E27FC236}">
                <a16:creationId xmlns:a16="http://schemas.microsoft.com/office/drawing/2014/main" id="{6EDE221F-F6F2-433B-B21A-2A61572D8BF6}"/>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ESSENCE</a:t>
            </a:r>
          </a:p>
        </p:txBody>
      </p:sp>
      <p:sp>
        <p:nvSpPr>
          <p:cNvPr id="40" name="TextBox 1">
            <a:extLst>
              <a:ext uri="{FF2B5EF4-FFF2-40B4-BE49-F238E27FC236}">
                <a16:creationId xmlns:a16="http://schemas.microsoft.com/office/drawing/2014/main" id="{1B27E5AC-578A-409F-B609-40F66B9E9ED0}"/>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Consommateurs</a:t>
            </a:r>
            <a:r>
              <a:rPr lang="nl-BE" b="1" dirty="0">
                <a:solidFill>
                  <a:schemeClr val="bg2">
                    <a:lumMod val="25000"/>
                  </a:schemeClr>
                </a:solidFill>
                <a:latin typeface="Calibri" panose="020F0502020204030204" pitchFamily="34" charset="0"/>
              </a:rPr>
              <a:t>: CARBURANT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8"/>
                                        </p:tgtEl>
                                      </p:cBhvr>
                                    </p:animEffect>
                                    <p:animScale>
                                      <p:cBhvr>
                                        <p:cTn id="7" dur="250" autoRev="1" fill="hold"/>
                                        <p:tgtEl>
                                          <p:spTgt spid="28"/>
                                        </p:tgtEl>
                                      </p:cBhvr>
                                      <p:by x="105000" y="105000"/>
                                    </p:animScale>
                                  </p:childTnLst>
                                </p:cTn>
                              </p:par>
                            </p:childTnLst>
                          </p:cTn>
                        </p:par>
                      </p:childTnLst>
                    </p:cTn>
                  </p:par>
                </p:childTnLst>
              </p:cTn>
              <p:nextCondLst>
                <p:cond evt="onClick" delay="0">
                  <p:tgtEl>
                    <p:spTgt spid="28"/>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Afbeelding 24">
            <a:extLst>
              <a:ext uri="{FF2B5EF4-FFF2-40B4-BE49-F238E27FC236}">
                <a16:creationId xmlns:a16="http://schemas.microsoft.com/office/drawing/2014/main" id="{652B6C4C-179D-4968-8CA7-461534AE3B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1340768"/>
            <a:ext cx="1635125" cy="435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hthoek 15">
            <a:extLst>
              <a:ext uri="{FF2B5EF4-FFF2-40B4-BE49-F238E27FC236}">
                <a16:creationId xmlns:a16="http://schemas.microsoft.com/office/drawing/2014/main" id="{5F23B05B-CA83-4D67-83AF-697C9D96D114}"/>
              </a:ext>
            </a:extLst>
          </p:cNvPr>
          <p:cNvSpPr>
            <a:spLocks noChangeArrowheads="1"/>
          </p:cNvSpPr>
          <p:nvPr/>
        </p:nvSpPr>
        <p:spPr bwMode="auto">
          <a:xfrm>
            <a:off x="398463" y="749300"/>
            <a:ext cx="428625" cy="5127625"/>
          </a:xfrm>
          <a:prstGeom prst="rect">
            <a:avLst/>
          </a:prstGeom>
          <a:solidFill>
            <a:srgbClr val="F5D90B"/>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50" name="TextBox 1">
            <a:extLst>
              <a:ext uri="{FF2B5EF4-FFF2-40B4-BE49-F238E27FC236}">
                <a16:creationId xmlns:a16="http://schemas.microsoft.com/office/drawing/2014/main" id="{25EDB55C-7C42-4876-9157-C71ED8BB478B}"/>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DIESEL</a:t>
            </a:r>
          </a:p>
        </p:txBody>
      </p:sp>
      <p:sp>
        <p:nvSpPr>
          <p:cNvPr id="52232" name="TextBox 1">
            <a:extLst>
              <a:ext uri="{FF2B5EF4-FFF2-40B4-BE49-F238E27FC236}">
                <a16:creationId xmlns:a16="http://schemas.microsoft.com/office/drawing/2014/main" id="{9DF884AE-097F-4E4F-9ACA-A68AA9408271}"/>
              </a:ext>
            </a:extLst>
          </p:cNvPr>
          <p:cNvSpPr txBox="1">
            <a:spLocks noChangeArrowheads="1"/>
          </p:cNvSpPr>
          <p:nvPr/>
        </p:nvSpPr>
        <p:spPr bwMode="auto">
          <a:xfrm>
            <a:off x="2806700" y="765175"/>
            <a:ext cx="4141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dirty="0">
                <a:solidFill>
                  <a:srgbClr val="7030A0"/>
                </a:solidFill>
                <a:latin typeface="Calibri" panose="020F0502020204030204" pitchFamily="34" charset="0"/>
              </a:rPr>
              <a:t>WYNN’S DIESEL PARTICULATE FILTER CLEANER</a:t>
            </a:r>
          </a:p>
        </p:txBody>
      </p:sp>
      <p:sp>
        <p:nvSpPr>
          <p:cNvPr id="52233" name="TextBox 1">
            <a:extLst>
              <a:ext uri="{FF2B5EF4-FFF2-40B4-BE49-F238E27FC236}">
                <a16:creationId xmlns:a16="http://schemas.microsoft.com/office/drawing/2014/main" id="{557B113B-452D-4709-91D5-DA6E2D4057EF}"/>
              </a:ext>
            </a:extLst>
          </p:cNvPr>
          <p:cNvSpPr txBox="1">
            <a:spLocks noChangeArrowheads="1"/>
          </p:cNvSpPr>
          <p:nvPr/>
        </p:nvSpPr>
        <p:spPr bwMode="auto">
          <a:xfrm>
            <a:off x="2822575" y="1311275"/>
            <a:ext cx="6070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Diesel </a:t>
            </a:r>
            <a:r>
              <a:rPr lang="fr-FR" sz="1200" dirty="0" err="1">
                <a:latin typeface="Calibri" panose="020F0502020204030204" pitchFamily="34" charset="0"/>
                <a:cs typeface="Calibri" panose="020F0502020204030204" pitchFamily="34" charset="0"/>
              </a:rPr>
              <a:t>Particulate</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Filter</a:t>
            </a:r>
            <a:r>
              <a:rPr lang="fr-FR" sz="1200" dirty="0">
                <a:latin typeface="Calibri" panose="020F0502020204030204" pitchFamily="34" charset="0"/>
                <a:cs typeface="Calibri" panose="020F0502020204030204" pitchFamily="34" charset="0"/>
              </a:rPr>
              <a:t> Cleaner, pour utilisation consommateur, est un traitement chimique pour moteurs diesel qui réduit les émissions de suie et qui nettoie et régénère le filtre à particules.</a:t>
            </a:r>
            <a:endParaRPr lang="nl-BE" altLang="nl-BE" sz="1200" dirty="0">
              <a:latin typeface="Calibri" panose="020F0502020204030204" pitchFamily="34" charset="0"/>
              <a:cs typeface="Calibri" panose="020F0502020204030204" pitchFamily="34" charset="0"/>
            </a:endParaRPr>
          </a:p>
        </p:txBody>
      </p:sp>
      <p:sp>
        <p:nvSpPr>
          <p:cNvPr id="20" name="TextBox 1">
            <a:extLst>
              <a:ext uri="{FF2B5EF4-FFF2-40B4-BE49-F238E27FC236}">
                <a16:creationId xmlns:a16="http://schemas.microsoft.com/office/drawing/2014/main" id="{B3E9D343-839A-4579-B7AA-14BA14C45655}"/>
              </a:ext>
            </a:extLst>
          </p:cNvPr>
          <p:cNvSpPr txBox="1"/>
          <p:nvPr/>
        </p:nvSpPr>
        <p:spPr>
          <a:xfrm>
            <a:off x="915988" y="5661248"/>
            <a:ext cx="3871912" cy="261610"/>
          </a:xfrm>
          <a:prstGeom prst="rect">
            <a:avLst/>
          </a:prstGeom>
          <a:noFill/>
        </p:spPr>
        <p:txBody>
          <a:bodyPr>
            <a:spAutoFit/>
          </a:bodyPr>
          <a:lstStyle/>
          <a:p>
            <a:pPr>
              <a:defRPr/>
            </a:pPr>
            <a:r>
              <a:rPr lang="nl-BE" sz="1100" dirty="0">
                <a:latin typeface="Calibri" panose="020F0502020204030204" pitchFamily="34" charset="0"/>
                <a:cs typeface="Calibri" panose="020F0502020204030204" pitchFamily="34" charset="0"/>
              </a:rPr>
              <a:t>PN 28272 - 12x325 ml – IT/FR/DE/NL</a:t>
            </a:r>
            <a:endParaRPr lang="nl-BE" sz="1100" b="1" dirty="0">
              <a:latin typeface="Calibri" panose="020F0502020204030204" pitchFamily="34" charset="0"/>
              <a:cs typeface="Calibri" panose="020F0502020204030204" pitchFamily="34" charset="0"/>
            </a:endParaRPr>
          </a:p>
        </p:txBody>
      </p:sp>
      <p:sp>
        <p:nvSpPr>
          <p:cNvPr id="52235" name="TextBox 1">
            <a:extLst>
              <a:ext uri="{FF2B5EF4-FFF2-40B4-BE49-F238E27FC236}">
                <a16:creationId xmlns:a16="http://schemas.microsoft.com/office/drawing/2014/main" id="{9031308D-040A-4E94-A900-A1CAC2B2F7A7}"/>
              </a:ext>
            </a:extLst>
          </p:cNvPr>
          <p:cNvSpPr txBox="1">
            <a:spLocks noChangeArrowheads="1"/>
          </p:cNvSpPr>
          <p:nvPr/>
        </p:nvSpPr>
        <p:spPr bwMode="auto">
          <a:xfrm>
            <a:off x="2806700" y="2032000"/>
            <a:ext cx="60690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22" name="TextBox 1">
            <a:extLst>
              <a:ext uri="{FF2B5EF4-FFF2-40B4-BE49-F238E27FC236}">
                <a16:creationId xmlns:a16="http://schemas.microsoft.com/office/drawing/2014/main" id="{E0ED4D5F-8087-4577-A9F6-482F0BE81581}"/>
              </a:ext>
            </a:extLst>
          </p:cNvPr>
          <p:cNvSpPr txBox="1"/>
          <p:nvPr/>
        </p:nvSpPr>
        <p:spPr>
          <a:xfrm>
            <a:off x="2822575" y="2249488"/>
            <a:ext cx="6070600" cy="1446550"/>
          </a:xfrm>
          <a:prstGeom prst="rect">
            <a:avLst/>
          </a:prstGeom>
          <a:noFill/>
        </p:spPr>
        <p:txBody>
          <a:bodyPr>
            <a:spAutoFit/>
          </a:bodyPr>
          <a:lstStyle/>
          <a:p>
            <a:pPr marL="342900" indent="-342900">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Réduit la formation de suie pendant le cycle de combustion du carburant.</a:t>
            </a:r>
          </a:p>
          <a:p>
            <a:pPr marL="342900" indent="-342900">
              <a:buFont typeface="Wingdings" panose="05000000000000000000" pitchFamily="2" charset="2"/>
              <a:buChar char="ü"/>
            </a:pPr>
            <a:r>
              <a:rPr lang="fr-FR" sz="1100" dirty="0">
                <a:latin typeface="Calibri" panose="020F0502020204030204" pitchFamily="34" charset="0"/>
                <a:cs typeface="Calibri" panose="020F0502020204030204" pitchFamily="34" charset="0"/>
              </a:rPr>
              <a:t>Débouche et régénère les filtres à particules obstrués sans démontage.</a:t>
            </a:r>
          </a:p>
          <a:p>
            <a:pPr marL="342900" indent="-342900">
              <a:buFont typeface="Wingdings" panose="05000000000000000000" pitchFamily="2" charset="2"/>
              <a:buChar char="ü"/>
            </a:pPr>
            <a:r>
              <a:rPr lang="fr-FR" sz="1100" dirty="0">
                <a:latin typeface="Calibri" panose="020F0502020204030204" pitchFamily="34" charset="0"/>
                <a:cs typeface="Calibri" panose="020F0502020204030204" pitchFamily="34" charset="0"/>
              </a:rPr>
              <a:t>Favorise la combustion complète des particules de suie pendant la conduite.</a:t>
            </a:r>
          </a:p>
          <a:p>
            <a:pPr marL="342900" indent="-342900">
              <a:buFont typeface="Wingdings" panose="05000000000000000000" pitchFamily="2" charset="2"/>
              <a:buChar char="ü"/>
            </a:pPr>
            <a:r>
              <a:rPr lang="fr-FR" sz="1100" dirty="0">
                <a:latin typeface="Calibri" panose="020F0502020204030204" pitchFamily="34" charset="0"/>
                <a:cs typeface="Calibri" panose="020F0502020204030204" pitchFamily="34" charset="0"/>
              </a:rPr>
              <a:t>Evite les coûts d’entretien fréquents pour la régénération manuelle du filtre à particules </a:t>
            </a:r>
            <a:r>
              <a:rPr lang="nl-BE" sz="1100" dirty="0" err="1">
                <a:latin typeface="Calibri" panose="020F0502020204030204" pitchFamily="34" charset="0"/>
                <a:cs typeface="Calibri" panose="020F0502020204030204" pitchFamily="34" charset="0"/>
              </a:rPr>
              <a:t>obstrué</a:t>
            </a:r>
            <a:r>
              <a:rPr lang="nl-BE" sz="1100" dirty="0">
                <a:latin typeface="Calibri" panose="020F0502020204030204" pitchFamily="34" charset="0"/>
                <a:cs typeface="Calibri" panose="020F0502020204030204" pitchFamily="34" charset="0"/>
              </a:rPr>
              <a:t>.</a:t>
            </a:r>
          </a:p>
          <a:p>
            <a:pPr marL="342900" indent="-342900">
              <a:buFont typeface="Wingdings" panose="05000000000000000000" pitchFamily="2" charset="2"/>
              <a:buChar char="ü"/>
            </a:pPr>
            <a:r>
              <a:rPr lang="fr-FR" sz="1100" dirty="0">
                <a:latin typeface="Calibri" panose="020F0502020204030204" pitchFamily="34" charset="0"/>
                <a:cs typeface="Calibri" panose="020F0502020204030204" pitchFamily="34" charset="0"/>
              </a:rPr>
              <a:t>Optimise la combustion et évite les surconsommations de carburant.</a:t>
            </a:r>
          </a:p>
          <a:p>
            <a:pPr marL="342900" indent="-342900">
              <a:buFont typeface="Wingdings" panose="05000000000000000000" pitchFamily="2" charset="2"/>
              <a:buChar char="ü"/>
            </a:pPr>
            <a:r>
              <a:rPr lang="fr-FR" sz="1100" dirty="0">
                <a:latin typeface="Calibri" panose="020F0502020204030204" pitchFamily="34" charset="0"/>
                <a:cs typeface="Calibri" panose="020F0502020204030204" pitchFamily="34" charset="0"/>
              </a:rPr>
              <a:t>Particulièrement efficace en cas de parcours urbains fréquents.</a:t>
            </a:r>
          </a:p>
          <a:p>
            <a:pPr marL="342900" indent="-342900">
              <a:buFont typeface="Wingdings" panose="05000000000000000000" pitchFamily="2" charset="2"/>
              <a:buChar char="ü"/>
            </a:pPr>
            <a:r>
              <a:rPr lang="fr-FR" sz="1100" dirty="0">
                <a:latin typeface="Calibri" panose="020F0502020204030204" pitchFamily="34" charset="0"/>
                <a:cs typeface="Calibri" panose="020F0502020204030204" pitchFamily="34" charset="0"/>
              </a:rPr>
              <a:t>Peut être utilisé en combinaison avec les systèmes de régénération incorporés.</a:t>
            </a:r>
          </a:p>
          <a:p>
            <a:pPr marL="342900" indent="-342900">
              <a:buFont typeface="Wingdings" panose="05000000000000000000" pitchFamily="2" charset="2"/>
              <a:buChar char="ü"/>
            </a:pPr>
            <a:r>
              <a:rPr lang="nl-BE" sz="1100" dirty="0" err="1">
                <a:latin typeface="Calibri" panose="020F0502020204030204" pitchFamily="34" charset="0"/>
                <a:cs typeface="Calibri" panose="020F0502020204030204" pitchFamily="34" charset="0"/>
              </a:rPr>
              <a:t>Résultat</a:t>
            </a:r>
            <a:r>
              <a:rPr lang="nl-BE" sz="1100" dirty="0">
                <a:latin typeface="Calibri" panose="020F0502020204030204" pitchFamily="34" charset="0"/>
                <a:cs typeface="Calibri" panose="020F0502020204030204" pitchFamily="34" charset="0"/>
              </a:rPr>
              <a:t> ultra </a:t>
            </a:r>
            <a:r>
              <a:rPr lang="nl-BE" sz="1100" dirty="0" err="1">
                <a:latin typeface="Calibri" panose="020F0502020204030204" pitchFamily="34" charset="0"/>
                <a:cs typeface="Calibri" panose="020F0502020204030204" pitchFamily="34" charset="0"/>
              </a:rPr>
              <a:t>rapide</a:t>
            </a:r>
            <a:r>
              <a:rPr lang="nl-BE" sz="1100" dirty="0">
                <a:latin typeface="Calibri" panose="020F0502020204030204" pitchFamily="34" charset="0"/>
                <a:cs typeface="Calibri" panose="020F0502020204030204" pitchFamily="34" charset="0"/>
              </a:rPr>
              <a:t> !</a:t>
            </a:r>
          </a:p>
        </p:txBody>
      </p:sp>
      <p:sp>
        <p:nvSpPr>
          <p:cNvPr id="52237" name="TextBox 1">
            <a:extLst>
              <a:ext uri="{FF2B5EF4-FFF2-40B4-BE49-F238E27FC236}">
                <a16:creationId xmlns:a16="http://schemas.microsoft.com/office/drawing/2014/main" id="{9167197A-995F-433A-9817-A5CC60DB0D3C}"/>
              </a:ext>
            </a:extLst>
          </p:cNvPr>
          <p:cNvSpPr txBox="1">
            <a:spLocks noChangeArrowheads="1"/>
          </p:cNvSpPr>
          <p:nvPr/>
        </p:nvSpPr>
        <p:spPr bwMode="auto">
          <a:xfrm>
            <a:off x="2835275" y="4175125"/>
            <a:ext cx="26082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52238" name="TextBox 1">
            <a:extLst>
              <a:ext uri="{FF2B5EF4-FFF2-40B4-BE49-F238E27FC236}">
                <a16:creationId xmlns:a16="http://schemas.microsoft.com/office/drawing/2014/main" id="{C8650056-5DAE-41D9-A49A-500AA51BE04E}"/>
              </a:ext>
            </a:extLst>
          </p:cNvPr>
          <p:cNvSpPr txBox="1">
            <a:spLocks noChangeArrowheads="1"/>
          </p:cNvSpPr>
          <p:nvPr/>
        </p:nvSpPr>
        <p:spPr bwMode="auto">
          <a:xfrm>
            <a:off x="2851150" y="4391025"/>
            <a:ext cx="272891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Filtre</a:t>
            </a:r>
            <a:r>
              <a:rPr lang="nl-NL" altLang="nl-BE" sz="1100" dirty="0">
                <a:latin typeface="Calibri" panose="020F0502020204030204" pitchFamily="34" charset="0"/>
                <a:cs typeface="Calibri" panose="020F0502020204030204" pitchFamily="34" charset="0"/>
              </a:rPr>
              <a:t> à </a:t>
            </a:r>
            <a:r>
              <a:rPr lang="nl-NL" altLang="nl-BE" sz="1100" dirty="0" err="1">
                <a:latin typeface="Calibri" panose="020F0502020204030204" pitchFamily="34" charset="0"/>
                <a:cs typeface="Calibri" panose="020F0502020204030204" pitchFamily="34" charset="0"/>
              </a:rPr>
              <a:t>particules</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obstrué</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Émissions</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d'échappement</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excessives</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Combustion</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mauvaise</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Consommation</a:t>
            </a:r>
            <a:r>
              <a:rPr lang="nl-NL" altLang="nl-BE" sz="1100" dirty="0">
                <a:latin typeface="Calibri" panose="020F0502020204030204" pitchFamily="34" charset="0"/>
                <a:cs typeface="Calibri" panose="020F0502020204030204" pitchFamily="34" charset="0"/>
              </a:rPr>
              <a:t> de </a:t>
            </a:r>
            <a:r>
              <a:rPr lang="nl-NL" altLang="nl-BE" sz="1100" dirty="0" err="1">
                <a:latin typeface="Calibri" panose="020F0502020204030204" pitchFamily="34" charset="0"/>
                <a:cs typeface="Calibri" panose="020F0502020204030204" pitchFamily="34" charset="0"/>
              </a:rPr>
              <a:t>carburant</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excessive</a:t>
            </a:r>
            <a:endParaRPr lang="nl-NL" altLang="nl-BE" sz="1100" dirty="0">
              <a:latin typeface="Calibri" panose="020F0502020204030204" pitchFamily="34" charset="0"/>
              <a:cs typeface="Calibri" panose="020F0502020204030204" pitchFamily="34" charset="0"/>
            </a:endParaRPr>
          </a:p>
        </p:txBody>
      </p:sp>
      <p:sp>
        <p:nvSpPr>
          <p:cNvPr id="52240" name="TextBox 1">
            <a:extLst>
              <a:ext uri="{FF2B5EF4-FFF2-40B4-BE49-F238E27FC236}">
                <a16:creationId xmlns:a16="http://schemas.microsoft.com/office/drawing/2014/main" id="{734EF34B-D5EB-4F20-9B4C-BE8976EA2D90}"/>
              </a:ext>
            </a:extLst>
          </p:cNvPr>
          <p:cNvSpPr txBox="1">
            <a:spLocks noChangeArrowheads="1"/>
          </p:cNvSpPr>
          <p:nvPr/>
        </p:nvSpPr>
        <p:spPr bwMode="auto">
          <a:xfrm>
            <a:off x="6911975" y="4208463"/>
            <a:ext cx="12319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52241" name="TextBox 1">
            <a:extLst>
              <a:ext uri="{FF2B5EF4-FFF2-40B4-BE49-F238E27FC236}">
                <a16:creationId xmlns:a16="http://schemas.microsoft.com/office/drawing/2014/main" id="{A39BC251-B6EA-4DB6-BC73-194ECD130CBC}"/>
              </a:ext>
            </a:extLst>
          </p:cNvPr>
          <p:cNvSpPr txBox="1">
            <a:spLocks noChangeArrowheads="1"/>
          </p:cNvSpPr>
          <p:nvPr/>
        </p:nvSpPr>
        <p:spPr bwMode="auto">
          <a:xfrm>
            <a:off x="6927850" y="4389438"/>
            <a:ext cx="203676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ü"/>
            </a:pPr>
            <a:r>
              <a:rPr lang="fr-FR" altLang="nl-BE" sz="1100" dirty="0">
                <a:latin typeface="Calibri" panose="020F0502020204030204" pitchFamily="34" charset="0"/>
                <a:cs typeface="Calibri" panose="020F0502020204030204" pitchFamily="34" charset="0"/>
              </a:rPr>
              <a:t>Il suffit juste de verser le contenu d’un flacon dans le réservoir à carburant !</a:t>
            </a:r>
            <a:endParaRPr lang="nl-NL" altLang="nl-BE" sz="1100" dirty="0">
              <a:latin typeface="Calibri" panose="020F0502020204030204" pitchFamily="34" charset="0"/>
              <a:cs typeface="Calibri" panose="020F0502020204030204" pitchFamily="34" charset="0"/>
            </a:endParaRPr>
          </a:p>
        </p:txBody>
      </p:sp>
      <p:sp>
        <p:nvSpPr>
          <p:cNvPr id="52242" name="TextBox 1">
            <a:extLst>
              <a:ext uri="{FF2B5EF4-FFF2-40B4-BE49-F238E27FC236}">
                <a16:creationId xmlns:a16="http://schemas.microsoft.com/office/drawing/2014/main" id="{FFFAED24-2B76-489E-9F28-BCEF7E3DA090}"/>
              </a:ext>
            </a:extLst>
          </p:cNvPr>
          <p:cNvSpPr txBox="1">
            <a:spLocks noChangeArrowheads="1"/>
          </p:cNvSpPr>
          <p:nvPr/>
        </p:nvSpPr>
        <p:spPr bwMode="auto">
          <a:xfrm>
            <a:off x="2822575" y="992188"/>
            <a:ext cx="5335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200" i="1" dirty="0" err="1">
                <a:solidFill>
                  <a:srgbClr val="7030A0"/>
                </a:solidFill>
                <a:latin typeface="Calibri" panose="020F0502020204030204" pitchFamily="34" charset="0"/>
              </a:rPr>
              <a:t>Nettoie</a:t>
            </a:r>
            <a:r>
              <a:rPr lang="nl-BE" altLang="nl-BE" sz="1200" i="1" dirty="0">
                <a:solidFill>
                  <a:srgbClr val="7030A0"/>
                </a:solidFill>
                <a:latin typeface="Calibri" panose="020F0502020204030204" pitchFamily="34" charset="0"/>
              </a:rPr>
              <a:t> et </a:t>
            </a:r>
            <a:r>
              <a:rPr lang="nl-BE" altLang="nl-BE" sz="1200" i="1" dirty="0" err="1">
                <a:solidFill>
                  <a:srgbClr val="7030A0"/>
                </a:solidFill>
                <a:latin typeface="Calibri" panose="020F0502020204030204" pitchFamily="34" charset="0"/>
              </a:rPr>
              <a:t>régénère</a:t>
            </a:r>
            <a:r>
              <a:rPr lang="nl-BE" altLang="nl-BE" sz="1200" i="1" dirty="0">
                <a:solidFill>
                  <a:srgbClr val="7030A0"/>
                </a:solidFill>
                <a:latin typeface="Calibri" panose="020F0502020204030204" pitchFamily="34" charset="0"/>
              </a:rPr>
              <a:t> </a:t>
            </a:r>
            <a:r>
              <a:rPr lang="nl-BE" altLang="nl-BE" sz="1200" i="1" dirty="0" err="1">
                <a:solidFill>
                  <a:srgbClr val="7030A0"/>
                </a:solidFill>
                <a:latin typeface="Calibri" panose="020F0502020204030204" pitchFamily="34" charset="0"/>
              </a:rPr>
              <a:t>le</a:t>
            </a:r>
            <a:r>
              <a:rPr lang="nl-BE" altLang="nl-BE" sz="1200" i="1" dirty="0">
                <a:solidFill>
                  <a:srgbClr val="7030A0"/>
                </a:solidFill>
                <a:latin typeface="Calibri" panose="020F0502020204030204" pitchFamily="34" charset="0"/>
              </a:rPr>
              <a:t> </a:t>
            </a:r>
            <a:r>
              <a:rPr lang="nl-BE" altLang="nl-BE" sz="1200" i="1" dirty="0" err="1">
                <a:solidFill>
                  <a:srgbClr val="7030A0"/>
                </a:solidFill>
                <a:latin typeface="Calibri" panose="020F0502020204030204" pitchFamily="34" charset="0"/>
              </a:rPr>
              <a:t>filtre</a:t>
            </a:r>
            <a:r>
              <a:rPr lang="nl-BE" altLang="nl-BE" sz="1200" i="1" dirty="0">
                <a:solidFill>
                  <a:srgbClr val="7030A0"/>
                </a:solidFill>
                <a:latin typeface="Calibri" panose="020F0502020204030204" pitchFamily="34" charset="0"/>
              </a:rPr>
              <a:t> à </a:t>
            </a:r>
            <a:r>
              <a:rPr lang="nl-BE" altLang="nl-BE" sz="1200" i="1" dirty="0" err="1">
                <a:solidFill>
                  <a:srgbClr val="7030A0"/>
                </a:solidFill>
                <a:latin typeface="Calibri" panose="020F0502020204030204" pitchFamily="34" charset="0"/>
              </a:rPr>
              <a:t>particules</a:t>
            </a:r>
            <a:endParaRPr lang="nl-BE" altLang="nl-BE" sz="1200" i="1" dirty="0">
              <a:solidFill>
                <a:srgbClr val="7030A0"/>
              </a:solidFill>
              <a:latin typeface="Calibri" panose="020F0502020204030204" pitchFamily="34" charset="0"/>
            </a:endParaRPr>
          </a:p>
        </p:txBody>
      </p:sp>
      <p:pic>
        <p:nvPicPr>
          <p:cNvPr id="25" name="Afbeelding 33">
            <a:extLst>
              <a:ext uri="{FF2B5EF4-FFF2-40B4-BE49-F238E27FC236}">
                <a16:creationId xmlns:a16="http://schemas.microsoft.com/office/drawing/2014/main" id="{545DEFDD-F91A-44EA-AD45-EAFFC6093F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862" t="11490" r="6628" b="6032"/>
          <a:stretch>
            <a:fillRect/>
          </a:stretch>
        </p:blipFill>
        <p:spPr bwMode="auto">
          <a:xfrm>
            <a:off x="6140452" y="4208463"/>
            <a:ext cx="7366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 name="Groep 30">
            <a:extLst>
              <a:ext uri="{FF2B5EF4-FFF2-40B4-BE49-F238E27FC236}">
                <a16:creationId xmlns:a16="http://schemas.microsoft.com/office/drawing/2014/main" id="{CD140822-2C88-4EFC-ABF5-BAB462AD5556}"/>
              </a:ext>
            </a:extLst>
          </p:cNvPr>
          <p:cNvGrpSpPr>
            <a:grpSpLocks/>
          </p:cNvGrpSpPr>
          <p:nvPr/>
        </p:nvGrpSpPr>
        <p:grpSpPr bwMode="auto">
          <a:xfrm>
            <a:off x="6227763" y="5589240"/>
            <a:ext cx="1419225" cy="246062"/>
            <a:chOff x="6228184" y="5630258"/>
            <a:chExt cx="1419299" cy="247015"/>
          </a:xfrm>
        </p:grpSpPr>
        <p:sp>
          <p:nvSpPr>
            <p:cNvPr id="32" name="Rechthoek: afgeronde hoeken 31">
              <a:hlinkClick r:id="rId4" action="ppaction://hlinksldjump"/>
              <a:extLst>
                <a:ext uri="{FF2B5EF4-FFF2-40B4-BE49-F238E27FC236}">
                  <a16:creationId xmlns:a16="http://schemas.microsoft.com/office/drawing/2014/main" id="{47677516-ED5D-41D4-A344-7CB84031AA9B}"/>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3" name="TextBox 1">
              <a:hlinkClick r:id="rId5" action="ppaction://hlinksldjump"/>
              <a:extLst>
                <a:ext uri="{FF2B5EF4-FFF2-40B4-BE49-F238E27FC236}">
                  <a16:creationId xmlns:a16="http://schemas.microsoft.com/office/drawing/2014/main" id="{DE3AA009-673B-4546-8E7D-00F5C0E72851}"/>
                </a:ext>
              </a:extLst>
            </p:cNvPr>
            <p:cNvSpPr txBox="1">
              <a:spLocks noChangeArrowheads="1"/>
            </p:cNvSpPr>
            <p:nvPr/>
          </p:nvSpPr>
          <p:spPr bwMode="auto">
            <a:xfrm>
              <a:off x="6358829" y="5631051"/>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carburant</a:t>
              </a:r>
              <a:endParaRPr lang="nl-BE" altLang="nl-BE" sz="1000" b="1" dirty="0">
                <a:solidFill>
                  <a:schemeClr val="bg1"/>
                </a:solidFill>
                <a:latin typeface="Calibri" panose="020F0502020204030204" pitchFamily="34" charset="0"/>
              </a:endParaRPr>
            </a:p>
          </p:txBody>
        </p:sp>
        <p:sp>
          <p:nvSpPr>
            <p:cNvPr id="34" name="Gelijkbenige driehoek 19">
              <a:extLst>
                <a:ext uri="{FF2B5EF4-FFF2-40B4-BE49-F238E27FC236}">
                  <a16:creationId xmlns:a16="http://schemas.microsoft.com/office/drawing/2014/main" id="{B5ABAF51-CC71-445E-B6A4-14D3C83CDECE}"/>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5" name="Gelijkbenige driehoek 34">
            <a:extLst>
              <a:ext uri="{FF2B5EF4-FFF2-40B4-BE49-F238E27FC236}">
                <a16:creationId xmlns:a16="http://schemas.microsoft.com/office/drawing/2014/main" id="{F94C99A3-609F-45EE-982E-A0232E70F36C}"/>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6" name="Gelijkbenige driehoek 35">
            <a:extLst>
              <a:ext uri="{FF2B5EF4-FFF2-40B4-BE49-F238E27FC236}">
                <a16:creationId xmlns:a16="http://schemas.microsoft.com/office/drawing/2014/main" id="{A1815782-5CCD-42DC-AB9F-7E83C8A5E829}"/>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7" name="Gelijkbenige driehoek 47">
            <a:extLst>
              <a:ext uri="{FF2B5EF4-FFF2-40B4-BE49-F238E27FC236}">
                <a16:creationId xmlns:a16="http://schemas.microsoft.com/office/drawing/2014/main" id="{E92FC1A6-1FAE-44D6-B73C-51F0A906C3ED}"/>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8" name="Groep 8">
            <a:extLst>
              <a:ext uri="{FF2B5EF4-FFF2-40B4-BE49-F238E27FC236}">
                <a16:creationId xmlns:a16="http://schemas.microsoft.com/office/drawing/2014/main" id="{BBBACF83-F837-4B2E-9938-6F3719CEC3C9}"/>
              </a:ext>
            </a:extLst>
          </p:cNvPr>
          <p:cNvGrpSpPr>
            <a:grpSpLocks/>
          </p:cNvGrpSpPr>
          <p:nvPr/>
        </p:nvGrpSpPr>
        <p:grpSpPr bwMode="auto">
          <a:xfrm>
            <a:off x="7694613" y="5589240"/>
            <a:ext cx="1341437" cy="247650"/>
            <a:chOff x="7694316" y="5629464"/>
            <a:chExt cx="1342180" cy="247015"/>
          </a:xfrm>
        </p:grpSpPr>
        <p:sp>
          <p:nvSpPr>
            <p:cNvPr id="39" name="Rechthoek: afgeronde hoeken 38">
              <a:hlinkClick r:id="rId6" action="ppaction://hlinksldjump"/>
              <a:extLst>
                <a:ext uri="{FF2B5EF4-FFF2-40B4-BE49-F238E27FC236}">
                  <a16:creationId xmlns:a16="http://schemas.microsoft.com/office/drawing/2014/main" id="{C8D7197D-736C-4B63-8D14-EEDAB3CD02B4}"/>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40" name="TextBox 1">
              <a:hlinkClick r:id="rId6" action="ppaction://hlinksldjump"/>
              <a:extLst>
                <a:ext uri="{FF2B5EF4-FFF2-40B4-BE49-F238E27FC236}">
                  <a16:creationId xmlns:a16="http://schemas.microsoft.com/office/drawing/2014/main" id="{647C14D3-12CB-4D6A-9429-3A893410E5B2}"/>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41" name="Gelijkbenige driehoek 38">
              <a:extLst>
                <a:ext uri="{FF2B5EF4-FFF2-40B4-BE49-F238E27FC236}">
                  <a16:creationId xmlns:a16="http://schemas.microsoft.com/office/drawing/2014/main" id="{F86DFA3A-FA22-47A2-9EA4-C30027EFC516}"/>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42" name="TextBox 1">
            <a:extLst>
              <a:ext uri="{FF2B5EF4-FFF2-40B4-BE49-F238E27FC236}">
                <a16:creationId xmlns:a16="http://schemas.microsoft.com/office/drawing/2014/main" id="{0EE97104-B3C7-423A-BB6D-65AF0712BD7D}"/>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Consommateurs</a:t>
            </a:r>
            <a:r>
              <a:rPr lang="nl-BE" b="1" dirty="0">
                <a:solidFill>
                  <a:schemeClr val="bg2">
                    <a:lumMod val="25000"/>
                  </a:schemeClr>
                </a:solidFill>
                <a:latin typeface="Calibri" panose="020F0502020204030204" pitchFamily="34" charset="0"/>
              </a:rPr>
              <a:t>: CARBURANT</a:t>
            </a:r>
          </a:p>
        </p:txBody>
      </p:sp>
      <p:sp>
        <p:nvSpPr>
          <p:cNvPr id="43" name="Tekstballon: rechthoek met afgeronde hoeken 42">
            <a:extLst>
              <a:ext uri="{FF2B5EF4-FFF2-40B4-BE49-F238E27FC236}">
                <a16:creationId xmlns:a16="http://schemas.microsoft.com/office/drawing/2014/main" id="{5D8E52B7-B124-4873-9648-9EC183F3016C}"/>
              </a:ext>
            </a:extLst>
          </p:cNvPr>
          <p:cNvSpPr/>
          <p:nvPr/>
        </p:nvSpPr>
        <p:spPr bwMode="auto">
          <a:xfrm>
            <a:off x="1835696" y="1484784"/>
            <a:ext cx="1015454" cy="1337952"/>
          </a:xfrm>
          <a:prstGeom prst="wedgeRoundRectCallout">
            <a:avLst>
              <a:gd name="adj1" fmla="val -48172"/>
              <a:gd name="adj2" fmla="val 88044"/>
              <a:gd name="adj3" fmla="val 16667"/>
            </a:avLst>
          </a:prstGeom>
          <a:noFill/>
          <a:ln w="28575" cap="flat" cmpd="sng" algn="ctr">
            <a:solidFill>
              <a:srgbClr val="92D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fr-FR" sz="1100" dirty="0">
                <a:solidFill>
                  <a:srgbClr val="92D050"/>
                </a:solidFill>
                <a:latin typeface="Calibri" panose="020F0502020204030204" pitchFamily="34" charset="0"/>
                <a:ea typeface="ＭＳ Ｐゴシック" charset="0"/>
                <a:cs typeface="Calibri" panose="020F0502020204030204" pitchFamily="34" charset="0"/>
              </a:rPr>
              <a:t>Le flacon convient aussi pour les réservoirs sans bouchon.</a:t>
            </a:r>
            <a:endParaRPr kumimoji="0" lang="nl-BE" sz="1200" b="0" i="0" u="none" strike="noStrike" cap="none" normalizeH="0" baseline="0" dirty="0">
              <a:ln>
                <a:noFill/>
              </a:ln>
              <a:solidFill>
                <a:srgbClr val="92D050"/>
              </a:solidFill>
              <a:effectLst/>
              <a:latin typeface="Calibri" panose="020F0502020204030204" pitchFamily="34" charset="0"/>
              <a:ea typeface="ＭＳ Ｐゴシック"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cTn>
                              </p:par>
                            </p:childTnLst>
                          </p:cTn>
                        </p:par>
                      </p:childTnLst>
                    </p:cTn>
                  </p:par>
                </p:childTnLst>
              </p:cTn>
              <p:nextCondLst>
                <p:cond evt="onClick" delay="0">
                  <p:tgtEl>
                    <p:spTgt spid="31"/>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Afbeelding 25">
            <a:extLst>
              <a:ext uri="{FF2B5EF4-FFF2-40B4-BE49-F238E27FC236}">
                <a16:creationId xmlns:a16="http://schemas.microsoft.com/office/drawing/2014/main" id="{A4AF8C76-F103-4090-ACE9-6C85C9D608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538" y="1340768"/>
            <a:ext cx="1635125" cy="435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hthoek 15">
            <a:extLst>
              <a:ext uri="{FF2B5EF4-FFF2-40B4-BE49-F238E27FC236}">
                <a16:creationId xmlns:a16="http://schemas.microsoft.com/office/drawing/2014/main" id="{3B8AF58C-8F1C-41B7-9ACE-10EE2DA9AC25}"/>
              </a:ext>
            </a:extLst>
          </p:cNvPr>
          <p:cNvSpPr>
            <a:spLocks noChangeArrowheads="1"/>
          </p:cNvSpPr>
          <p:nvPr/>
        </p:nvSpPr>
        <p:spPr bwMode="auto">
          <a:xfrm>
            <a:off x="398463" y="749300"/>
            <a:ext cx="428625" cy="5127625"/>
          </a:xfrm>
          <a:prstGeom prst="rect">
            <a:avLst/>
          </a:prstGeom>
          <a:solidFill>
            <a:srgbClr val="F5D90B"/>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50" name="TextBox 1">
            <a:extLst>
              <a:ext uri="{FF2B5EF4-FFF2-40B4-BE49-F238E27FC236}">
                <a16:creationId xmlns:a16="http://schemas.microsoft.com/office/drawing/2014/main" id="{25EDB55C-7C42-4876-9157-C71ED8BB478B}"/>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DIESEL</a:t>
            </a:r>
          </a:p>
        </p:txBody>
      </p:sp>
      <p:sp>
        <p:nvSpPr>
          <p:cNvPr id="53256" name="TextBox 1">
            <a:extLst>
              <a:ext uri="{FF2B5EF4-FFF2-40B4-BE49-F238E27FC236}">
                <a16:creationId xmlns:a16="http://schemas.microsoft.com/office/drawing/2014/main" id="{7A94B842-C002-4A81-BAD5-925C7025A476}"/>
              </a:ext>
            </a:extLst>
          </p:cNvPr>
          <p:cNvSpPr txBox="1">
            <a:spLocks noChangeArrowheads="1"/>
          </p:cNvSpPr>
          <p:nvPr/>
        </p:nvSpPr>
        <p:spPr bwMode="auto">
          <a:xfrm>
            <a:off x="2806700" y="765175"/>
            <a:ext cx="4141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dirty="0">
                <a:solidFill>
                  <a:srgbClr val="7030A0"/>
                </a:solidFill>
                <a:latin typeface="Calibri" panose="020F0502020204030204" pitchFamily="34" charset="0"/>
              </a:rPr>
              <a:t>WYNN’S 3XA</a:t>
            </a:r>
          </a:p>
        </p:txBody>
      </p:sp>
      <p:sp>
        <p:nvSpPr>
          <p:cNvPr id="53257" name="TextBox 1">
            <a:extLst>
              <a:ext uri="{FF2B5EF4-FFF2-40B4-BE49-F238E27FC236}">
                <a16:creationId xmlns:a16="http://schemas.microsoft.com/office/drawing/2014/main" id="{FC441E9A-3E1A-4148-A0C3-D5BDD99415AC}"/>
              </a:ext>
            </a:extLst>
          </p:cNvPr>
          <p:cNvSpPr txBox="1">
            <a:spLocks noChangeArrowheads="1"/>
          </p:cNvSpPr>
          <p:nvPr/>
        </p:nvSpPr>
        <p:spPr bwMode="auto">
          <a:xfrm>
            <a:off x="2822575" y="1311275"/>
            <a:ext cx="6070600" cy="9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3XA pour moteurs diesel est un traitement chimique possédant une triple action :</a:t>
            </a:r>
          </a:p>
          <a:p>
            <a:pPr>
              <a:buNone/>
            </a:pPr>
            <a:r>
              <a:rPr lang="fr-FR" sz="1200" dirty="0">
                <a:latin typeface="Calibri" panose="020F0502020204030204" pitchFamily="34" charset="0"/>
                <a:cs typeface="Calibri" panose="020F0502020204030204" pitchFamily="34" charset="0"/>
              </a:rPr>
              <a:t>1) améliore la puissance du moteur</a:t>
            </a:r>
          </a:p>
          <a:p>
            <a:pPr>
              <a:buNone/>
            </a:pPr>
            <a:r>
              <a:rPr lang="fr-FR" sz="1200" dirty="0">
                <a:latin typeface="Calibri" panose="020F0502020204030204" pitchFamily="34" charset="0"/>
                <a:cs typeface="Calibri" panose="020F0502020204030204" pitchFamily="34" charset="0"/>
              </a:rPr>
              <a:t>2) réduit l’émission de suie nocive</a:t>
            </a:r>
          </a:p>
          <a:p>
            <a:pPr>
              <a:buNone/>
            </a:pPr>
            <a:r>
              <a:rPr lang="fr-FR" sz="1200" dirty="0">
                <a:latin typeface="Calibri" panose="020F0502020204030204" pitchFamily="34" charset="0"/>
                <a:cs typeface="Calibri" panose="020F0502020204030204" pitchFamily="34" charset="0"/>
              </a:rPr>
              <a:t>3) diminue la surconsommation de carburant</a:t>
            </a:r>
            <a:endParaRPr lang="nl-BE" altLang="nl-BE" sz="1200" dirty="0">
              <a:latin typeface="Calibri" panose="020F0502020204030204" pitchFamily="34" charset="0"/>
              <a:cs typeface="Calibri" panose="020F0502020204030204" pitchFamily="34" charset="0"/>
            </a:endParaRPr>
          </a:p>
        </p:txBody>
      </p:sp>
      <p:sp>
        <p:nvSpPr>
          <p:cNvPr id="20" name="TextBox 1">
            <a:extLst>
              <a:ext uri="{FF2B5EF4-FFF2-40B4-BE49-F238E27FC236}">
                <a16:creationId xmlns:a16="http://schemas.microsoft.com/office/drawing/2014/main" id="{B3E9D343-839A-4579-B7AA-14BA14C45655}"/>
              </a:ext>
            </a:extLst>
          </p:cNvPr>
          <p:cNvSpPr txBox="1"/>
          <p:nvPr/>
        </p:nvSpPr>
        <p:spPr>
          <a:xfrm>
            <a:off x="915988" y="5661248"/>
            <a:ext cx="3871912" cy="261610"/>
          </a:xfrm>
          <a:prstGeom prst="rect">
            <a:avLst/>
          </a:prstGeom>
          <a:noFill/>
        </p:spPr>
        <p:txBody>
          <a:bodyPr>
            <a:spAutoFit/>
          </a:bodyPr>
          <a:lstStyle/>
          <a:p>
            <a:pPr>
              <a:defRPr/>
            </a:pPr>
            <a:r>
              <a:rPr lang="es-ES" sz="1100" dirty="0">
                <a:latin typeface="Calibri" panose="020F0502020204030204" pitchFamily="34" charset="0"/>
                <a:cs typeface="Calibri" panose="020F0502020204030204" pitchFamily="34" charset="0"/>
              </a:rPr>
              <a:t>PN 76459 – 12x325 ml – EN/DE/FR/NL/TR/EL</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53259" name="TextBox 1">
            <a:extLst>
              <a:ext uri="{FF2B5EF4-FFF2-40B4-BE49-F238E27FC236}">
                <a16:creationId xmlns:a16="http://schemas.microsoft.com/office/drawing/2014/main" id="{AA1DB7AF-0924-41F0-A40B-2297F25A1A3E}"/>
              </a:ext>
            </a:extLst>
          </p:cNvPr>
          <p:cNvSpPr txBox="1">
            <a:spLocks noChangeArrowheads="1"/>
          </p:cNvSpPr>
          <p:nvPr/>
        </p:nvSpPr>
        <p:spPr bwMode="auto">
          <a:xfrm>
            <a:off x="2806700" y="2315517"/>
            <a:ext cx="60690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22" name="TextBox 1">
            <a:extLst>
              <a:ext uri="{FF2B5EF4-FFF2-40B4-BE49-F238E27FC236}">
                <a16:creationId xmlns:a16="http://schemas.microsoft.com/office/drawing/2014/main" id="{E0ED4D5F-8087-4577-A9F6-482F0BE81581}"/>
              </a:ext>
            </a:extLst>
          </p:cNvPr>
          <p:cNvSpPr txBox="1"/>
          <p:nvPr/>
        </p:nvSpPr>
        <p:spPr>
          <a:xfrm>
            <a:off x="2822575" y="2533005"/>
            <a:ext cx="6070600" cy="2123658"/>
          </a:xfrm>
          <a:prstGeom prst="rect">
            <a:avLst/>
          </a:prstGeom>
          <a:noFill/>
        </p:spPr>
        <p:txBody>
          <a:bodyPr>
            <a:spAutoFit/>
          </a:bodyPr>
          <a:lstStyle/>
          <a:p>
            <a:pPr marL="342900" indent="-342900">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Réduit les fumées noires et l’émission de suie qui en résulte.</a:t>
            </a:r>
          </a:p>
          <a:p>
            <a:pPr marL="342900" indent="-342900">
              <a:buFont typeface="Wingdings" panose="05000000000000000000" pitchFamily="2" charset="2"/>
              <a:buChar char="ü"/>
            </a:pPr>
            <a:r>
              <a:rPr lang="fr-FR" sz="1100" dirty="0">
                <a:latin typeface="Calibri" panose="020F0502020204030204" pitchFamily="34" charset="0"/>
                <a:cs typeface="Calibri" panose="020F0502020204030204" pitchFamily="34" charset="0"/>
              </a:rPr>
              <a:t>Nettoie et maintient propre tout le système d’alimentation (injecteurs).</a:t>
            </a:r>
          </a:p>
          <a:p>
            <a:pPr marL="342900" indent="-342900">
              <a:buFont typeface="Wingdings" panose="05000000000000000000" pitchFamily="2" charset="2"/>
              <a:buChar char="ü"/>
            </a:pPr>
            <a:r>
              <a:rPr lang="fr-FR" sz="1100" dirty="0">
                <a:latin typeface="Calibri" panose="020F0502020204030204" pitchFamily="34" charset="0"/>
                <a:cs typeface="Calibri" panose="020F0502020204030204" pitchFamily="34" charset="0"/>
              </a:rPr>
              <a:t>Aide à réduire les dépôts de calamine dans la chambre de combustion.</a:t>
            </a:r>
          </a:p>
          <a:p>
            <a:pPr marL="342900" indent="-342900">
              <a:buFont typeface="Wingdings" panose="05000000000000000000" pitchFamily="2" charset="2"/>
              <a:buChar char="ü"/>
            </a:pPr>
            <a:r>
              <a:rPr lang="fr-FR" sz="1100" dirty="0">
                <a:latin typeface="Calibri" panose="020F0502020204030204" pitchFamily="34" charset="0"/>
                <a:cs typeface="Calibri" panose="020F0502020204030204" pitchFamily="34" charset="0"/>
              </a:rPr>
              <a:t>Aide à améliorer la combustion et la puissance du moteur.</a:t>
            </a:r>
          </a:p>
          <a:p>
            <a:pPr marL="342900" indent="-342900">
              <a:buFont typeface="Wingdings" panose="05000000000000000000" pitchFamily="2" charset="2"/>
              <a:buChar char="ü"/>
            </a:pPr>
            <a:r>
              <a:rPr lang="fr-FR" sz="1100" dirty="0">
                <a:latin typeface="Calibri" panose="020F0502020204030204" pitchFamily="34" charset="0"/>
                <a:cs typeface="Calibri" panose="020F0502020204030204" pitchFamily="34" charset="0"/>
              </a:rPr>
              <a:t>Amortit le bruit de cognement du moteur diesel.</a:t>
            </a:r>
          </a:p>
          <a:p>
            <a:pPr marL="342900" indent="-342900">
              <a:buFont typeface="Wingdings" panose="05000000000000000000" pitchFamily="2" charset="2"/>
              <a:buChar char="ü"/>
            </a:pPr>
            <a:r>
              <a:rPr lang="fr-FR" sz="1100" dirty="0">
                <a:latin typeface="Calibri" panose="020F0502020204030204" pitchFamily="34" charset="0"/>
                <a:cs typeface="Calibri" panose="020F0502020204030204" pitchFamily="34" charset="0"/>
              </a:rPr>
              <a:t>Diminue la consommation de carburant.</a:t>
            </a:r>
          </a:p>
          <a:p>
            <a:pPr marL="342900" indent="-342900">
              <a:buFont typeface="Wingdings" panose="05000000000000000000" pitchFamily="2" charset="2"/>
              <a:buChar char="ü"/>
            </a:pPr>
            <a:r>
              <a:rPr lang="fr-FR" sz="1100" dirty="0">
                <a:latin typeface="Calibri" panose="020F0502020204030204" pitchFamily="34" charset="0"/>
                <a:cs typeface="Calibri" panose="020F0502020204030204" pitchFamily="34" charset="0"/>
              </a:rPr>
              <a:t>Diminue la température de combustion des particules de suie.</a:t>
            </a:r>
          </a:p>
          <a:p>
            <a:pPr marL="342900" indent="-342900">
              <a:buFont typeface="Wingdings" panose="05000000000000000000" pitchFamily="2" charset="2"/>
              <a:buChar char="ü"/>
            </a:pPr>
            <a:r>
              <a:rPr lang="fr-FR" sz="1100" dirty="0">
                <a:latin typeface="Calibri" panose="020F0502020204030204" pitchFamily="34" charset="0"/>
                <a:cs typeface="Calibri" panose="020F0502020204030204" pitchFamily="34" charset="0"/>
              </a:rPr>
              <a:t>Prolonge la durée de vie des filtres de suie.</a:t>
            </a:r>
          </a:p>
          <a:p>
            <a:pPr marL="342900" indent="-342900">
              <a:buFont typeface="Wingdings" panose="05000000000000000000" pitchFamily="2" charset="2"/>
              <a:buChar char="ü"/>
            </a:pPr>
            <a:r>
              <a:rPr lang="fr-FR" sz="1100" dirty="0">
                <a:latin typeface="Calibri" panose="020F0502020204030204" pitchFamily="34" charset="0"/>
                <a:cs typeface="Calibri" panose="020F0502020204030204" pitchFamily="34" charset="0"/>
              </a:rPr>
              <a:t>Protège le système d’alimentation contre l’usure prématurée et dommages en réduisant la formation de rouille et de corrosion.</a:t>
            </a:r>
          </a:p>
          <a:p>
            <a:pPr marL="342900" indent="-342900">
              <a:buFont typeface="Wingdings" panose="05000000000000000000" pitchFamily="2" charset="2"/>
              <a:buChar char="ü"/>
            </a:pPr>
            <a:r>
              <a:rPr lang="fr-FR" sz="1100" dirty="0">
                <a:latin typeface="Calibri" panose="020F0502020204030204" pitchFamily="34" charset="0"/>
                <a:cs typeface="Calibri" panose="020F0502020204030204" pitchFamily="34" charset="0"/>
              </a:rPr>
              <a:t>N’altère pas les catalyseurs à oxydation et les filtres de suie de moteurs diesel.</a:t>
            </a:r>
          </a:p>
          <a:p>
            <a:pPr marL="342900" indent="-342900">
              <a:buFont typeface="Wingdings" panose="05000000000000000000" pitchFamily="2" charset="2"/>
              <a:buChar char="ü"/>
            </a:pPr>
            <a:r>
              <a:rPr lang="fr-FR" sz="1100" dirty="0">
                <a:latin typeface="Calibri" panose="020F0502020204030204" pitchFamily="34" charset="0"/>
                <a:cs typeface="Calibri" panose="020F0502020204030204" pitchFamily="34" charset="0"/>
              </a:rPr>
              <a:t>Conforme aux normes Euro 5, Euro 6</a:t>
            </a:r>
            <a:endParaRPr lang="nl-BE" sz="1100" dirty="0">
              <a:latin typeface="Calibri" panose="020F0502020204030204" pitchFamily="34" charset="0"/>
              <a:cs typeface="Calibri" panose="020F0502020204030204" pitchFamily="34" charset="0"/>
            </a:endParaRPr>
          </a:p>
        </p:txBody>
      </p:sp>
      <p:sp>
        <p:nvSpPr>
          <p:cNvPr id="53261" name="TextBox 1">
            <a:extLst>
              <a:ext uri="{FF2B5EF4-FFF2-40B4-BE49-F238E27FC236}">
                <a16:creationId xmlns:a16="http://schemas.microsoft.com/office/drawing/2014/main" id="{DCEF5A64-1D18-4A11-90F4-0E5D5CBFC695}"/>
              </a:ext>
            </a:extLst>
          </p:cNvPr>
          <p:cNvSpPr txBox="1">
            <a:spLocks noChangeArrowheads="1"/>
          </p:cNvSpPr>
          <p:nvPr/>
        </p:nvSpPr>
        <p:spPr bwMode="auto">
          <a:xfrm>
            <a:off x="2835275" y="4675907"/>
            <a:ext cx="26082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53262" name="TextBox 1">
            <a:extLst>
              <a:ext uri="{FF2B5EF4-FFF2-40B4-BE49-F238E27FC236}">
                <a16:creationId xmlns:a16="http://schemas.microsoft.com/office/drawing/2014/main" id="{B3B03A57-11D3-4F3C-9F61-C8CC7EA243E9}"/>
              </a:ext>
            </a:extLst>
          </p:cNvPr>
          <p:cNvSpPr txBox="1">
            <a:spLocks noChangeArrowheads="1"/>
          </p:cNvSpPr>
          <p:nvPr/>
        </p:nvSpPr>
        <p:spPr bwMode="auto">
          <a:xfrm>
            <a:off x="2851150" y="4891807"/>
            <a:ext cx="272891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Émissions</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d'échappement</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excessives</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Consommation</a:t>
            </a:r>
            <a:r>
              <a:rPr lang="nl-NL" altLang="nl-BE" sz="1100" dirty="0">
                <a:latin typeface="Calibri" panose="020F0502020204030204" pitchFamily="34" charset="0"/>
                <a:cs typeface="Calibri" panose="020F0502020204030204" pitchFamily="34" charset="0"/>
              </a:rPr>
              <a:t> de </a:t>
            </a:r>
            <a:r>
              <a:rPr lang="nl-NL" altLang="nl-BE" sz="1100" dirty="0" err="1">
                <a:latin typeface="Calibri" panose="020F0502020204030204" pitchFamily="34" charset="0"/>
                <a:cs typeface="Calibri" panose="020F0502020204030204" pitchFamily="34" charset="0"/>
              </a:rPr>
              <a:t>carburant</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excessive</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Cognement</a:t>
            </a:r>
            <a:r>
              <a:rPr lang="nl-NL" altLang="nl-BE" sz="1100" dirty="0">
                <a:latin typeface="Calibri" panose="020F0502020204030204" pitchFamily="34" charset="0"/>
                <a:cs typeface="Calibri" panose="020F0502020204030204" pitchFamily="34" charset="0"/>
              </a:rPr>
              <a:t> du </a:t>
            </a:r>
            <a:r>
              <a:rPr lang="nl-NL" altLang="nl-BE" sz="1100" dirty="0" err="1">
                <a:latin typeface="Calibri" panose="020F0502020204030204" pitchFamily="34" charset="0"/>
                <a:cs typeface="Calibri" panose="020F0502020204030204" pitchFamily="34" charset="0"/>
              </a:rPr>
              <a:t>moteur</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Mauvaises</a:t>
            </a:r>
            <a:r>
              <a:rPr lang="nl-NL" altLang="nl-BE" sz="1100" dirty="0">
                <a:latin typeface="Calibri" panose="020F0502020204030204" pitchFamily="34" charset="0"/>
                <a:cs typeface="Calibri" panose="020F0502020204030204" pitchFamily="34" charset="0"/>
              </a:rPr>
              <a:t> performances du </a:t>
            </a:r>
            <a:r>
              <a:rPr lang="nl-NL" altLang="nl-BE" sz="1100" dirty="0" err="1">
                <a:latin typeface="Calibri" panose="020F0502020204030204" pitchFamily="34" charset="0"/>
                <a:cs typeface="Calibri" panose="020F0502020204030204" pitchFamily="34" charset="0"/>
              </a:rPr>
              <a:t>moteur</a:t>
            </a:r>
            <a:endParaRPr lang="nl-NL" altLang="nl-BE" sz="1100" dirty="0">
              <a:latin typeface="Calibri" panose="020F0502020204030204" pitchFamily="34" charset="0"/>
              <a:cs typeface="Calibri" panose="020F0502020204030204" pitchFamily="34" charset="0"/>
            </a:endParaRPr>
          </a:p>
        </p:txBody>
      </p:sp>
      <p:sp>
        <p:nvSpPr>
          <p:cNvPr id="53264" name="TextBox 1">
            <a:extLst>
              <a:ext uri="{FF2B5EF4-FFF2-40B4-BE49-F238E27FC236}">
                <a16:creationId xmlns:a16="http://schemas.microsoft.com/office/drawing/2014/main" id="{CC7B7113-8E5A-4704-BBF5-DC27EB584A81}"/>
              </a:ext>
            </a:extLst>
          </p:cNvPr>
          <p:cNvSpPr txBox="1">
            <a:spLocks noChangeArrowheads="1"/>
          </p:cNvSpPr>
          <p:nvPr/>
        </p:nvSpPr>
        <p:spPr bwMode="auto">
          <a:xfrm>
            <a:off x="6911975" y="4603899"/>
            <a:ext cx="141922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53265" name="TextBox 1">
            <a:extLst>
              <a:ext uri="{FF2B5EF4-FFF2-40B4-BE49-F238E27FC236}">
                <a16:creationId xmlns:a16="http://schemas.microsoft.com/office/drawing/2014/main" id="{DD9725AC-274C-4E12-83F3-6C6F755ED7A5}"/>
              </a:ext>
            </a:extLst>
          </p:cNvPr>
          <p:cNvSpPr txBox="1">
            <a:spLocks noChangeArrowheads="1"/>
          </p:cNvSpPr>
          <p:nvPr/>
        </p:nvSpPr>
        <p:spPr bwMode="auto">
          <a:xfrm>
            <a:off x="6927850" y="4784874"/>
            <a:ext cx="20367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Verser le contenu du flacon de 325 ml dans le réservoir de carburant, contenant au moins 20 litres de gazole.</a:t>
            </a:r>
            <a:endParaRPr lang="nl-NL" altLang="nl-BE" sz="1100" dirty="0">
              <a:latin typeface="Calibri" panose="020F0502020204030204" pitchFamily="34" charset="0"/>
              <a:cs typeface="Calibri" panose="020F0502020204030204" pitchFamily="34" charset="0"/>
            </a:endParaRPr>
          </a:p>
        </p:txBody>
      </p:sp>
      <p:sp>
        <p:nvSpPr>
          <p:cNvPr id="53266" name="TextBox 1">
            <a:extLst>
              <a:ext uri="{FF2B5EF4-FFF2-40B4-BE49-F238E27FC236}">
                <a16:creationId xmlns:a16="http://schemas.microsoft.com/office/drawing/2014/main" id="{6FF94C78-F1F9-413B-A446-B64A3105B51D}"/>
              </a:ext>
            </a:extLst>
          </p:cNvPr>
          <p:cNvSpPr txBox="1">
            <a:spLocks noChangeArrowheads="1"/>
          </p:cNvSpPr>
          <p:nvPr/>
        </p:nvSpPr>
        <p:spPr bwMode="auto">
          <a:xfrm>
            <a:off x="2822575" y="992188"/>
            <a:ext cx="5335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200" i="1" dirty="0">
                <a:solidFill>
                  <a:srgbClr val="7030A0"/>
                </a:solidFill>
                <a:latin typeface="Calibri" panose="020F0502020204030204" pitchFamily="34" charset="0"/>
              </a:rPr>
              <a:t>3XA = Triple Action</a:t>
            </a:r>
          </a:p>
        </p:txBody>
      </p:sp>
      <p:pic>
        <p:nvPicPr>
          <p:cNvPr id="25" name="Afbeelding 33">
            <a:extLst>
              <a:ext uri="{FF2B5EF4-FFF2-40B4-BE49-F238E27FC236}">
                <a16:creationId xmlns:a16="http://schemas.microsoft.com/office/drawing/2014/main" id="{82FA6039-34B5-4A6A-A68B-DCC628843E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862" t="11490" r="6628" b="6032"/>
          <a:stretch>
            <a:fillRect/>
          </a:stretch>
        </p:blipFill>
        <p:spPr bwMode="auto">
          <a:xfrm>
            <a:off x="6140452" y="4603899"/>
            <a:ext cx="7366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 name="Groep 30">
            <a:extLst>
              <a:ext uri="{FF2B5EF4-FFF2-40B4-BE49-F238E27FC236}">
                <a16:creationId xmlns:a16="http://schemas.microsoft.com/office/drawing/2014/main" id="{2486DF93-C428-4A0F-A5DE-742661117433}"/>
              </a:ext>
            </a:extLst>
          </p:cNvPr>
          <p:cNvGrpSpPr>
            <a:grpSpLocks/>
          </p:cNvGrpSpPr>
          <p:nvPr/>
        </p:nvGrpSpPr>
        <p:grpSpPr bwMode="auto">
          <a:xfrm>
            <a:off x="6227763" y="5589240"/>
            <a:ext cx="1419225" cy="246062"/>
            <a:chOff x="6228184" y="5630258"/>
            <a:chExt cx="1419299" cy="247015"/>
          </a:xfrm>
        </p:grpSpPr>
        <p:sp>
          <p:nvSpPr>
            <p:cNvPr id="32" name="Rechthoek: afgeronde hoeken 31">
              <a:hlinkClick r:id="rId4" action="ppaction://hlinksldjump"/>
              <a:extLst>
                <a:ext uri="{FF2B5EF4-FFF2-40B4-BE49-F238E27FC236}">
                  <a16:creationId xmlns:a16="http://schemas.microsoft.com/office/drawing/2014/main" id="{E7B3637F-6107-4CFF-8860-6A8EB60C3FD1}"/>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3" name="TextBox 1">
              <a:hlinkClick r:id="rId5" action="ppaction://hlinksldjump"/>
              <a:extLst>
                <a:ext uri="{FF2B5EF4-FFF2-40B4-BE49-F238E27FC236}">
                  <a16:creationId xmlns:a16="http://schemas.microsoft.com/office/drawing/2014/main" id="{AEC1E611-9194-48CC-9181-A61E9BC101C9}"/>
                </a:ext>
              </a:extLst>
            </p:cNvPr>
            <p:cNvSpPr txBox="1">
              <a:spLocks noChangeArrowheads="1"/>
            </p:cNvSpPr>
            <p:nvPr/>
          </p:nvSpPr>
          <p:spPr bwMode="auto">
            <a:xfrm>
              <a:off x="6358829" y="5631051"/>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carburant</a:t>
              </a:r>
              <a:endParaRPr lang="nl-BE" altLang="nl-BE" sz="1000" b="1" dirty="0">
                <a:solidFill>
                  <a:schemeClr val="bg1"/>
                </a:solidFill>
                <a:latin typeface="Calibri" panose="020F0502020204030204" pitchFamily="34" charset="0"/>
              </a:endParaRPr>
            </a:p>
          </p:txBody>
        </p:sp>
        <p:sp>
          <p:nvSpPr>
            <p:cNvPr id="34" name="Gelijkbenige driehoek 19">
              <a:extLst>
                <a:ext uri="{FF2B5EF4-FFF2-40B4-BE49-F238E27FC236}">
                  <a16:creationId xmlns:a16="http://schemas.microsoft.com/office/drawing/2014/main" id="{E86B6736-9869-464F-B2A7-17E0701CA9C7}"/>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5" name="Gelijkbenige driehoek 34">
            <a:extLst>
              <a:ext uri="{FF2B5EF4-FFF2-40B4-BE49-F238E27FC236}">
                <a16:creationId xmlns:a16="http://schemas.microsoft.com/office/drawing/2014/main" id="{14EBDA1A-B84D-4E3E-A1CE-B70B92DF57A7}"/>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6" name="Gelijkbenige driehoek 35">
            <a:extLst>
              <a:ext uri="{FF2B5EF4-FFF2-40B4-BE49-F238E27FC236}">
                <a16:creationId xmlns:a16="http://schemas.microsoft.com/office/drawing/2014/main" id="{084C6451-7C1B-4D38-BFEC-6777156EBBFA}"/>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7" name="Gelijkbenige driehoek 47">
            <a:extLst>
              <a:ext uri="{FF2B5EF4-FFF2-40B4-BE49-F238E27FC236}">
                <a16:creationId xmlns:a16="http://schemas.microsoft.com/office/drawing/2014/main" id="{D94F4AE7-832E-4072-A49B-57C217BE1BD1}"/>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8" name="Groep 8">
            <a:extLst>
              <a:ext uri="{FF2B5EF4-FFF2-40B4-BE49-F238E27FC236}">
                <a16:creationId xmlns:a16="http://schemas.microsoft.com/office/drawing/2014/main" id="{DE1097DB-FCBD-42E4-BADB-88FF79BB9B33}"/>
              </a:ext>
            </a:extLst>
          </p:cNvPr>
          <p:cNvGrpSpPr>
            <a:grpSpLocks/>
          </p:cNvGrpSpPr>
          <p:nvPr/>
        </p:nvGrpSpPr>
        <p:grpSpPr bwMode="auto">
          <a:xfrm>
            <a:off x="7694613" y="5589240"/>
            <a:ext cx="1341437" cy="247650"/>
            <a:chOff x="7694316" y="5629464"/>
            <a:chExt cx="1342180" cy="247015"/>
          </a:xfrm>
        </p:grpSpPr>
        <p:sp>
          <p:nvSpPr>
            <p:cNvPr id="39" name="Rechthoek: afgeronde hoeken 38">
              <a:hlinkClick r:id="rId6" action="ppaction://hlinksldjump"/>
              <a:extLst>
                <a:ext uri="{FF2B5EF4-FFF2-40B4-BE49-F238E27FC236}">
                  <a16:creationId xmlns:a16="http://schemas.microsoft.com/office/drawing/2014/main" id="{38C454E3-FD13-458E-B9B2-3DC43427E3B3}"/>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40" name="TextBox 1">
              <a:hlinkClick r:id="rId6" action="ppaction://hlinksldjump"/>
              <a:extLst>
                <a:ext uri="{FF2B5EF4-FFF2-40B4-BE49-F238E27FC236}">
                  <a16:creationId xmlns:a16="http://schemas.microsoft.com/office/drawing/2014/main" id="{B7DE0AE9-1A24-4693-886E-4BAA3AC77900}"/>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41" name="Gelijkbenige driehoek 38">
              <a:extLst>
                <a:ext uri="{FF2B5EF4-FFF2-40B4-BE49-F238E27FC236}">
                  <a16:creationId xmlns:a16="http://schemas.microsoft.com/office/drawing/2014/main" id="{19F4BA1C-7DB2-4D7C-B64D-A520FCCC9890}"/>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42" name="TextBox 1">
            <a:extLst>
              <a:ext uri="{FF2B5EF4-FFF2-40B4-BE49-F238E27FC236}">
                <a16:creationId xmlns:a16="http://schemas.microsoft.com/office/drawing/2014/main" id="{07B5D8DF-FBFA-409F-903E-0F14F2DC58D3}"/>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Consommateurs</a:t>
            </a:r>
            <a:r>
              <a:rPr lang="nl-BE" b="1" dirty="0">
                <a:solidFill>
                  <a:schemeClr val="bg2">
                    <a:lumMod val="25000"/>
                  </a:schemeClr>
                </a:solidFill>
                <a:latin typeface="Calibri" panose="020F0502020204030204" pitchFamily="34" charset="0"/>
              </a:rPr>
              <a:t>: CARBURANT</a:t>
            </a:r>
          </a:p>
        </p:txBody>
      </p:sp>
      <p:sp>
        <p:nvSpPr>
          <p:cNvPr id="43" name="Tekstballon: rechthoek met afgeronde hoeken 42">
            <a:extLst>
              <a:ext uri="{FF2B5EF4-FFF2-40B4-BE49-F238E27FC236}">
                <a16:creationId xmlns:a16="http://schemas.microsoft.com/office/drawing/2014/main" id="{07C45748-78DB-4DE1-B727-FA8A94AF5D87}"/>
              </a:ext>
            </a:extLst>
          </p:cNvPr>
          <p:cNvSpPr/>
          <p:nvPr/>
        </p:nvSpPr>
        <p:spPr bwMode="auto">
          <a:xfrm>
            <a:off x="1835696" y="1484784"/>
            <a:ext cx="1015454" cy="1337952"/>
          </a:xfrm>
          <a:prstGeom prst="wedgeRoundRectCallout">
            <a:avLst>
              <a:gd name="adj1" fmla="val -48172"/>
              <a:gd name="adj2" fmla="val 88044"/>
              <a:gd name="adj3" fmla="val 16667"/>
            </a:avLst>
          </a:prstGeom>
          <a:noFill/>
          <a:ln w="28575" cap="flat" cmpd="sng" algn="ctr">
            <a:solidFill>
              <a:srgbClr val="92D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fr-FR" sz="1100" dirty="0">
                <a:solidFill>
                  <a:srgbClr val="92D050"/>
                </a:solidFill>
                <a:latin typeface="Calibri" panose="020F0502020204030204" pitchFamily="34" charset="0"/>
                <a:ea typeface="ＭＳ Ｐゴシック" charset="0"/>
                <a:cs typeface="Calibri" panose="020F0502020204030204" pitchFamily="34" charset="0"/>
              </a:rPr>
              <a:t>Le flacon convient aussi pour les réservoirs sans bouchon.</a:t>
            </a:r>
            <a:endParaRPr kumimoji="0" lang="nl-BE" sz="1200" b="0" i="0" u="none" strike="noStrike" cap="none" normalizeH="0" baseline="0" dirty="0">
              <a:ln>
                <a:noFill/>
              </a:ln>
              <a:solidFill>
                <a:srgbClr val="92D050"/>
              </a:solidFill>
              <a:effectLst/>
              <a:latin typeface="Calibri" panose="020F0502020204030204" pitchFamily="34" charset="0"/>
              <a:ea typeface="ＭＳ Ｐゴシック"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cTn>
                              </p:par>
                            </p:childTnLst>
                          </p:cTn>
                        </p:par>
                      </p:childTnLst>
                    </p:cTn>
                  </p:par>
                </p:childTnLst>
              </p:cTn>
              <p:nextCondLst>
                <p:cond evt="onClick" delay="0">
                  <p:tgtEl>
                    <p:spTgt spid="31"/>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Afbeelding 26">
            <a:extLst>
              <a:ext uri="{FF2B5EF4-FFF2-40B4-BE49-F238E27FC236}">
                <a16:creationId xmlns:a16="http://schemas.microsoft.com/office/drawing/2014/main" id="{BA5DF105-3D21-4FEF-A8D4-82DF3EA03F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340768"/>
            <a:ext cx="1636713" cy="435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hthoek 15">
            <a:extLst>
              <a:ext uri="{FF2B5EF4-FFF2-40B4-BE49-F238E27FC236}">
                <a16:creationId xmlns:a16="http://schemas.microsoft.com/office/drawing/2014/main" id="{307219EA-BC62-434E-887E-B9B4C087AD27}"/>
              </a:ext>
            </a:extLst>
          </p:cNvPr>
          <p:cNvSpPr>
            <a:spLocks noChangeArrowheads="1"/>
          </p:cNvSpPr>
          <p:nvPr/>
        </p:nvSpPr>
        <p:spPr bwMode="auto">
          <a:xfrm>
            <a:off x="398463" y="749300"/>
            <a:ext cx="428625" cy="5127625"/>
          </a:xfrm>
          <a:prstGeom prst="rect">
            <a:avLst/>
          </a:prstGeom>
          <a:solidFill>
            <a:srgbClr val="F5D90B"/>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50" name="TextBox 1">
            <a:extLst>
              <a:ext uri="{FF2B5EF4-FFF2-40B4-BE49-F238E27FC236}">
                <a16:creationId xmlns:a16="http://schemas.microsoft.com/office/drawing/2014/main" id="{25EDB55C-7C42-4876-9157-C71ED8BB478B}"/>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DIESEL</a:t>
            </a:r>
          </a:p>
        </p:txBody>
      </p:sp>
      <p:sp>
        <p:nvSpPr>
          <p:cNvPr id="54280" name="TextBox 1">
            <a:extLst>
              <a:ext uri="{FF2B5EF4-FFF2-40B4-BE49-F238E27FC236}">
                <a16:creationId xmlns:a16="http://schemas.microsoft.com/office/drawing/2014/main" id="{E5F30879-D96C-45B4-AF8C-99384959B804}"/>
              </a:ext>
            </a:extLst>
          </p:cNvPr>
          <p:cNvSpPr txBox="1">
            <a:spLocks noChangeArrowheads="1"/>
          </p:cNvSpPr>
          <p:nvPr/>
        </p:nvSpPr>
        <p:spPr bwMode="auto">
          <a:xfrm>
            <a:off x="2806700" y="765175"/>
            <a:ext cx="4141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dirty="0">
                <a:solidFill>
                  <a:srgbClr val="7030A0"/>
                </a:solidFill>
                <a:latin typeface="Calibri" panose="020F0502020204030204" pitchFamily="34" charset="0"/>
              </a:rPr>
              <a:t>WYNN’S DIESEL +PLUS+ TREATMENT</a:t>
            </a:r>
          </a:p>
        </p:txBody>
      </p:sp>
      <p:sp>
        <p:nvSpPr>
          <p:cNvPr id="54281" name="TextBox 1">
            <a:extLst>
              <a:ext uri="{FF2B5EF4-FFF2-40B4-BE49-F238E27FC236}">
                <a16:creationId xmlns:a16="http://schemas.microsoft.com/office/drawing/2014/main" id="{77BF9476-4E1C-4A61-AD46-B89318149ADC}"/>
              </a:ext>
            </a:extLst>
          </p:cNvPr>
          <p:cNvSpPr txBox="1">
            <a:spLocks noChangeArrowheads="1"/>
          </p:cNvSpPr>
          <p:nvPr/>
        </p:nvSpPr>
        <p:spPr bwMode="auto">
          <a:xfrm>
            <a:off x="2822575" y="1311275"/>
            <a:ext cx="607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Diesel +Plus+ </a:t>
            </a:r>
            <a:r>
              <a:rPr lang="fr-FR" sz="1200" dirty="0" err="1">
                <a:latin typeface="Calibri" panose="020F0502020204030204" pitchFamily="34" charset="0"/>
                <a:cs typeface="Calibri" panose="020F0502020204030204" pitchFamily="34" charset="0"/>
              </a:rPr>
              <a:t>Treatment</a:t>
            </a:r>
            <a:r>
              <a:rPr lang="fr-FR" sz="1200" dirty="0">
                <a:latin typeface="Calibri" panose="020F0502020204030204" pitchFamily="34" charset="0"/>
                <a:cs typeface="Calibri" panose="020F0502020204030204" pitchFamily="34" charset="0"/>
              </a:rPr>
              <a:t> est un additif pour améliorer la qualité du gas-oil et la combustion.</a:t>
            </a:r>
            <a:endParaRPr lang="nl-BE" altLang="nl-BE" sz="1200" dirty="0">
              <a:latin typeface="Calibri" panose="020F0502020204030204" pitchFamily="34" charset="0"/>
              <a:cs typeface="Calibri" panose="020F0502020204030204" pitchFamily="34" charset="0"/>
            </a:endParaRPr>
          </a:p>
        </p:txBody>
      </p:sp>
      <p:sp>
        <p:nvSpPr>
          <p:cNvPr id="20" name="TextBox 1">
            <a:extLst>
              <a:ext uri="{FF2B5EF4-FFF2-40B4-BE49-F238E27FC236}">
                <a16:creationId xmlns:a16="http://schemas.microsoft.com/office/drawing/2014/main" id="{B3E9D343-839A-4579-B7AA-14BA14C45655}"/>
              </a:ext>
            </a:extLst>
          </p:cNvPr>
          <p:cNvSpPr txBox="1"/>
          <p:nvPr/>
        </p:nvSpPr>
        <p:spPr>
          <a:xfrm>
            <a:off x="915988" y="5661248"/>
            <a:ext cx="3871912" cy="261610"/>
          </a:xfrm>
          <a:prstGeom prst="rect">
            <a:avLst/>
          </a:prstGeom>
          <a:noFill/>
        </p:spPr>
        <p:txBody>
          <a:bodyPr>
            <a:spAutoFit/>
          </a:bodyPr>
          <a:lstStyle/>
          <a:p>
            <a:pPr>
              <a:defRPr/>
            </a:pPr>
            <a:r>
              <a:rPr lang="fr-FR" sz="1100" dirty="0">
                <a:latin typeface="Calibri" panose="020F0502020204030204" pitchFamily="34" charset="0"/>
                <a:cs typeface="Calibri" panose="020F0502020204030204" pitchFamily="34" charset="0"/>
              </a:rPr>
              <a:t>PN 51663 – 12x325 ml – NL/FR/CZ/IT/DE</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54283" name="TextBox 1">
            <a:extLst>
              <a:ext uri="{FF2B5EF4-FFF2-40B4-BE49-F238E27FC236}">
                <a16:creationId xmlns:a16="http://schemas.microsoft.com/office/drawing/2014/main" id="{EC30A73A-2BCB-4C6B-BC97-7B8D5A37F393}"/>
              </a:ext>
            </a:extLst>
          </p:cNvPr>
          <p:cNvSpPr txBox="1">
            <a:spLocks noChangeArrowheads="1"/>
          </p:cNvSpPr>
          <p:nvPr/>
        </p:nvSpPr>
        <p:spPr bwMode="auto">
          <a:xfrm>
            <a:off x="2806700" y="2032000"/>
            <a:ext cx="60690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22" name="TextBox 1">
            <a:extLst>
              <a:ext uri="{FF2B5EF4-FFF2-40B4-BE49-F238E27FC236}">
                <a16:creationId xmlns:a16="http://schemas.microsoft.com/office/drawing/2014/main" id="{E0ED4D5F-8087-4577-A9F6-482F0BE81581}"/>
              </a:ext>
            </a:extLst>
          </p:cNvPr>
          <p:cNvSpPr txBox="1"/>
          <p:nvPr/>
        </p:nvSpPr>
        <p:spPr>
          <a:xfrm>
            <a:off x="2822575" y="2249488"/>
            <a:ext cx="6070600" cy="1107996"/>
          </a:xfrm>
          <a:prstGeom prst="rect">
            <a:avLst/>
          </a:prstGeom>
          <a:noFill/>
        </p:spPr>
        <p:txBody>
          <a:bodyPr>
            <a:spAutoFit/>
          </a:bodyPr>
          <a:lstStyle/>
          <a:p>
            <a:pPr marL="457200" indent="-457200">
              <a:buFont typeface="Wingdings" panose="05000000000000000000" pitchFamily="2" charset="2"/>
              <a:buChar char="ü"/>
            </a:pPr>
            <a:r>
              <a:rPr lang="fr-FR" sz="1100" dirty="0">
                <a:latin typeface="Calibri" panose="020F0502020204030204" pitchFamily="34" charset="0"/>
                <a:cs typeface="Calibri" panose="020F0502020204030204" pitchFamily="34" charset="0"/>
              </a:rPr>
              <a:t>Nettoie le système d’alimentation diesel complètement.</a:t>
            </a:r>
          </a:p>
          <a:p>
            <a:pPr marL="457200" indent="-457200">
              <a:buFont typeface="Wingdings" panose="05000000000000000000" pitchFamily="2" charset="2"/>
              <a:buChar char="ü"/>
            </a:pPr>
            <a:r>
              <a:rPr lang="fr-FR" sz="1100" dirty="0">
                <a:latin typeface="Calibri" panose="020F0502020204030204" pitchFamily="34" charset="0"/>
                <a:cs typeface="Calibri" panose="020F0502020204030204" pitchFamily="34" charset="0"/>
              </a:rPr>
              <a:t>Améliore la combustion et le démarrage à froid.</a:t>
            </a:r>
          </a:p>
          <a:p>
            <a:pPr marL="457200" indent="-457200">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Réduit les émissions nocives.</a:t>
            </a:r>
          </a:p>
          <a:p>
            <a:pPr marL="457200" indent="-457200">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Réduit la consommation de carburant.</a:t>
            </a:r>
          </a:p>
          <a:p>
            <a:pPr marL="457200" indent="-457200">
              <a:buFont typeface="Wingdings" panose="05000000000000000000" pitchFamily="2" charset="2"/>
              <a:buChar char="ü"/>
            </a:pPr>
            <a:r>
              <a:rPr lang="fr-FR" sz="1100" dirty="0">
                <a:latin typeface="Calibri" panose="020F0502020204030204" pitchFamily="34" charset="0"/>
                <a:cs typeface="Calibri" panose="020F0502020204030204" pitchFamily="34" charset="0"/>
              </a:rPr>
              <a:t>Prévient la corrosion et l’oxydation.</a:t>
            </a:r>
          </a:p>
          <a:p>
            <a:pPr marL="457200" indent="-457200">
              <a:buFont typeface="Wingdings" panose="05000000000000000000" pitchFamily="2" charset="2"/>
              <a:buChar char="ü"/>
            </a:pPr>
            <a:r>
              <a:rPr lang="fr-FR" sz="1100" dirty="0">
                <a:latin typeface="Calibri" panose="020F0502020204030204" pitchFamily="34" charset="0"/>
                <a:cs typeface="Calibri" panose="020F0502020204030204" pitchFamily="34" charset="0"/>
              </a:rPr>
              <a:t>Sans danger pour tous les dispositifs de post-traitement.</a:t>
            </a:r>
            <a:endParaRPr lang="nl-BE" sz="1100" dirty="0">
              <a:latin typeface="Calibri" panose="020F0502020204030204" pitchFamily="34" charset="0"/>
              <a:cs typeface="Calibri" panose="020F0502020204030204" pitchFamily="34" charset="0"/>
            </a:endParaRPr>
          </a:p>
        </p:txBody>
      </p:sp>
      <p:sp>
        <p:nvSpPr>
          <p:cNvPr id="54285" name="TextBox 1">
            <a:extLst>
              <a:ext uri="{FF2B5EF4-FFF2-40B4-BE49-F238E27FC236}">
                <a16:creationId xmlns:a16="http://schemas.microsoft.com/office/drawing/2014/main" id="{7653166F-14AB-4EA8-8486-DA9A2789640B}"/>
              </a:ext>
            </a:extLst>
          </p:cNvPr>
          <p:cNvSpPr txBox="1">
            <a:spLocks noChangeArrowheads="1"/>
          </p:cNvSpPr>
          <p:nvPr/>
        </p:nvSpPr>
        <p:spPr bwMode="auto">
          <a:xfrm>
            <a:off x="2835275" y="3727434"/>
            <a:ext cx="26082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54286" name="TextBox 1">
            <a:extLst>
              <a:ext uri="{FF2B5EF4-FFF2-40B4-BE49-F238E27FC236}">
                <a16:creationId xmlns:a16="http://schemas.microsoft.com/office/drawing/2014/main" id="{04B27F26-7095-441B-A765-605035F1366F}"/>
              </a:ext>
            </a:extLst>
          </p:cNvPr>
          <p:cNvSpPr txBox="1">
            <a:spLocks noChangeArrowheads="1"/>
          </p:cNvSpPr>
          <p:nvPr/>
        </p:nvSpPr>
        <p:spPr bwMode="auto">
          <a:xfrm>
            <a:off x="2851150" y="3943334"/>
            <a:ext cx="272891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Combustion</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mauvaise</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Consommation</a:t>
            </a:r>
            <a:r>
              <a:rPr lang="nl-NL" altLang="nl-BE" sz="1100" dirty="0">
                <a:latin typeface="Calibri" panose="020F0502020204030204" pitchFamily="34" charset="0"/>
                <a:cs typeface="Calibri" panose="020F0502020204030204" pitchFamily="34" charset="0"/>
              </a:rPr>
              <a:t> de </a:t>
            </a:r>
            <a:r>
              <a:rPr lang="nl-NL" altLang="nl-BE" sz="1100" dirty="0" err="1">
                <a:latin typeface="Calibri" panose="020F0502020204030204" pitchFamily="34" charset="0"/>
                <a:cs typeface="Calibri" panose="020F0502020204030204" pitchFamily="34" charset="0"/>
              </a:rPr>
              <a:t>carburant</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excessive</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Émissions</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d'échappement</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excessives</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Problèmes</a:t>
            </a:r>
            <a:r>
              <a:rPr lang="nl-NL" altLang="nl-BE" sz="1100" dirty="0">
                <a:latin typeface="Calibri" panose="020F0502020204030204" pitchFamily="34" charset="0"/>
                <a:cs typeface="Calibri" panose="020F0502020204030204" pitchFamily="34" charset="0"/>
              </a:rPr>
              <a:t> de démarrage</a:t>
            </a:r>
          </a:p>
        </p:txBody>
      </p:sp>
      <p:sp>
        <p:nvSpPr>
          <p:cNvPr id="54288" name="TextBox 1">
            <a:extLst>
              <a:ext uri="{FF2B5EF4-FFF2-40B4-BE49-F238E27FC236}">
                <a16:creationId xmlns:a16="http://schemas.microsoft.com/office/drawing/2014/main" id="{C006C082-1C3E-4709-A0B4-FFD3C13E2965}"/>
              </a:ext>
            </a:extLst>
          </p:cNvPr>
          <p:cNvSpPr txBox="1">
            <a:spLocks noChangeArrowheads="1"/>
          </p:cNvSpPr>
          <p:nvPr/>
        </p:nvSpPr>
        <p:spPr bwMode="auto">
          <a:xfrm>
            <a:off x="6911975" y="3760772"/>
            <a:ext cx="118841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54290" name="TextBox 1">
            <a:extLst>
              <a:ext uri="{FF2B5EF4-FFF2-40B4-BE49-F238E27FC236}">
                <a16:creationId xmlns:a16="http://schemas.microsoft.com/office/drawing/2014/main" id="{F51E2E53-F4A5-4ECD-9990-7A143428FCF5}"/>
              </a:ext>
            </a:extLst>
          </p:cNvPr>
          <p:cNvSpPr txBox="1">
            <a:spLocks noChangeArrowheads="1"/>
          </p:cNvSpPr>
          <p:nvPr/>
        </p:nvSpPr>
        <p:spPr bwMode="auto">
          <a:xfrm>
            <a:off x="2822575" y="992188"/>
            <a:ext cx="533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sz="1200" i="1" dirty="0" err="1">
                <a:solidFill>
                  <a:srgbClr val="7030A0"/>
                </a:solidFill>
                <a:latin typeface="Calibri" panose="020F0502020204030204" pitchFamily="34" charset="0"/>
              </a:rPr>
              <a:t>Traitement</a:t>
            </a:r>
            <a:r>
              <a:rPr lang="nl-BE" sz="1200" i="1" dirty="0">
                <a:solidFill>
                  <a:srgbClr val="7030A0"/>
                </a:solidFill>
                <a:latin typeface="Calibri" panose="020F0502020204030204" pitchFamily="34" charset="0"/>
              </a:rPr>
              <a:t> Anti-</a:t>
            </a:r>
            <a:r>
              <a:rPr lang="nl-BE" sz="1200" i="1" dirty="0" err="1">
                <a:solidFill>
                  <a:srgbClr val="7030A0"/>
                </a:solidFill>
                <a:latin typeface="Calibri" panose="020F0502020204030204" pitchFamily="34" charset="0"/>
              </a:rPr>
              <a:t>Pollution</a:t>
            </a:r>
            <a:endParaRPr lang="nl-BE" altLang="nl-BE" sz="1200" i="1" dirty="0">
              <a:solidFill>
                <a:srgbClr val="7030A0"/>
              </a:solidFill>
              <a:latin typeface="Calibri" panose="020F0502020204030204" pitchFamily="34" charset="0"/>
            </a:endParaRPr>
          </a:p>
        </p:txBody>
      </p:sp>
      <p:pic>
        <p:nvPicPr>
          <p:cNvPr id="25" name="Afbeelding 33">
            <a:extLst>
              <a:ext uri="{FF2B5EF4-FFF2-40B4-BE49-F238E27FC236}">
                <a16:creationId xmlns:a16="http://schemas.microsoft.com/office/drawing/2014/main" id="{2B8D01E4-C3A6-42B9-AD33-45B8B56408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862" t="11490" r="6628" b="6032"/>
          <a:stretch>
            <a:fillRect/>
          </a:stretch>
        </p:blipFill>
        <p:spPr bwMode="auto">
          <a:xfrm>
            <a:off x="6140452" y="3717032"/>
            <a:ext cx="7366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1">
            <a:extLst>
              <a:ext uri="{FF2B5EF4-FFF2-40B4-BE49-F238E27FC236}">
                <a16:creationId xmlns:a16="http://schemas.microsoft.com/office/drawing/2014/main" id="{92995107-3040-492A-86E7-3E1AC26BFC20}"/>
              </a:ext>
            </a:extLst>
          </p:cNvPr>
          <p:cNvSpPr txBox="1">
            <a:spLocks noChangeArrowheads="1"/>
          </p:cNvSpPr>
          <p:nvPr/>
        </p:nvSpPr>
        <p:spPr bwMode="auto">
          <a:xfrm>
            <a:off x="6927850" y="3945681"/>
            <a:ext cx="20367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Verser le contenu du flacon de 325 ml dans le réservoir de carburant, contenant au moins 20 litres de gazole.</a:t>
            </a:r>
            <a:endParaRPr lang="nl-NL" altLang="nl-BE" sz="1100" dirty="0">
              <a:latin typeface="Calibri" panose="020F0502020204030204" pitchFamily="34" charset="0"/>
              <a:cs typeface="Calibri" panose="020F0502020204030204" pitchFamily="34" charset="0"/>
            </a:endParaRPr>
          </a:p>
        </p:txBody>
      </p:sp>
      <p:sp>
        <p:nvSpPr>
          <p:cNvPr id="31" name="Tekstballon: rechthoek met afgeronde hoeken 30">
            <a:extLst>
              <a:ext uri="{FF2B5EF4-FFF2-40B4-BE49-F238E27FC236}">
                <a16:creationId xmlns:a16="http://schemas.microsoft.com/office/drawing/2014/main" id="{BD7E227E-AEFD-4612-88BA-BB9DE5F89617}"/>
              </a:ext>
            </a:extLst>
          </p:cNvPr>
          <p:cNvSpPr/>
          <p:nvPr/>
        </p:nvSpPr>
        <p:spPr bwMode="auto">
          <a:xfrm>
            <a:off x="1835696" y="1484784"/>
            <a:ext cx="1015454" cy="1337952"/>
          </a:xfrm>
          <a:prstGeom prst="wedgeRoundRectCallout">
            <a:avLst>
              <a:gd name="adj1" fmla="val -48172"/>
              <a:gd name="adj2" fmla="val 88044"/>
              <a:gd name="adj3" fmla="val 16667"/>
            </a:avLst>
          </a:prstGeom>
          <a:noFill/>
          <a:ln w="28575" cap="flat" cmpd="sng" algn="ctr">
            <a:solidFill>
              <a:srgbClr val="92D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fr-FR" sz="1100" dirty="0">
                <a:solidFill>
                  <a:srgbClr val="92D050"/>
                </a:solidFill>
                <a:latin typeface="Calibri" panose="020F0502020204030204" pitchFamily="34" charset="0"/>
                <a:ea typeface="ＭＳ Ｐゴシック" charset="0"/>
                <a:cs typeface="Calibri" panose="020F0502020204030204" pitchFamily="34" charset="0"/>
              </a:rPr>
              <a:t>Le flacon convient aussi pour les réservoirs sans bouchon.</a:t>
            </a:r>
            <a:endParaRPr kumimoji="0" lang="nl-BE" sz="1200" b="0" i="0" u="none" strike="noStrike" cap="none" normalizeH="0" baseline="0" dirty="0">
              <a:ln>
                <a:noFill/>
              </a:ln>
              <a:solidFill>
                <a:srgbClr val="92D050"/>
              </a:solidFill>
              <a:effectLst/>
              <a:latin typeface="Calibri" panose="020F0502020204030204" pitchFamily="34" charset="0"/>
              <a:ea typeface="ＭＳ Ｐゴシック" charset="0"/>
              <a:cs typeface="Calibri" panose="020F0502020204030204" pitchFamily="34" charset="0"/>
            </a:endParaRPr>
          </a:p>
        </p:txBody>
      </p:sp>
      <p:grpSp>
        <p:nvGrpSpPr>
          <p:cNvPr id="32" name="Groep 31">
            <a:extLst>
              <a:ext uri="{FF2B5EF4-FFF2-40B4-BE49-F238E27FC236}">
                <a16:creationId xmlns:a16="http://schemas.microsoft.com/office/drawing/2014/main" id="{276EDD4D-9193-4FB9-BE61-D726C389A7FB}"/>
              </a:ext>
            </a:extLst>
          </p:cNvPr>
          <p:cNvGrpSpPr>
            <a:grpSpLocks/>
          </p:cNvGrpSpPr>
          <p:nvPr/>
        </p:nvGrpSpPr>
        <p:grpSpPr bwMode="auto">
          <a:xfrm>
            <a:off x="6227763" y="5589240"/>
            <a:ext cx="1419225" cy="246062"/>
            <a:chOff x="6228184" y="5630258"/>
            <a:chExt cx="1419299" cy="247015"/>
          </a:xfrm>
        </p:grpSpPr>
        <p:sp>
          <p:nvSpPr>
            <p:cNvPr id="33" name="Rechthoek: afgeronde hoeken 32">
              <a:hlinkClick r:id="rId4" action="ppaction://hlinksldjump"/>
              <a:extLst>
                <a:ext uri="{FF2B5EF4-FFF2-40B4-BE49-F238E27FC236}">
                  <a16:creationId xmlns:a16="http://schemas.microsoft.com/office/drawing/2014/main" id="{246F5762-6765-4D1F-8DD0-10E4A51BD108}"/>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4" name="TextBox 1">
              <a:hlinkClick r:id="rId5" action="ppaction://hlinksldjump"/>
              <a:extLst>
                <a:ext uri="{FF2B5EF4-FFF2-40B4-BE49-F238E27FC236}">
                  <a16:creationId xmlns:a16="http://schemas.microsoft.com/office/drawing/2014/main" id="{44A8780E-001A-4D30-AE7F-D5AAC35A20D7}"/>
                </a:ext>
              </a:extLst>
            </p:cNvPr>
            <p:cNvSpPr txBox="1">
              <a:spLocks noChangeArrowheads="1"/>
            </p:cNvSpPr>
            <p:nvPr/>
          </p:nvSpPr>
          <p:spPr bwMode="auto">
            <a:xfrm>
              <a:off x="6358829" y="5631051"/>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carburant</a:t>
              </a:r>
              <a:endParaRPr lang="nl-BE" altLang="nl-BE" sz="1000" b="1" dirty="0">
                <a:solidFill>
                  <a:schemeClr val="bg1"/>
                </a:solidFill>
                <a:latin typeface="Calibri" panose="020F0502020204030204" pitchFamily="34" charset="0"/>
              </a:endParaRPr>
            </a:p>
          </p:txBody>
        </p:sp>
        <p:sp>
          <p:nvSpPr>
            <p:cNvPr id="35" name="Gelijkbenige driehoek 19">
              <a:extLst>
                <a:ext uri="{FF2B5EF4-FFF2-40B4-BE49-F238E27FC236}">
                  <a16:creationId xmlns:a16="http://schemas.microsoft.com/office/drawing/2014/main" id="{B6713A5E-DE5D-4D2C-9E15-F5A41A7EB8FC}"/>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6" name="Gelijkbenige driehoek 35">
            <a:extLst>
              <a:ext uri="{FF2B5EF4-FFF2-40B4-BE49-F238E27FC236}">
                <a16:creationId xmlns:a16="http://schemas.microsoft.com/office/drawing/2014/main" id="{2A808F06-4779-4191-BF24-61A21C383698}"/>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7" name="Gelijkbenige driehoek 36">
            <a:extLst>
              <a:ext uri="{FF2B5EF4-FFF2-40B4-BE49-F238E27FC236}">
                <a16:creationId xmlns:a16="http://schemas.microsoft.com/office/drawing/2014/main" id="{A980B191-E505-4583-B72B-71C13A42B5DD}"/>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8" name="Gelijkbenige driehoek 47">
            <a:extLst>
              <a:ext uri="{FF2B5EF4-FFF2-40B4-BE49-F238E27FC236}">
                <a16:creationId xmlns:a16="http://schemas.microsoft.com/office/drawing/2014/main" id="{7F38B0F7-089D-4F88-BFFA-1DE462182501}"/>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9" name="Groep 8">
            <a:extLst>
              <a:ext uri="{FF2B5EF4-FFF2-40B4-BE49-F238E27FC236}">
                <a16:creationId xmlns:a16="http://schemas.microsoft.com/office/drawing/2014/main" id="{31460A3B-D8F4-400A-9496-E0E7EDEF634A}"/>
              </a:ext>
            </a:extLst>
          </p:cNvPr>
          <p:cNvGrpSpPr>
            <a:grpSpLocks/>
          </p:cNvGrpSpPr>
          <p:nvPr/>
        </p:nvGrpSpPr>
        <p:grpSpPr bwMode="auto">
          <a:xfrm>
            <a:off x="7694613" y="5589240"/>
            <a:ext cx="1341437" cy="247650"/>
            <a:chOff x="7694316" y="5629464"/>
            <a:chExt cx="1342180" cy="247015"/>
          </a:xfrm>
        </p:grpSpPr>
        <p:sp>
          <p:nvSpPr>
            <p:cNvPr id="40" name="Rechthoek: afgeronde hoeken 39">
              <a:hlinkClick r:id="rId6" action="ppaction://hlinksldjump"/>
              <a:extLst>
                <a:ext uri="{FF2B5EF4-FFF2-40B4-BE49-F238E27FC236}">
                  <a16:creationId xmlns:a16="http://schemas.microsoft.com/office/drawing/2014/main" id="{AF1AF0FC-F6F7-4759-BB0B-1CC841F7B118}"/>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41" name="TextBox 1">
              <a:hlinkClick r:id="rId6" action="ppaction://hlinksldjump"/>
              <a:extLst>
                <a:ext uri="{FF2B5EF4-FFF2-40B4-BE49-F238E27FC236}">
                  <a16:creationId xmlns:a16="http://schemas.microsoft.com/office/drawing/2014/main" id="{C6635A76-1E8C-4BBF-A5FC-B7269F872368}"/>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42" name="Gelijkbenige driehoek 38">
              <a:extLst>
                <a:ext uri="{FF2B5EF4-FFF2-40B4-BE49-F238E27FC236}">
                  <a16:creationId xmlns:a16="http://schemas.microsoft.com/office/drawing/2014/main" id="{78EF0901-4F7C-43DB-9944-326598563117}"/>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43" name="TextBox 1">
            <a:extLst>
              <a:ext uri="{FF2B5EF4-FFF2-40B4-BE49-F238E27FC236}">
                <a16:creationId xmlns:a16="http://schemas.microsoft.com/office/drawing/2014/main" id="{F586C225-23C3-480B-9D41-AA48CD11C514}"/>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Consommateurs</a:t>
            </a:r>
            <a:r>
              <a:rPr lang="nl-BE" b="1" dirty="0">
                <a:solidFill>
                  <a:schemeClr val="bg2">
                    <a:lumMod val="25000"/>
                  </a:schemeClr>
                </a:solidFill>
                <a:latin typeface="Calibri" panose="020F0502020204030204" pitchFamily="34" charset="0"/>
              </a:rPr>
              <a:t>: CARBURANT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2"/>
                                        </p:tgtEl>
                                      </p:cBhvr>
                                    </p:animEffect>
                                    <p:animScale>
                                      <p:cBhvr>
                                        <p:cTn id="7" dur="250" autoRev="1" fill="hold"/>
                                        <p:tgtEl>
                                          <p:spTgt spid="32"/>
                                        </p:tgtEl>
                                      </p:cBhvr>
                                      <p:by x="105000" y="105000"/>
                                    </p:animScale>
                                  </p:childTnLst>
                                </p:cTn>
                              </p:par>
                            </p:childTnLst>
                          </p:cTn>
                        </p:par>
                      </p:childTnLst>
                    </p:cTn>
                  </p:par>
                </p:childTnLst>
              </p:cTn>
              <p:nextCondLst>
                <p:cond evt="onClick" delay="0">
                  <p:tgtEl>
                    <p:spTgt spid="32"/>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Afbeelding 7">
            <a:extLst>
              <a:ext uri="{FF2B5EF4-FFF2-40B4-BE49-F238E27FC236}">
                <a16:creationId xmlns:a16="http://schemas.microsoft.com/office/drawing/2014/main" id="{C8C70824-61DB-44A2-A538-57C5783654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772815"/>
            <a:ext cx="1041239" cy="3919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hthoek 15">
            <a:extLst>
              <a:ext uri="{FF2B5EF4-FFF2-40B4-BE49-F238E27FC236}">
                <a16:creationId xmlns:a16="http://schemas.microsoft.com/office/drawing/2014/main" id="{70E1760F-52F6-4980-9708-364866B69108}"/>
              </a:ext>
            </a:extLst>
          </p:cNvPr>
          <p:cNvSpPr>
            <a:spLocks noChangeArrowheads="1"/>
          </p:cNvSpPr>
          <p:nvPr/>
        </p:nvSpPr>
        <p:spPr bwMode="auto">
          <a:xfrm>
            <a:off x="398463" y="749300"/>
            <a:ext cx="428625" cy="5127625"/>
          </a:xfrm>
          <a:prstGeom prst="rect">
            <a:avLst/>
          </a:prstGeom>
          <a:solidFill>
            <a:srgbClr val="F5D90B"/>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50" name="TextBox 1">
            <a:extLst>
              <a:ext uri="{FF2B5EF4-FFF2-40B4-BE49-F238E27FC236}">
                <a16:creationId xmlns:a16="http://schemas.microsoft.com/office/drawing/2014/main" id="{25EDB55C-7C42-4876-9157-C71ED8BB478B}"/>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DIESEL</a:t>
            </a:r>
          </a:p>
        </p:txBody>
      </p:sp>
      <p:sp>
        <p:nvSpPr>
          <p:cNvPr id="55304" name="TextBox 1">
            <a:extLst>
              <a:ext uri="{FF2B5EF4-FFF2-40B4-BE49-F238E27FC236}">
                <a16:creationId xmlns:a16="http://schemas.microsoft.com/office/drawing/2014/main" id="{B6715C4A-CF3F-4EE7-A01A-A2EDF1EDDD14}"/>
              </a:ext>
            </a:extLst>
          </p:cNvPr>
          <p:cNvSpPr txBox="1">
            <a:spLocks noChangeArrowheads="1"/>
          </p:cNvSpPr>
          <p:nvPr/>
        </p:nvSpPr>
        <p:spPr bwMode="auto">
          <a:xfrm>
            <a:off x="2806700" y="765175"/>
            <a:ext cx="4141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a:solidFill>
                  <a:srgbClr val="7030A0"/>
                </a:solidFill>
                <a:latin typeface="Calibri" panose="020F0502020204030204" pitchFamily="34" charset="0"/>
              </a:rPr>
              <a:t>WYNN’S ICE PROOF FOR DIESEL</a:t>
            </a:r>
          </a:p>
        </p:txBody>
      </p:sp>
      <p:sp>
        <p:nvSpPr>
          <p:cNvPr id="20" name="TextBox 1">
            <a:extLst>
              <a:ext uri="{FF2B5EF4-FFF2-40B4-BE49-F238E27FC236}">
                <a16:creationId xmlns:a16="http://schemas.microsoft.com/office/drawing/2014/main" id="{B3E9D343-839A-4579-B7AA-14BA14C45655}"/>
              </a:ext>
            </a:extLst>
          </p:cNvPr>
          <p:cNvSpPr txBox="1"/>
          <p:nvPr/>
        </p:nvSpPr>
        <p:spPr>
          <a:xfrm>
            <a:off x="915988" y="5661248"/>
            <a:ext cx="3871912" cy="261938"/>
          </a:xfrm>
          <a:prstGeom prst="rect">
            <a:avLst/>
          </a:prstGeom>
          <a:noFill/>
        </p:spPr>
        <p:txBody>
          <a:bodyPr>
            <a:spAutoFit/>
          </a:bodyPr>
          <a:lstStyle/>
          <a:p>
            <a:pPr>
              <a:defRPr/>
            </a:pPr>
            <a:r>
              <a:rPr lang="nl-BE" sz="1100" dirty="0">
                <a:latin typeface="Calibri" panose="020F0502020204030204" pitchFamily="34" charset="0"/>
                <a:cs typeface="Calibri" panose="020F0502020204030204" pitchFamily="34" charset="0"/>
              </a:rPr>
              <a:t>PN 22710 – 12x250 ml – EN/FR/DE/IT/HU/RU</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55307" name="TextBox 1">
            <a:extLst>
              <a:ext uri="{FF2B5EF4-FFF2-40B4-BE49-F238E27FC236}">
                <a16:creationId xmlns:a16="http://schemas.microsoft.com/office/drawing/2014/main" id="{D36588B5-CA94-4504-B48E-777B227E3910}"/>
              </a:ext>
            </a:extLst>
          </p:cNvPr>
          <p:cNvSpPr txBox="1">
            <a:spLocks noChangeArrowheads="1"/>
          </p:cNvSpPr>
          <p:nvPr/>
        </p:nvSpPr>
        <p:spPr bwMode="auto">
          <a:xfrm>
            <a:off x="2806700" y="2032000"/>
            <a:ext cx="60690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55309" name="TextBox 1">
            <a:extLst>
              <a:ext uri="{FF2B5EF4-FFF2-40B4-BE49-F238E27FC236}">
                <a16:creationId xmlns:a16="http://schemas.microsoft.com/office/drawing/2014/main" id="{2933DAED-E2E5-4DE6-8DE0-99EFF76CF33F}"/>
              </a:ext>
            </a:extLst>
          </p:cNvPr>
          <p:cNvSpPr txBox="1">
            <a:spLocks noChangeArrowheads="1"/>
          </p:cNvSpPr>
          <p:nvPr/>
        </p:nvSpPr>
        <p:spPr bwMode="auto">
          <a:xfrm>
            <a:off x="2835275" y="4175125"/>
            <a:ext cx="26082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pic>
        <p:nvPicPr>
          <p:cNvPr id="55311" name="Afbeelding 24">
            <a:extLst>
              <a:ext uri="{FF2B5EF4-FFF2-40B4-BE49-F238E27FC236}">
                <a16:creationId xmlns:a16="http://schemas.microsoft.com/office/drawing/2014/main" id="{7A6F1558-0ED3-4867-80CD-686D64FE64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2338" y="4149725"/>
            <a:ext cx="900112"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2" name="TextBox 1">
            <a:extLst>
              <a:ext uri="{FF2B5EF4-FFF2-40B4-BE49-F238E27FC236}">
                <a16:creationId xmlns:a16="http://schemas.microsoft.com/office/drawing/2014/main" id="{87193EE7-C31F-4F86-AE9C-2CAE147F4280}"/>
              </a:ext>
            </a:extLst>
          </p:cNvPr>
          <p:cNvSpPr txBox="1">
            <a:spLocks noChangeArrowheads="1"/>
          </p:cNvSpPr>
          <p:nvPr/>
        </p:nvSpPr>
        <p:spPr bwMode="auto">
          <a:xfrm>
            <a:off x="6911975" y="4208463"/>
            <a:ext cx="111601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grpSp>
        <p:nvGrpSpPr>
          <p:cNvPr id="30" name="Groep 29">
            <a:extLst>
              <a:ext uri="{FF2B5EF4-FFF2-40B4-BE49-F238E27FC236}">
                <a16:creationId xmlns:a16="http://schemas.microsoft.com/office/drawing/2014/main" id="{A61CAA24-3FB1-40D9-AA92-6148B542F56F}"/>
              </a:ext>
            </a:extLst>
          </p:cNvPr>
          <p:cNvGrpSpPr>
            <a:grpSpLocks/>
          </p:cNvGrpSpPr>
          <p:nvPr/>
        </p:nvGrpSpPr>
        <p:grpSpPr bwMode="auto">
          <a:xfrm>
            <a:off x="6227763" y="5589240"/>
            <a:ext cx="1419225" cy="246062"/>
            <a:chOff x="6228184" y="5630258"/>
            <a:chExt cx="1419299" cy="247015"/>
          </a:xfrm>
        </p:grpSpPr>
        <p:sp>
          <p:nvSpPr>
            <p:cNvPr id="31" name="Rechthoek: afgeronde hoeken 30">
              <a:hlinkClick r:id="rId4" action="ppaction://hlinksldjump"/>
              <a:extLst>
                <a:ext uri="{FF2B5EF4-FFF2-40B4-BE49-F238E27FC236}">
                  <a16:creationId xmlns:a16="http://schemas.microsoft.com/office/drawing/2014/main" id="{7E3D38A8-99AC-4EC9-A879-10E6209B20A4}"/>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2" name="TextBox 1">
              <a:hlinkClick r:id="rId5" action="ppaction://hlinksldjump"/>
              <a:extLst>
                <a:ext uri="{FF2B5EF4-FFF2-40B4-BE49-F238E27FC236}">
                  <a16:creationId xmlns:a16="http://schemas.microsoft.com/office/drawing/2014/main" id="{A2DF4060-9648-461A-8203-37136475BD11}"/>
                </a:ext>
              </a:extLst>
            </p:cNvPr>
            <p:cNvSpPr txBox="1">
              <a:spLocks noChangeArrowheads="1"/>
            </p:cNvSpPr>
            <p:nvPr/>
          </p:nvSpPr>
          <p:spPr bwMode="auto">
            <a:xfrm>
              <a:off x="6358829" y="5631051"/>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carburant</a:t>
              </a:r>
              <a:endParaRPr lang="nl-BE" altLang="nl-BE" sz="1000" b="1" dirty="0">
                <a:solidFill>
                  <a:schemeClr val="bg1"/>
                </a:solidFill>
                <a:latin typeface="Calibri" panose="020F0502020204030204" pitchFamily="34" charset="0"/>
              </a:endParaRPr>
            </a:p>
          </p:txBody>
        </p:sp>
        <p:sp>
          <p:nvSpPr>
            <p:cNvPr id="33" name="Gelijkbenige driehoek 19">
              <a:extLst>
                <a:ext uri="{FF2B5EF4-FFF2-40B4-BE49-F238E27FC236}">
                  <a16:creationId xmlns:a16="http://schemas.microsoft.com/office/drawing/2014/main" id="{0447E096-1638-42F4-B3FB-FC5E2CBBB13E}"/>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4" name="Gelijkbenige driehoek 33">
            <a:extLst>
              <a:ext uri="{FF2B5EF4-FFF2-40B4-BE49-F238E27FC236}">
                <a16:creationId xmlns:a16="http://schemas.microsoft.com/office/drawing/2014/main" id="{0531ED05-ED6E-4939-B163-FFBCAA22FF90}"/>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5" name="Gelijkbenige driehoek 34">
            <a:extLst>
              <a:ext uri="{FF2B5EF4-FFF2-40B4-BE49-F238E27FC236}">
                <a16:creationId xmlns:a16="http://schemas.microsoft.com/office/drawing/2014/main" id="{C9956D9F-BDA8-40FC-8E1D-BE2DA566E4A0}"/>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6" name="Gelijkbenige driehoek 47">
            <a:extLst>
              <a:ext uri="{FF2B5EF4-FFF2-40B4-BE49-F238E27FC236}">
                <a16:creationId xmlns:a16="http://schemas.microsoft.com/office/drawing/2014/main" id="{C436D1FA-6154-44CD-8606-30C42C4BCC3E}"/>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7" name="Groep 8">
            <a:extLst>
              <a:ext uri="{FF2B5EF4-FFF2-40B4-BE49-F238E27FC236}">
                <a16:creationId xmlns:a16="http://schemas.microsoft.com/office/drawing/2014/main" id="{FB386796-7D94-4B37-B66A-A5EC5C1FE590}"/>
              </a:ext>
            </a:extLst>
          </p:cNvPr>
          <p:cNvGrpSpPr>
            <a:grpSpLocks/>
          </p:cNvGrpSpPr>
          <p:nvPr/>
        </p:nvGrpSpPr>
        <p:grpSpPr bwMode="auto">
          <a:xfrm>
            <a:off x="7694613" y="5589240"/>
            <a:ext cx="1341437" cy="247650"/>
            <a:chOff x="7694316" y="5629464"/>
            <a:chExt cx="1342180" cy="247015"/>
          </a:xfrm>
        </p:grpSpPr>
        <p:sp>
          <p:nvSpPr>
            <p:cNvPr id="38" name="Rechthoek: afgeronde hoeken 37">
              <a:hlinkClick r:id="rId6" action="ppaction://hlinksldjump"/>
              <a:extLst>
                <a:ext uri="{FF2B5EF4-FFF2-40B4-BE49-F238E27FC236}">
                  <a16:creationId xmlns:a16="http://schemas.microsoft.com/office/drawing/2014/main" id="{77411104-296D-4FB4-9AFC-B813384EB911}"/>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9" name="TextBox 1">
              <a:hlinkClick r:id="rId6" action="ppaction://hlinksldjump"/>
              <a:extLst>
                <a:ext uri="{FF2B5EF4-FFF2-40B4-BE49-F238E27FC236}">
                  <a16:creationId xmlns:a16="http://schemas.microsoft.com/office/drawing/2014/main" id="{1AD58D69-18C4-4D6F-85C3-81854DEFA945}"/>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40" name="Gelijkbenige driehoek 38">
              <a:extLst>
                <a:ext uri="{FF2B5EF4-FFF2-40B4-BE49-F238E27FC236}">
                  <a16:creationId xmlns:a16="http://schemas.microsoft.com/office/drawing/2014/main" id="{8CC985C4-437A-45D6-95B6-8742004214C8}"/>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41" name="TextBox 1">
            <a:extLst>
              <a:ext uri="{FF2B5EF4-FFF2-40B4-BE49-F238E27FC236}">
                <a16:creationId xmlns:a16="http://schemas.microsoft.com/office/drawing/2014/main" id="{F5CDEC7D-0BDD-4D40-86D1-398A2CD15005}"/>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Consommateurs</a:t>
            </a:r>
            <a:r>
              <a:rPr lang="nl-BE" b="1" dirty="0">
                <a:solidFill>
                  <a:schemeClr val="bg2">
                    <a:lumMod val="25000"/>
                  </a:schemeClr>
                </a:solidFill>
                <a:latin typeface="Calibri" panose="020F0502020204030204" pitchFamily="34" charset="0"/>
              </a:rPr>
              <a:t>: CARBURANT</a:t>
            </a:r>
          </a:p>
        </p:txBody>
      </p:sp>
      <p:sp>
        <p:nvSpPr>
          <p:cNvPr id="42" name="Tekstballon: rechthoek met afgeronde hoeken 41">
            <a:extLst>
              <a:ext uri="{FF2B5EF4-FFF2-40B4-BE49-F238E27FC236}">
                <a16:creationId xmlns:a16="http://schemas.microsoft.com/office/drawing/2014/main" id="{34D20BC9-69E0-4FED-A597-883D6D1C7488}"/>
              </a:ext>
            </a:extLst>
          </p:cNvPr>
          <p:cNvSpPr/>
          <p:nvPr/>
        </p:nvSpPr>
        <p:spPr bwMode="auto">
          <a:xfrm>
            <a:off x="915988" y="980728"/>
            <a:ext cx="1495772" cy="531686"/>
          </a:xfrm>
          <a:prstGeom prst="wedgeRoundRectCallout">
            <a:avLst>
              <a:gd name="adj1" fmla="val -2551"/>
              <a:gd name="adj2" fmla="val 91312"/>
              <a:gd name="adj3" fmla="val 16667"/>
            </a:avLst>
          </a:prstGeom>
          <a:noFill/>
          <a:ln w="28575" cap="flat" cmpd="sng" algn="ctr">
            <a:solidFill>
              <a:srgbClr val="92D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nl-BE" sz="1400" b="0" i="0" u="none" strike="noStrike" cap="none" normalizeH="0" baseline="0" dirty="0">
                <a:ln>
                  <a:noFill/>
                </a:ln>
                <a:solidFill>
                  <a:srgbClr val="92D050"/>
                </a:solidFill>
                <a:effectLst/>
                <a:latin typeface="Calibri" panose="020F0502020204030204" pitchFamily="34" charset="0"/>
                <a:ea typeface="ＭＳ Ｐゴシック" charset="0"/>
                <a:cs typeface="Calibri" panose="020F0502020204030204" pitchFamily="34" charset="0"/>
              </a:rPr>
              <a:t>Le flacon-</a:t>
            </a:r>
            <a:r>
              <a:rPr kumimoji="0" lang="nl-BE" sz="1400" b="0" i="0" u="none" strike="noStrike" cap="none" normalizeH="0" baseline="0" dirty="0" err="1">
                <a:ln>
                  <a:noFill/>
                </a:ln>
                <a:solidFill>
                  <a:srgbClr val="92D050"/>
                </a:solidFill>
                <a:effectLst/>
                <a:latin typeface="Calibri" panose="020F0502020204030204" pitchFamily="34" charset="0"/>
                <a:ea typeface="ＭＳ Ｐゴシック" charset="0"/>
                <a:cs typeface="Calibri" panose="020F0502020204030204" pitchFamily="34" charset="0"/>
              </a:rPr>
              <a:t>doseur</a:t>
            </a:r>
            <a:r>
              <a:rPr kumimoji="0" lang="nl-BE" sz="1400" b="0" i="0" u="none" strike="noStrike" cap="none" normalizeH="0" baseline="0" dirty="0">
                <a:ln>
                  <a:noFill/>
                </a:ln>
                <a:solidFill>
                  <a:srgbClr val="92D050"/>
                </a:solidFill>
                <a:effectLst/>
                <a:latin typeface="Calibri" panose="020F0502020204030204" pitchFamily="34" charset="0"/>
                <a:ea typeface="ＭＳ Ｐゴシック" charset="0"/>
                <a:cs typeface="Calibri" panose="020F0502020204030204" pitchFamily="34" charset="0"/>
              </a:rPr>
              <a:t> </a:t>
            </a:r>
            <a:r>
              <a:rPr kumimoji="0" lang="nl-BE" sz="1400" b="0" i="0" u="none" strike="noStrike" cap="none" normalizeH="0" baseline="0" dirty="0" err="1">
                <a:ln>
                  <a:noFill/>
                </a:ln>
                <a:solidFill>
                  <a:srgbClr val="92D050"/>
                </a:solidFill>
                <a:effectLst/>
                <a:latin typeface="Calibri" panose="020F0502020204030204" pitchFamily="34" charset="0"/>
                <a:ea typeface="ＭＳ Ｐゴシック" charset="0"/>
                <a:cs typeface="Calibri" panose="020F0502020204030204" pitchFamily="34" charset="0"/>
              </a:rPr>
              <a:t>exclusif</a:t>
            </a:r>
            <a:r>
              <a:rPr kumimoji="0" lang="nl-BE" sz="1400" b="0" i="0" u="none" strike="noStrike" cap="none" normalizeH="0" baseline="0" dirty="0">
                <a:ln>
                  <a:noFill/>
                </a:ln>
                <a:solidFill>
                  <a:srgbClr val="92D050"/>
                </a:solidFill>
                <a:effectLst/>
                <a:latin typeface="Calibri" panose="020F0502020204030204" pitchFamily="34" charset="0"/>
                <a:ea typeface="ＭＳ Ｐゴシック" charset="0"/>
                <a:cs typeface="Calibri" panose="020F0502020204030204" pitchFamily="34" charset="0"/>
              </a:rPr>
              <a:t>!</a:t>
            </a:r>
          </a:p>
        </p:txBody>
      </p:sp>
      <p:sp>
        <p:nvSpPr>
          <p:cNvPr id="29" name="TextBox 1">
            <a:extLst>
              <a:ext uri="{FF2B5EF4-FFF2-40B4-BE49-F238E27FC236}">
                <a16:creationId xmlns:a16="http://schemas.microsoft.com/office/drawing/2014/main" id="{B71A3F07-5541-402E-924A-89722EDDF6B3}"/>
              </a:ext>
            </a:extLst>
          </p:cNvPr>
          <p:cNvSpPr txBox="1">
            <a:spLocks noChangeArrowheads="1"/>
          </p:cNvSpPr>
          <p:nvPr/>
        </p:nvSpPr>
        <p:spPr bwMode="auto">
          <a:xfrm>
            <a:off x="2822575" y="1311275"/>
            <a:ext cx="6070600" cy="7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Ice</a:t>
            </a:r>
            <a:r>
              <a:rPr lang="fr-FR" sz="1200" dirty="0">
                <a:latin typeface="Calibri" panose="020F0502020204030204" pitchFamily="34" charset="0"/>
                <a:cs typeface="Calibri" panose="020F0502020204030204" pitchFamily="34" charset="0"/>
              </a:rPr>
              <a:t> Proof for Diesel a été élaboré pour</a:t>
            </a:r>
          </a:p>
          <a:p>
            <a:pPr>
              <a:buNone/>
            </a:pPr>
            <a:r>
              <a:rPr lang="fr-FR" sz="1200" dirty="0">
                <a:latin typeface="Calibri" panose="020F0502020204030204" pitchFamily="34" charset="0"/>
                <a:cs typeface="Calibri" panose="020F0502020204030204" pitchFamily="34" charset="0"/>
              </a:rPr>
              <a:t>1) améliorer la fluidité du gas-oil aux températures froides</a:t>
            </a:r>
          </a:p>
          <a:p>
            <a:pPr>
              <a:buNone/>
            </a:pPr>
            <a:r>
              <a:rPr lang="fr-FR" sz="1200" dirty="0">
                <a:latin typeface="Calibri" panose="020F0502020204030204" pitchFamily="34" charset="0"/>
                <a:cs typeface="Calibri" panose="020F0502020204030204" pitchFamily="34" charset="0"/>
              </a:rPr>
              <a:t>2) prévenir le dépôt de cristaux de paraffine dans le </a:t>
            </a:r>
            <a:r>
              <a:rPr lang="nl-BE" sz="1200" dirty="0">
                <a:latin typeface="Calibri" panose="020F0502020204030204" pitchFamily="34" charset="0"/>
                <a:cs typeface="Calibri" panose="020F0502020204030204" pitchFamily="34" charset="0"/>
              </a:rPr>
              <a:t>réservoir.</a:t>
            </a:r>
            <a:endParaRPr lang="nl-BE" altLang="nl-BE" sz="1200" dirty="0">
              <a:latin typeface="Calibri" panose="020F0502020204030204" pitchFamily="34" charset="0"/>
              <a:cs typeface="Calibri" panose="020F0502020204030204" pitchFamily="34" charset="0"/>
            </a:endParaRPr>
          </a:p>
        </p:txBody>
      </p:sp>
      <p:sp>
        <p:nvSpPr>
          <p:cNvPr id="43" name="TextBox 1">
            <a:extLst>
              <a:ext uri="{FF2B5EF4-FFF2-40B4-BE49-F238E27FC236}">
                <a16:creationId xmlns:a16="http://schemas.microsoft.com/office/drawing/2014/main" id="{E3E4D4B2-C92D-4112-ACB5-DE7D0BCF8D24}"/>
              </a:ext>
            </a:extLst>
          </p:cNvPr>
          <p:cNvSpPr txBox="1"/>
          <p:nvPr/>
        </p:nvSpPr>
        <p:spPr>
          <a:xfrm>
            <a:off x="2822575" y="2249488"/>
            <a:ext cx="6070600" cy="1785104"/>
          </a:xfrm>
          <a:prstGeom prst="rect">
            <a:avLst/>
          </a:prstGeom>
          <a:noFill/>
        </p:spPr>
        <p:txBody>
          <a:bodyPr>
            <a:spAutoFit/>
          </a:bodyPr>
          <a:lstStyle/>
          <a:p>
            <a:pPr marL="171450" indent="-171450">
              <a:buFont typeface="Wingdings" panose="05000000000000000000" pitchFamily="2" charset="2"/>
              <a:buChar char="ü"/>
            </a:pPr>
            <a:r>
              <a:rPr lang="fr-FR" sz="1100" dirty="0">
                <a:latin typeface="Calibri" panose="020F0502020204030204" pitchFamily="34" charset="0"/>
                <a:cs typeface="Calibri" panose="020F0502020204030204" pitchFamily="34" charset="0"/>
              </a:rPr>
              <a:t>Peut considérablement améliorer la performance à température froide d’une grande </a:t>
            </a:r>
            <a:r>
              <a:rPr lang="nl-BE" sz="1100" dirty="0" err="1">
                <a:latin typeface="Calibri" panose="020F0502020204030204" pitchFamily="34" charset="0"/>
                <a:cs typeface="Calibri" panose="020F0502020204030204" pitchFamily="34" charset="0"/>
              </a:rPr>
              <a:t>diversité</a:t>
            </a:r>
            <a:r>
              <a:rPr lang="nl-BE" sz="1100" dirty="0">
                <a:latin typeface="Calibri" panose="020F0502020204030204" pitchFamily="34" charset="0"/>
                <a:cs typeface="Calibri" panose="020F0502020204030204" pitchFamily="34" charset="0"/>
              </a:rPr>
              <a:t> de </a:t>
            </a:r>
            <a:r>
              <a:rPr lang="nl-BE" sz="1100" dirty="0" err="1">
                <a:latin typeface="Calibri" panose="020F0502020204030204" pitchFamily="34" charset="0"/>
                <a:cs typeface="Calibri" panose="020F0502020204030204" pitchFamily="34" charset="0"/>
              </a:rPr>
              <a:t>gas-oils</a:t>
            </a:r>
            <a:r>
              <a:rPr lang="nl-BE" sz="1100" dirty="0">
                <a:latin typeface="Calibri" panose="020F0502020204030204" pitchFamily="34" charset="0"/>
                <a:cs typeface="Calibri" panose="020F0502020204030204" pitchFamily="34" charset="0"/>
              </a:rPr>
              <a:t>.</a:t>
            </a:r>
          </a:p>
          <a:p>
            <a:pPr marL="171450" indent="-171450">
              <a:buFont typeface="Wingdings" panose="05000000000000000000" pitchFamily="2" charset="2"/>
              <a:buChar char="ü"/>
            </a:pPr>
            <a:r>
              <a:rPr lang="fr-FR" sz="1100" dirty="0">
                <a:latin typeface="Calibri" panose="020F0502020204030204" pitchFamily="34" charset="0"/>
                <a:cs typeface="Calibri" panose="020F0502020204030204" pitchFamily="34" charset="0"/>
              </a:rPr>
              <a:t>Abaisse le point de panne (température limite de filtrabilité) jusqu’à -30°C.</a:t>
            </a:r>
          </a:p>
          <a:p>
            <a:pPr marL="171450" indent="-171450">
              <a:buFont typeface="Wingdings" panose="05000000000000000000" pitchFamily="2" charset="2"/>
              <a:buChar char="ü"/>
            </a:pPr>
            <a:r>
              <a:rPr lang="fr-FR" sz="1100" dirty="0">
                <a:latin typeface="Calibri" panose="020F0502020204030204" pitchFamily="34" charset="0"/>
                <a:cs typeface="Calibri" panose="020F0502020204030204" pitchFamily="34" charset="0"/>
              </a:rPr>
              <a:t>L'abaissement du point de panne est dépendant des propriétés et de la composition du gas-oil qui doit être traité.</a:t>
            </a:r>
          </a:p>
          <a:p>
            <a:pPr marL="171450" indent="-171450">
              <a:buFont typeface="Wingdings" panose="05000000000000000000" pitchFamily="2" charset="2"/>
              <a:buChar char="ü"/>
            </a:pPr>
            <a:r>
              <a:rPr lang="fr-FR" sz="1100" dirty="0">
                <a:latin typeface="Calibri" panose="020F0502020204030204" pitchFamily="34" charset="0"/>
                <a:cs typeface="Calibri" panose="020F0502020204030204" pitchFamily="34" charset="0"/>
              </a:rPr>
              <a:t>Optimisé pour traiter une large gamme de compositions de gas-oils de distillat moyen pour moteurs à combustion interne.</a:t>
            </a:r>
          </a:p>
          <a:p>
            <a:pPr marL="171450" indent="-171450">
              <a:buFont typeface="Wingdings" panose="05000000000000000000" pitchFamily="2" charset="2"/>
              <a:buChar char="ü"/>
            </a:pPr>
            <a:r>
              <a:rPr lang="fr-FR" sz="1100" dirty="0">
                <a:latin typeface="Calibri" panose="020F0502020204030204" pitchFamily="34" charset="0"/>
                <a:cs typeface="Calibri" panose="020F0502020204030204" pitchFamily="34" charset="0"/>
              </a:rPr>
              <a:t>Freine l'accroissement des cristaux de paraffine.</a:t>
            </a:r>
          </a:p>
          <a:p>
            <a:pPr marL="171450" indent="-171450">
              <a:buFont typeface="Wingdings" panose="05000000000000000000" pitchFamily="2" charset="2"/>
              <a:buChar char="ü"/>
            </a:pPr>
            <a:r>
              <a:rPr lang="fr-FR" sz="1100" dirty="0">
                <a:latin typeface="Calibri" panose="020F0502020204030204" pitchFamily="34" charset="0"/>
                <a:cs typeface="Calibri" panose="020F0502020204030204" pitchFamily="34" charset="0"/>
              </a:rPr>
              <a:t>Prévient le dépôt de cristaux de paraffine dans le réservoir.</a:t>
            </a:r>
          </a:p>
          <a:p>
            <a:pPr marL="171450" indent="-171450">
              <a:buFont typeface="Wingdings" panose="05000000000000000000" pitchFamily="2" charset="2"/>
              <a:buChar char="ü"/>
            </a:pPr>
            <a:r>
              <a:rPr lang="fr-FR" sz="1100" dirty="0">
                <a:latin typeface="Calibri" panose="020F0502020204030204" pitchFamily="34" charset="0"/>
                <a:cs typeface="Calibri" panose="020F0502020204030204" pitchFamily="34" charset="0"/>
              </a:rPr>
              <a:t>N’altère pas les systèmes de post-traitement des gaz d’échappement.</a:t>
            </a:r>
            <a:endParaRPr lang="nl-BE" sz="1100" dirty="0">
              <a:latin typeface="Calibri" panose="020F0502020204030204" pitchFamily="34" charset="0"/>
              <a:cs typeface="Calibri" panose="020F0502020204030204" pitchFamily="34" charset="0"/>
            </a:endParaRPr>
          </a:p>
        </p:txBody>
      </p:sp>
      <p:sp>
        <p:nvSpPr>
          <p:cNvPr id="44" name="TextBox 1">
            <a:extLst>
              <a:ext uri="{FF2B5EF4-FFF2-40B4-BE49-F238E27FC236}">
                <a16:creationId xmlns:a16="http://schemas.microsoft.com/office/drawing/2014/main" id="{42E42565-C911-493A-912E-C7E238FD700E}"/>
              </a:ext>
            </a:extLst>
          </p:cNvPr>
          <p:cNvSpPr txBox="1">
            <a:spLocks noChangeArrowheads="1"/>
          </p:cNvSpPr>
          <p:nvPr/>
        </p:nvSpPr>
        <p:spPr bwMode="auto">
          <a:xfrm>
            <a:off x="2851150" y="4391025"/>
            <a:ext cx="272891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
            </a:pPr>
            <a:r>
              <a:rPr lang="fr-FR" sz="1100" dirty="0">
                <a:latin typeface="Calibri" panose="020F0502020204030204" pitchFamily="34" charset="0"/>
                <a:cs typeface="Calibri" panose="020F0502020204030204" pitchFamily="34" charset="0"/>
              </a:rPr>
              <a:t>L'accroissement des cristaux de paraffine.</a:t>
            </a:r>
          </a:p>
          <a:p>
            <a:pPr>
              <a:spcBef>
                <a:spcPct val="0"/>
              </a:spcBef>
              <a:buFont typeface="Wingdings" panose="05000000000000000000" pitchFamily="2" charset="2"/>
              <a:buChar char="§"/>
            </a:pPr>
            <a:r>
              <a:rPr lang="fr-FR" sz="1100" dirty="0">
                <a:latin typeface="Calibri" panose="020F0502020204030204" pitchFamily="34" charset="0"/>
                <a:cs typeface="Calibri" panose="020F0502020204030204" pitchFamily="34" charset="0"/>
              </a:rPr>
              <a:t>Mauvaise fluidité du gas-oil</a:t>
            </a:r>
            <a:endParaRPr lang="nl-NL" altLang="nl-BE" sz="1100" dirty="0">
              <a:latin typeface="Calibri" panose="020F0502020204030204" pitchFamily="34" charset="0"/>
              <a:cs typeface="Calibri" panose="020F0502020204030204" pitchFamily="34" charset="0"/>
            </a:endParaRPr>
          </a:p>
        </p:txBody>
      </p:sp>
      <p:sp>
        <p:nvSpPr>
          <p:cNvPr id="45" name="TextBox 1">
            <a:extLst>
              <a:ext uri="{FF2B5EF4-FFF2-40B4-BE49-F238E27FC236}">
                <a16:creationId xmlns:a16="http://schemas.microsoft.com/office/drawing/2014/main" id="{340FF512-9F9D-42E9-AC3A-B72A413CF18A}"/>
              </a:ext>
            </a:extLst>
          </p:cNvPr>
          <p:cNvSpPr txBox="1">
            <a:spLocks noChangeArrowheads="1"/>
          </p:cNvSpPr>
          <p:nvPr/>
        </p:nvSpPr>
        <p:spPr bwMode="auto">
          <a:xfrm>
            <a:off x="6927850" y="4389438"/>
            <a:ext cx="203676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ü"/>
            </a:pPr>
            <a:r>
              <a:rPr lang="fr-FR" altLang="nl-BE" sz="1100" dirty="0">
                <a:latin typeface="Calibri" panose="020F0502020204030204" pitchFamily="34" charset="0"/>
                <a:cs typeface="Calibri" panose="020F0502020204030204" pitchFamily="34" charset="0"/>
              </a:rPr>
              <a:t>Il suffit juste de verser le contenu d’un flacon dans le réservoir à carburant !</a:t>
            </a:r>
            <a:endParaRPr lang="nl-NL" altLang="nl-BE" sz="1100" dirty="0">
              <a:latin typeface="Calibri" panose="020F0502020204030204" pitchFamily="34" charset="0"/>
              <a:cs typeface="Calibri" panose="020F0502020204030204" pitchFamily="34" charset="0"/>
            </a:endParaRPr>
          </a:p>
        </p:txBody>
      </p:sp>
      <p:sp>
        <p:nvSpPr>
          <p:cNvPr id="46" name="TextBox 1">
            <a:extLst>
              <a:ext uri="{FF2B5EF4-FFF2-40B4-BE49-F238E27FC236}">
                <a16:creationId xmlns:a16="http://schemas.microsoft.com/office/drawing/2014/main" id="{26BA1D4F-F784-4F87-8480-8C1ABBC8D1C0}"/>
              </a:ext>
            </a:extLst>
          </p:cNvPr>
          <p:cNvSpPr txBox="1">
            <a:spLocks noChangeArrowheads="1"/>
          </p:cNvSpPr>
          <p:nvPr/>
        </p:nvSpPr>
        <p:spPr bwMode="auto">
          <a:xfrm>
            <a:off x="2822575" y="992188"/>
            <a:ext cx="5335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200" i="1" dirty="0" err="1">
                <a:solidFill>
                  <a:srgbClr val="7030A0"/>
                </a:solidFill>
                <a:latin typeface="Calibri" panose="020F0502020204030204" pitchFamily="34" charset="0"/>
              </a:rPr>
              <a:t>Concentré</a:t>
            </a:r>
            <a:r>
              <a:rPr lang="nl-BE" altLang="nl-BE" sz="1200" i="1" dirty="0">
                <a:solidFill>
                  <a:srgbClr val="7030A0"/>
                </a:solidFill>
                <a:latin typeface="Calibri" panose="020F0502020204030204" pitchFamily="34" charset="0"/>
              </a:rPr>
              <a: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0"/>
                                        </p:tgtEl>
                                      </p:cBhvr>
                                    </p:animEffect>
                                    <p:animScale>
                                      <p:cBhvr>
                                        <p:cTn id="7" dur="250" autoRev="1" fill="hold"/>
                                        <p:tgtEl>
                                          <p:spTgt spid="30"/>
                                        </p:tgtEl>
                                      </p:cBhvr>
                                      <p:by x="105000" y="105000"/>
                                    </p:animScale>
                                  </p:childTnLst>
                                </p:cTn>
                              </p:par>
                            </p:childTnLst>
                          </p:cTn>
                        </p:par>
                      </p:childTnLst>
                    </p:cTn>
                  </p:par>
                </p:childTnLst>
              </p:cTn>
              <p:nextCondLst>
                <p:cond evt="onClick" delay="0">
                  <p:tgtEl>
                    <p:spTgt spid="30"/>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hthoek 15">
            <a:extLst>
              <a:ext uri="{FF2B5EF4-FFF2-40B4-BE49-F238E27FC236}">
                <a16:creationId xmlns:a16="http://schemas.microsoft.com/office/drawing/2014/main" id="{70E1760F-52F6-4980-9708-364866B69108}"/>
              </a:ext>
            </a:extLst>
          </p:cNvPr>
          <p:cNvSpPr>
            <a:spLocks noChangeArrowheads="1"/>
          </p:cNvSpPr>
          <p:nvPr/>
        </p:nvSpPr>
        <p:spPr bwMode="auto">
          <a:xfrm>
            <a:off x="398463" y="749300"/>
            <a:ext cx="428625" cy="5127625"/>
          </a:xfrm>
          <a:prstGeom prst="rect">
            <a:avLst/>
          </a:prstGeom>
          <a:solidFill>
            <a:srgbClr val="F5D90B"/>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50" name="TextBox 1">
            <a:extLst>
              <a:ext uri="{FF2B5EF4-FFF2-40B4-BE49-F238E27FC236}">
                <a16:creationId xmlns:a16="http://schemas.microsoft.com/office/drawing/2014/main" id="{25EDB55C-7C42-4876-9157-C71ED8BB478B}"/>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DIESEL</a:t>
            </a:r>
          </a:p>
        </p:txBody>
      </p:sp>
      <p:sp>
        <p:nvSpPr>
          <p:cNvPr id="25" name="TextBox 1">
            <a:extLst>
              <a:ext uri="{FF2B5EF4-FFF2-40B4-BE49-F238E27FC236}">
                <a16:creationId xmlns:a16="http://schemas.microsoft.com/office/drawing/2014/main" id="{52754043-87B2-4B6A-A77E-536C483C631C}"/>
              </a:ext>
            </a:extLst>
          </p:cNvPr>
          <p:cNvSpPr txBox="1">
            <a:spLocks noChangeArrowheads="1"/>
          </p:cNvSpPr>
          <p:nvPr/>
        </p:nvSpPr>
        <p:spPr bwMode="auto">
          <a:xfrm>
            <a:off x="2806700" y="765175"/>
            <a:ext cx="5334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dirty="0">
                <a:solidFill>
                  <a:srgbClr val="7030A0"/>
                </a:solidFill>
                <a:latin typeface="Calibri" panose="020F0502020204030204" pitchFamily="34" charset="0"/>
                <a:cs typeface="Calibri" panose="020F0502020204030204" pitchFamily="34" charset="0"/>
              </a:rPr>
              <a:t>WYNN’S SUPREMIUM</a:t>
            </a:r>
            <a:r>
              <a:rPr lang="nl-BE" sz="1400" b="1" dirty="0">
                <a:solidFill>
                  <a:srgbClr val="7030A0"/>
                </a:solidFill>
                <a:latin typeface="Calibri" panose="020F0502020204030204" pitchFamily="34" charset="0"/>
                <a:cs typeface="Calibri" panose="020F0502020204030204" pitchFamily="34" charset="0"/>
              </a:rPr>
              <a:t>® DIESEL</a:t>
            </a:r>
            <a:endParaRPr lang="nl-BE" altLang="nl-BE" sz="1400" b="1" dirty="0">
              <a:solidFill>
                <a:srgbClr val="7030A0"/>
              </a:solidFill>
              <a:latin typeface="Calibri" panose="020F0502020204030204" pitchFamily="34" charset="0"/>
              <a:cs typeface="Calibri" panose="020F0502020204030204" pitchFamily="34" charset="0"/>
            </a:endParaRPr>
          </a:p>
        </p:txBody>
      </p:sp>
      <p:sp>
        <p:nvSpPr>
          <p:cNvPr id="27" name="TextBox 1">
            <a:extLst>
              <a:ext uri="{FF2B5EF4-FFF2-40B4-BE49-F238E27FC236}">
                <a16:creationId xmlns:a16="http://schemas.microsoft.com/office/drawing/2014/main" id="{BC5B8B7D-B87D-45E5-BE4E-455A3133A8D3}"/>
              </a:ext>
            </a:extLst>
          </p:cNvPr>
          <p:cNvSpPr txBox="1">
            <a:spLocks noChangeArrowheads="1"/>
          </p:cNvSpPr>
          <p:nvPr/>
        </p:nvSpPr>
        <p:spPr bwMode="auto">
          <a:xfrm>
            <a:off x="2806700" y="2204864"/>
            <a:ext cx="60690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29" name="TextBox 1">
            <a:extLst>
              <a:ext uri="{FF2B5EF4-FFF2-40B4-BE49-F238E27FC236}">
                <a16:creationId xmlns:a16="http://schemas.microsoft.com/office/drawing/2014/main" id="{86414AB3-60FB-4A23-98DA-19C47A30171A}"/>
              </a:ext>
            </a:extLst>
          </p:cNvPr>
          <p:cNvSpPr txBox="1">
            <a:spLocks noChangeArrowheads="1"/>
          </p:cNvSpPr>
          <p:nvPr/>
        </p:nvSpPr>
        <p:spPr bwMode="auto">
          <a:xfrm>
            <a:off x="6911975" y="4521656"/>
            <a:ext cx="122872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32" name="TextBox 1">
            <a:extLst>
              <a:ext uri="{FF2B5EF4-FFF2-40B4-BE49-F238E27FC236}">
                <a16:creationId xmlns:a16="http://schemas.microsoft.com/office/drawing/2014/main" id="{93CE453B-8ED0-43D6-AC83-80D29354A507}"/>
              </a:ext>
            </a:extLst>
          </p:cNvPr>
          <p:cNvSpPr txBox="1"/>
          <p:nvPr/>
        </p:nvSpPr>
        <p:spPr>
          <a:xfrm>
            <a:off x="915988" y="5661248"/>
            <a:ext cx="3871912" cy="261610"/>
          </a:xfrm>
          <a:prstGeom prst="rect">
            <a:avLst/>
          </a:prstGeom>
          <a:noFill/>
        </p:spPr>
        <p:txBody>
          <a:bodyPr>
            <a:spAutoFit/>
          </a:bodyPr>
          <a:lstStyle/>
          <a:p>
            <a:pPr>
              <a:defRPr/>
            </a:pPr>
            <a:r>
              <a:rPr lang="nl-BE" sz="1100" dirty="0">
                <a:latin typeface="Calibri" panose="020F0502020204030204" pitchFamily="34" charset="0"/>
                <a:cs typeface="Calibri" panose="020F0502020204030204" pitchFamily="34" charset="0"/>
              </a:rPr>
              <a:t>PN 22910 – 12x250 ml – NL/FR/DE</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pic>
        <p:nvPicPr>
          <p:cNvPr id="33" name="Afbeelding 26">
            <a:extLst>
              <a:ext uri="{FF2B5EF4-FFF2-40B4-BE49-F238E27FC236}">
                <a16:creationId xmlns:a16="http://schemas.microsoft.com/office/drawing/2014/main" id="{0E4589C4-A302-49BD-8E3D-5F1C5B6AAA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717158"/>
            <a:ext cx="1047136" cy="3912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Afbeelding 35">
            <a:extLst>
              <a:ext uri="{FF2B5EF4-FFF2-40B4-BE49-F238E27FC236}">
                <a16:creationId xmlns:a16="http://schemas.microsoft.com/office/drawing/2014/main" id="{AE31C854-D588-4D65-AAC3-C928816D941C}"/>
              </a:ext>
            </a:extLst>
          </p:cNvPr>
          <p:cNvPicPr>
            <a:picLocks noChangeAspect="1"/>
          </p:cNvPicPr>
          <p:nvPr/>
        </p:nvPicPr>
        <p:blipFill>
          <a:blip r:embed="rId3"/>
          <a:stretch>
            <a:fillRect/>
          </a:stretch>
        </p:blipFill>
        <p:spPr>
          <a:xfrm>
            <a:off x="6156176" y="4558169"/>
            <a:ext cx="747502" cy="719137"/>
          </a:xfrm>
          <a:prstGeom prst="rect">
            <a:avLst/>
          </a:prstGeom>
        </p:spPr>
      </p:pic>
      <p:sp>
        <p:nvSpPr>
          <p:cNvPr id="41" name="Tekstballon: rechthoek met afgeronde hoeken 40">
            <a:extLst>
              <a:ext uri="{FF2B5EF4-FFF2-40B4-BE49-F238E27FC236}">
                <a16:creationId xmlns:a16="http://schemas.microsoft.com/office/drawing/2014/main" id="{2A15AA95-6A27-43F5-8A77-0EBC2ACD9092}"/>
              </a:ext>
            </a:extLst>
          </p:cNvPr>
          <p:cNvSpPr/>
          <p:nvPr/>
        </p:nvSpPr>
        <p:spPr bwMode="auto">
          <a:xfrm>
            <a:off x="915988" y="980728"/>
            <a:ext cx="1495772" cy="531686"/>
          </a:xfrm>
          <a:prstGeom prst="wedgeRoundRectCallout">
            <a:avLst>
              <a:gd name="adj1" fmla="val -2551"/>
              <a:gd name="adj2" fmla="val 91312"/>
              <a:gd name="adj3" fmla="val 16667"/>
            </a:avLst>
          </a:prstGeom>
          <a:noFill/>
          <a:ln w="28575" cap="flat" cmpd="sng" algn="ctr">
            <a:solidFill>
              <a:srgbClr val="92D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nl-BE" sz="1400" b="0" i="0" u="none" strike="noStrike" cap="none" normalizeH="0" baseline="0" dirty="0">
                <a:ln>
                  <a:noFill/>
                </a:ln>
                <a:solidFill>
                  <a:srgbClr val="92D050"/>
                </a:solidFill>
                <a:effectLst/>
                <a:latin typeface="Calibri" panose="020F0502020204030204" pitchFamily="34" charset="0"/>
                <a:ea typeface="ＭＳ Ｐゴシック" charset="0"/>
                <a:cs typeface="Calibri" panose="020F0502020204030204" pitchFamily="34" charset="0"/>
              </a:rPr>
              <a:t>Le flacon-</a:t>
            </a:r>
            <a:r>
              <a:rPr kumimoji="0" lang="nl-BE" sz="1400" b="0" i="0" u="none" strike="noStrike" cap="none" normalizeH="0" baseline="0" dirty="0" err="1">
                <a:ln>
                  <a:noFill/>
                </a:ln>
                <a:solidFill>
                  <a:srgbClr val="92D050"/>
                </a:solidFill>
                <a:effectLst/>
                <a:latin typeface="Calibri" panose="020F0502020204030204" pitchFamily="34" charset="0"/>
                <a:ea typeface="ＭＳ Ｐゴシック" charset="0"/>
                <a:cs typeface="Calibri" panose="020F0502020204030204" pitchFamily="34" charset="0"/>
              </a:rPr>
              <a:t>doseur</a:t>
            </a:r>
            <a:r>
              <a:rPr kumimoji="0" lang="nl-BE" sz="1400" b="0" i="0" u="none" strike="noStrike" cap="none" normalizeH="0" baseline="0" dirty="0">
                <a:ln>
                  <a:noFill/>
                </a:ln>
                <a:solidFill>
                  <a:srgbClr val="92D050"/>
                </a:solidFill>
                <a:effectLst/>
                <a:latin typeface="Calibri" panose="020F0502020204030204" pitchFamily="34" charset="0"/>
                <a:ea typeface="ＭＳ Ｐゴシック" charset="0"/>
                <a:cs typeface="Calibri" panose="020F0502020204030204" pitchFamily="34" charset="0"/>
              </a:rPr>
              <a:t> </a:t>
            </a:r>
            <a:r>
              <a:rPr kumimoji="0" lang="nl-BE" sz="1400" b="0" i="0" u="none" strike="noStrike" cap="none" normalizeH="0" baseline="0" dirty="0" err="1">
                <a:ln>
                  <a:noFill/>
                </a:ln>
                <a:solidFill>
                  <a:srgbClr val="92D050"/>
                </a:solidFill>
                <a:effectLst/>
                <a:latin typeface="Calibri" panose="020F0502020204030204" pitchFamily="34" charset="0"/>
                <a:ea typeface="ＭＳ Ｐゴシック" charset="0"/>
                <a:cs typeface="Calibri" panose="020F0502020204030204" pitchFamily="34" charset="0"/>
              </a:rPr>
              <a:t>exclusif</a:t>
            </a:r>
            <a:r>
              <a:rPr kumimoji="0" lang="nl-BE" sz="1400" b="0" i="0" u="none" strike="noStrike" cap="none" normalizeH="0" baseline="0" dirty="0">
                <a:ln>
                  <a:noFill/>
                </a:ln>
                <a:solidFill>
                  <a:srgbClr val="92D050"/>
                </a:solidFill>
                <a:effectLst/>
                <a:latin typeface="Calibri" panose="020F0502020204030204" pitchFamily="34" charset="0"/>
                <a:ea typeface="ＭＳ Ｐゴシック" charset="0"/>
                <a:cs typeface="Calibri" panose="020F0502020204030204" pitchFamily="34" charset="0"/>
              </a:rPr>
              <a:t>!</a:t>
            </a:r>
          </a:p>
        </p:txBody>
      </p:sp>
      <p:grpSp>
        <p:nvGrpSpPr>
          <p:cNvPr id="34" name="Groep 33">
            <a:extLst>
              <a:ext uri="{FF2B5EF4-FFF2-40B4-BE49-F238E27FC236}">
                <a16:creationId xmlns:a16="http://schemas.microsoft.com/office/drawing/2014/main" id="{53738C33-B756-41A4-930F-A2611A4C6AA4}"/>
              </a:ext>
            </a:extLst>
          </p:cNvPr>
          <p:cNvGrpSpPr>
            <a:grpSpLocks/>
          </p:cNvGrpSpPr>
          <p:nvPr/>
        </p:nvGrpSpPr>
        <p:grpSpPr bwMode="auto">
          <a:xfrm>
            <a:off x="6227763" y="5589240"/>
            <a:ext cx="1419225" cy="246062"/>
            <a:chOff x="6228184" y="5630258"/>
            <a:chExt cx="1419299" cy="247015"/>
          </a:xfrm>
        </p:grpSpPr>
        <p:sp>
          <p:nvSpPr>
            <p:cNvPr id="42" name="Rechthoek: afgeronde hoeken 41">
              <a:hlinkClick r:id="rId4" action="ppaction://hlinksldjump"/>
              <a:extLst>
                <a:ext uri="{FF2B5EF4-FFF2-40B4-BE49-F238E27FC236}">
                  <a16:creationId xmlns:a16="http://schemas.microsoft.com/office/drawing/2014/main" id="{950C7CC7-A9DC-415F-BA06-094F4EBA455F}"/>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43" name="TextBox 1">
              <a:hlinkClick r:id="rId5" action="ppaction://hlinksldjump"/>
              <a:extLst>
                <a:ext uri="{FF2B5EF4-FFF2-40B4-BE49-F238E27FC236}">
                  <a16:creationId xmlns:a16="http://schemas.microsoft.com/office/drawing/2014/main" id="{60E8C082-81E5-4297-8682-8B07A45D2048}"/>
                </a:ext>
              </a:extLst>
            </p:cNvPr>
            <p:cNvSpPr txBox="1">
              <a:spLocks noChangeArrowheads="1"/>
            </p:cNvSpPr>
            <p:nvPr/>
          </p:nvSpPr>
          <p:spPr bwMode="auto">
            <a:xfrm>
              <a:off x="6358829" y="5631051"/>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carburant</a:t>
              </a:r>
              <a:endParaRPr lang="nl-BE" altLang="nl-BE" sz="1000" b="1" dirty="0">
                <a:solidFill>
                  <a:schemeClr val="bg1"/>
                </a:solidFill>
                <a:latin typeface="Calibri" panose="020F0502020204030204" pitchFamily="34" charset="0"/>
              </a:endParaRPr>
            </a:p>
          </p:txBody>
        </p:sp>
        <p:sp>
          <p:nvSpPr>
            <p:cNvPr id="44" name="Gelijkbenige driehoek 19">
              <a:extLst>
                <a:ext uri="{FF2B5EF4-FFF2-40B4-BE49-F238E27FC236}">
                  <a16:creationId xmlns:a16="http://schemas.microsoft.com/office/drawing/2014/main" id="{8A7A147F-095D-4F06-A619-3417357EC35B}"/>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45" name="Gelijkbenige driehoek 44">
            <a:extLst>
              <a:ext uri="{FF2B5EF4-FFF2-40B4-BE49-F238E27FC236}">
                <a16:creationId xmlns:a16="http://schemas.microsoft.com/office/drawing/2014/main" id="{D68A5E50-5F4D-4A80-BE9C-8FF076F55E77}"/>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46" name="Gelijkbenige driehoek 45">
            <a:extLst>
              <a:ext uri="{FF2B5EF4-FFF2-40B4-BE49-F238E27FC236}">
                <a16:creationId xmlns:a16="http://schemas.microsoft.com/office/drawing/2014/main" id="{F9F3EEA5-44C4-44CC-A52C-07E25EAFDDF1}"/>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47" name="Gelijkbenige driehoek 47">
            <a:extLst>
              <a:ext uri="{FF2B5EF4-FFF2-40B4-BE49-F238E27FC236}">
                <a16:creationId xmlns:a16="http://schemas.microsoft.com/office/drawing/2014/main" id="{D342EEE1-79B0-4F24-BC89-C634A8DEDC87}"/>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48" name="Groep 8">
            <a:extLst>
              <a:ext uri="{FF2B5EF4-FFF2-40B4-BE49-F238E27FC236}">
                <a16:creationId xmlns:a16="http://schemas.microsoft.com/office/drawing/2014/main" id="{D2297CD9-0560-4369-BB8D-0B28195C3ABC}"/>
              </a:ext>
            </a:extLst>
          </p:cNvPr>
          <p:cNvGrpSpPr>
            <a:grpSpLocks/>
          </p:cNvGrpSpPr>
          <p:nvPr/>
        </p:nvGrpSpPr>
        <p:grpSpPr bwMode="auto">
          <a:xfrm>
            <a:off x="7694613" y="5589240"/>
            <a:ext cx="1341437" cy="247650"/>
            <a:chOff x="7694316" y="5629464"/>
            <a:chExt cx="1342180" cy="247015"/>
          </a:xfrm>
        </p:grpSpPr>
        <p:sp>
          <p:nvSpPr>
            <p:cNvPr id="49" name="Rechthoek: afgeronde hoeken 48">
              <a:hlinkClick r:id="rId6" action="ppaction://hlinksldjump"/>
              <a:extLst>
                <a:ext uri="{FF2B5EF4-FFF2-40B4-BE49-F238E27FC236}">
                  <a16:creationId xmlns:a16="http://schemas.microsoft.com/office/drawing/2014/main" id="{44038AF8-B36F-471C-B488-71861FA8D7AC}"/>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51" name="TextBox 1">
              <a:hlinkClick r:id="rId6" action="ppaction://hlinksldjump"/>
              <a:extLst>
                <a:ext uri="{FF2B5EF4-FFF2-40B4-BE49-F238E27FC236}">
                  <a16:creationId xmlns:a16="http://schemas.microsoft.com/office/drawing/2014/main" id="{560958F8-11A0-4059-A1CA-6AC8518D8D90}"/>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52" name="Gelijkbenige driehoek 38">
              <a:extLst>
                <a:ext uri="{FF2B5EF4-FFF2-40B4-BE49-F238E27FC236}">
                  <a16:creationId xmlns:a16="http://schemas.microsoft.com/office/drawing/2014/main" id="{DC05FE27-79C7-479A-BD08-AAEDFF150C92}"/>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53" name="TextBox 1">
            <a:extLst>
              <a:ext uri="{FF2B5EF4-FFF2-40B4-BE49-F238E27FC236}">
                <a16:creationId xmlns:a16="http://schemas.microsoft.com/office/drawing/2014/main" id="{547A856D-8677-495D-9D0A-B1F2E7E1DA22}"/>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Consommateurs</a:t>
            </a:r>
            <a:r>
              <a:rPr lang="nl-BE" b="1" dirty="0">
                <a:solidFill>
                  <a:schemeClr val="bg2">
                    <a:lumMod val="25000"/>
                  </a:schemeClr>
                </a:solidFill>
                <a:latin typeface="Calibri" panose="020F0502020204030204" pitchFamily="34" charset="0"/>
              </a:rPr>
              <a:t>: CARBURANT</a:t>
            </a:r>
          </a:p>
        </p:txBody>
      </p:sp>
      <p:sp>
        <p:nvSpPr>
          <p:cNvPr id="37" name="TextBox 1">
            <a:extLst>
              <a:ext uri="{FF2B5EF4-FFF2-40B4-BE49-F238E27FC236}">
                <a16:creationId xmlns:a16="http://schemas.microsoft.com/office/drawing/2014/main" id="{00F5C522-91B6-4C3F-89F6-BC205F3CB5EB}"/>
              </a:ext>
            </a:extLst>
          </p:cNvPr>
          <p:cNvSpPr txBox="1">
            <a:spLocks noChangeArrowheads="1"/>
          </p:cNvSpPr>
          <p:nvPr/>
        </p:nvSpPr>
        <p:spPr bwMode="auto">
          <a:xfrm>
            <a:off x="2822575" y="1311275"/>
            <a:ext cx="607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Supremium</a:t>
            </a:r>
            <a:r>
              <a:rPr lang="fr-FR" sz="1200" dirty="0">
                <a:latin typeface="Calibri" panose="020F0502020204030204" pitchFamily="34" charset="0"/>
                <a:cs typeface="Calibri" panose="020F0502020204030204" pitchFamily="34" charset="0"/>
              </a:rPr>
              <a:t>® Diesel est une combinaison d’additifs développée pour améliorer le gazole d’une qualité normale </a:t>
            </a:r>
            <a:r>
              <a:rPr lang="nl-BE" sz="1200" dirty="0">
                <a:latin typeface="Calibri" panose="020F0502020204030204" pitchFamily="34" charset="0"/>
                <a:cs typeface="Calibri" panose="020F0502020204030204" pitchFamily="34" charset="0"/>
              </a:rPr>
              <a:t>à </a:t>
            </a:r>
            <a:r>
              <a:rPr lang="nl-BE" sz="1200" dirty="0" err="1">
                <a:latin typeface="Calibri" panose="020F0502020204030204" pitchFamily="34" charset="0"/>
                <a:cs typeface="Calibri" panose="020F0502020204030204" pitchFamily="34" charset="0"/>
              </a:rPr>
              <a:t>une</a:t>
            </a:r>
            <a:r>
              <a:rPr lang="nl-BE" sz="1200" dirty="0">
                <a:latin typeface="Calibri" panose="020F0502020204030204" pitchFamily="34" charset="0"/>
                <a:cs typeface="Calibri" panose="020F0502020204030204" pitchFamily="34" charset="0"/>
              </a:rPr>
              <a:t> </a:t>
            </a:r>
            <a:r>
              <a:rPr lang="nl-BE" sz="1200" dirty="0" err="1">
                <a:latin typeface="Calibri" panose="020F0502020204030204" pitchFamily="34" charset="0"/>
                <a:cs typeface="Calibri" panose="020F0502020204030204" pitchFamily="34" charset="0"/>
              </a:rPr>
              <a:t>qualité</a:t>
            </a:r>
            <a:r>
              <a:rPr lang="nl-BE" sz="1200" dirty="0">
                <a:latin typeface="Calibri" panose="020F0502020204030204" pitchFamily="34" charset="0"/>
                <a:cs typeface="Calibri" panose="020F0502020204030204" pitchFamily="34" charset="0"/>
              </a:rPr>
              <a:t> supérieure.</a:t>
            </a:r>
            <a:endParaRPr lang="nl-BE" altLang="nl-BE" sz="1200" dirty="0">
              <a:latin typeface="Calibri" panose="020F0502020204030204" pitchFamily="34" charset="0"/>
              <a:cs typeface="Calibri" panose="020F0502020204030204" pitchFamily="34" charset="0"/>
            </a:endParaRPr>
          </a:p>
        </p:txBody>
      </p:sp>
      <p:sp>
        <p:nvSpPr>
          <p:cNvPr id="38" name="TextBox 1">
            <a:extLst>
              <a:ext uri="{FF2B5EF4-FFF2-40B4-BE49-F238E27FC236}">
                <a16:creationId xmlns:a16="http://schemas.microsoft.com/office/drawing/2014/main" id="{CC99B897-A90B-4935-90D2-D45B996B665C}"/>
              </a:ext>
            </a:extLst>
          </p:cNvPr>
          <p:cNvSpPr txBox="1">
            <a:spLocks noChangeArrowheads="1"/>
          </p:cNvSpPr>
          <p:nvPr/>
        </p:nvSpPr>
        <p:spPr bwMode="auto">
          <a:xfrm>
            <a:off x="2822575" y="2435123"/>
            <a:ext cx="2901553" cy="236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buNone/>
            </a:pPr>
            <a:r>
              <a:rPr lang="fr-FR" sz="1100" b="1" i="1" dirty="0">
                <a:latin typeface="Calibri" panose="020F0502020204030204" pitchFamily="34" charset="0"/>
                <a:cs typeface="Calibri" panose="020F0502020204030204" pitchFamily="34" charset="0"/>
              </a:rPr>
              <a:t>1. Economie de carburant - Améliorant de l’indice de cétane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Augmente l’indice de cétane jusqu’à 3 points.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Réduit les émissions nuisibles jusqu’à 20 %.</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Facilite le démarrage à froid.</a:t>
            </a:r>
          </a:p>
          <a:p>
            <a:pPr marL="0" indent="0">
              <a:buNone/>
            </a:pPr>
            <a:endParaRPr lang="nl-BE" sz="1100" dirty="0">
              <a:latin typeface="Calibri" panose="020F0502020204030204" pitchFamily="34" charset="0"/>
              <a:cs typeface="Calibri" panose="020F0502020204030204" pitchFamily="34" charset="0"/>
            </a:endParaRPr>
          </a:p>
          <a:p>
            <a:pPr marL="0" indent="0">
              <a:buNone/>
            </a:pPr>
            <a:r>
              <a:rPr lang="nl-BE" sz="1100" b="1" i="1" dirty="0">
                <a:latin typeface="Calibri" panose="020F0502020204030204" pitchFamily="34" charset="0"/>
                <a:cs typeface="Calibri" panose="020F0502020204030204" pitchFamily="34" charset="0"/>
              </a:rPr>
              <a:t>2. </a:t>
            </a:r>
            <a:r>
              <a:rPr lang="nl-BE" sz="1100" b="1" i="1" dirty="0" err="1">
                <a:latin typeface="Calibri" panose="020F0502020204030204" pitchFamily="34" charset="0"/>
                <a:cs typeface="Calibri" panose="020F0502020204030204" pitchFamily="34" charset="0"/>
              </a:rPr>
              <a:t>Détergence</a:t>
            </a:r>
            <a:endParaRPr lang="nl-BE" sz="1100" b="1" i="1" dirty="0">
              <a:latin typeface="Calibri" panose="020F0502020204030204" pitchFamily="34" charset="0"/>
              <a:cs typeface="Calibri" panose="020F0502020204030204" pitchFamily="34" charset="0"/>
            </a:endParaRP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Nettoie et maintient propre les injecteurs et le système d’alimentation.</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Maintient et rétablit la puissance optimale du moteur (rendement).</a:t>
            </a:r>
            <a:endParaRPr lang="nl-NL" sz="1100" dirty="0">
              <a:latin typeface="Calibri" panose="020F0502020204030204" pitchFamily="34" charset="0"/>
              <a:cs typeface="Calibri" panose="020F0502020204030204" pitchFamily="34" charset="0"/>
            </a:endParaRPr>
          </a:p>
        </p:txBody>
      </p:sp>
      <p:sp>
        <p:nvSpPr>
          <p:cNvPr id="39" name="TextBox 1">
            <a:extLst>
              <a:ext uri="{FF2B5EF4-FFF2-40B4-BE49-F238E27FC236}">
                <a16:creationId xmlns:a16="http://schemas.microsoft.com/office/drawing/2014/main" id="{FF26B934-7940-48BB-96ED-C8D3D8EEC0A7}"/>
              </a:ext>
            </a:extLst>
          </p:cNvPr>
          <p:cNvSpPr txBox="1">
            <a:spLocks noChangeArrowheads="1"/>
          </p:cNvSpPr>
          <p:nvPr/>
        </p:nvSpPr>
        <p:spPr bwMode="auto">
          <a:xfrm>
            <a:off x="6927850" y="4688508"/>
            <a:ext cx="20367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spcBef>
                <a:spcPct val="0"/>
              </a:spcBef>
              <a:buNone/>
            </a:pPr>
            <a:r>
              <a:rPr lang="fr-FR" sz="1100" dirty="0">
                <a:latin typeface="Calibri" panose="020F0502020204030204" pitchFamily="34" charset="0"/>
                <a:cs typeface="Calibri" panose="020F0502020204030204" pitchFamily="34" charset="0"/>
              </a:rPr>
              <a:t>Ajouter 0,1 % au gazole (25 ml pour 25 litres de gazole).</a:t>
            </a:r>
            <a:endParaRPr lang="nl-NL" altLang="nl-BE" sz="1100" dirty="0">
              <a:latin typeface="Calibri" panose="020F0502020204030204" pitchFamily="34" charset="0"/>
              <a:cs typeface="Calibri" panose="020F0502020204030204" pitchFamily="34" charset="0"/>
            </a:endParaRPr>
          </a:p>
        </p:txBody>
      </p:sp>
      <p:sp>
        <p:nvSpPr>
          <p:cNvPr id="40" name="TextBox 1">
            <a:extLst>
              <a:ext uri="{FF2B5EF4-FFF2-40B4-BE49-F238E27FC236}">
                <a16:creationId xmlns:a16="http://schemas.microsoft.com/office/drawing/2014/main" id="{D54F3D47-0AF6-4120-A5CC-CF6FEB7DAA97}"/>
              </a:ext>
            </a:extLst>
          </p:cNvPr>
          <p:cNvSpPr txBox="1">
            <a:spLocks noChangeArrowheads="1"/>
          </p:cNvSpPr>
          <p:nvPr/>
        </p:nvSpPr>
        <p:spPr bwMode="auto">
          <a:xfrm>
            <a:off x="2822575" y="992188"/>
            <a:ext cx="533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sz="1200" i="1" dirty="0">
                <a:solidFill>
                  <a:srgbClr val="7030A0"/>
                </a:solidFill>
                <a:latin typeface="Calibri" panose="020F0502020204030204" pitchFamily="34" charset="0"/>
                <a:cs typeface="Calibri" panose="020F0502020204030204" pitchFamily="34" charset="0"/>
              </a:rPr>
              <a:t>Plus de kilomètres avec un plein</a:t>
            </a:r>
            <a:endParaRPr lang="nl-BE" altLang="nl-BE" sz="1200" i="1" dirty="0">
              <a:solidFill>
                <a:srgbClr val="7030A0"/>
              </a:solidFill>
              <a:latin typeface="Calibri" panose="020F0502020204030204" pitchFamily="34" charset="0"/>
              <a:cs typeface="Calibri" panose="020F0502020204030204" pitchFamily="34" charset="0"/>
            </a:endParaRPr>
          </a:p>
        </p:txBody>
      </p:sp>
      <p:sp>
        <p:nvSpPr>
          <p:cNvPr id="54" name="TextBox 1">
            <a:extLst>
              <a:ext uri="{FF2B5EF4-FFF2-40B4-BE49-F238E27FC236}">
                <a16:creationId xmlns:a16="http://schemas.microsoft.com/office/drawing/2014/main" id="{C7250FDB-F4DB-4621-B16F-2DE767D4254D}"/>
              </a:ext>
            </a:extLst>
          </p:cNvPr>
          <p:cNvSpPr txBox="1">
            <a:spLocks noChangeArrowheads="1"/>
          </p:cNvSpPr>
          <p:nvPr/>
        </p:nvSpPr>
        <p:spPr bwMode="auto">
          <a:xfrm>
            <a:off x="6155034" y="2420887"/>
            <a:ext cx="2809454" cy="1412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buNone/>
            </a:pPr>
            <a:r>
              <a:rPr lang="nl-BE" sz="1100" b="1" i="1" dirty="0">
                <a:latin typeface="Calibri" panose="020F0502020204030204" pitchFamily="34" charset="0"/>
                <a:cs typeface="Calibri" panose="020F0502020204030204" pitchFamily="34" charset="0"/>
              </a:rPr>
              <a:t>3. </a:t>
            </a:r>
            <a:r>
              <a:rPr lang="nl-BE" sz="1100" b="1" i="1" dirty="0" err="1">
                <a:latin typeface="Calibri" panose="020F0502020204030204" pitchFamily="34" charset="0"/>
                <a:cs typeface="Calibri" panose="020F0502020204030204" pitchFamily="34" charset="0"/>
              </a:rPr>
              <a:t>Inhibiteur</a:t>
            </a:r>
            <a:r>
              <a:rPr lang="nl-BE" sz="1100" b="1" i="1" dirty="0">
                <a:latin typeface="Calibri" panose="020F0502020204030204" pitchFamily="34" charset="0"/>
                <a:cs typeface="Calibri" panose="020F0502020204030204" pitchFamily="34" charset="0"/>
              </a:rPr>
              <a:t> de </a:t>
            </a:r>
            <a:r>
              <a:rPr lang="nl-BE" sz="1100" b="1" i="1" dirty="0" err="1">
                <a:latin typeface="Calibri" panose="020F0502020204030204" pitchFamily="34" charset="0"/>
                <a:cs typeface="Calibri" panose="020F0502020204030204" pitchFamily="34" charset="0"/>
              </a:rPr>
              <a:t>corrosion</a:t>
            </a:r>
            <a:endParaRPr lang="nl-BE" sz="1100" b="1" i="1" dirty="0">
              <a:latin typeface="Calibri" panose="020F0502020204030204" pitchFamily="34" charset="0"/>
              <a:cs typeface="Calibri" panose="020F0502020204030204" pitchFamily="34" charset="0"/>
            </a:endParaRP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Prévient la formation de piqûres et l’usure des pièces du système d’alimentation.</a:t>
            </a:r>
          </a:p>
          <a:p>
            <a:pPr marL="0" indent="0">
              <a:buNone/>
            </a:pPr>
            <a:endParaRPr lang="nl-NL" sz="1100" dirty="0">
              <a:latin typeface="Calibri" panose="020F0502020204030204" pitchFamily="34" charset="0"/>
              <a:cs typeface="Calibri" panose="020F0502020204030204" pitchFamily="34" charset="0"/>
            </a:endParaRPr>
          </a:p>
          <a:p>
            <a:pPr marL="0" indent="0">
              <a:buNone/>
            </a:pPr>
            <a:r>
              <a:rPr lang="nl-BE" sz="1100" b="1" i="1" dirty="0">
                <a:latin typeface="Calibri" panose="020F0502020204030204" pitchFamily="34" charset="0"/>
                <a:cs typeface="Calibri" panose="020F0502020204030204" pitchFamily="34" charset="0"/>
              </a:rPr>
              <a:t>4. Agent </a:t>
            </a:r>
            <a:r>
              <a:rPr lang="nl-BE" sz="1100" b="1" i="1" dirty="0" err="1">
                <a:latin typeface="Calibri" panose="020F0502020204030204" pitchFamily="34" charset="0"/>
                <a:cs typeface="Calibri" panose="020F0502020204030204" pitchFamily="34" charset="0"/>
              </a:rPr>
              <a:t>d’onctuosité</a:t>
            </a:r>
            <a:endParaRPr lang="nl-BE" sz="1100" b="1" i="1" dirty="0">
              <a:latin typeface="Calibri" panose="020F0502020204030204" pitchFamily="34" charset="0"/>
              <a:cs typeface="Calibri" panose="020F0502020204030204" pitchFamily="34" charset="0"/>
            </a:endParaRP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Lubrifie et protège la pompe à carburant et les injecteurs.</a:t>
            </a:r>
            <a:endParaRPr lang="nl-BE"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521342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4"/>
                                        </p:tgtEl>
                                      </p:cBhvr>
                                    </p:animEffect>
                                    <p:animScale>
                                      <p:cBhvr>
                                        <p:cTn id="7" dur="250" autoRev="1" fill="hold"/>
                                        <p:tgtEl>
                                          <p:spTgt spid="34"/>
                                        </p:tgtEl>
                                      </p:cBhvr>
                                      <p:by x="105000" y="105000"/>
                                    </p:animScale>
                                  </p:childTnLst>
                                </p:cTn>
                              </p:par>
                            </p:childTnLst>
                          </p:cTn>
                        </p:par>
                      </p:childTnLst>
                    </p:cTn>
                  </p:par>
                </p:childTnLst>
              </p:cTn>
              <p:nextCondLst>
                <p:cond evt="onClick" delay="0">
                  <p:tgtEl>
                    <p:spTgt spid="34"/>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hthoek 15">
            <a:extLst>
              <a:ext uri="{FF2B5EF4-FFF2-40B4-BE49-F238E27FC236}">
                <a16:creationId xmlns:a16="http://schemas.microsoft.com/office/drawing/2014/main" id="{70E1760F-52F6-4980-9708-364866B69108}"/>
              </a:ext>
            </a:extLst>
          </p:cNvPr>
          <p:cNvSpPr>
            <a:spLocks noChangeArrowheads="1"/>
          </p:cNvSpPr>
          <p:nvPr/>
        </p:nvSpPr>
        <p:spPr bwMode="auto">
          <a:xfrm>
            <a:off x="398463" y="749300"/>
            <a:ext cx="428625" cy="5127625"/>
          </a:xfrm>
          <a:prstGeom prst="rect">
            <a:avLst/>
          </a:prstGeom>
          <a:solidFill>
            <a:srgbClr val="F5D90B"/>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50" name="TextBox 1">
            <a:extLst>
              <a:ext uri="{FF2B5EF4-FFF2-40B4-BE49-F238E27FC236}">
                <a16:creationId xmlns:a16="http://schemas.microsoft.com/office/drawing/2014/main" id="{25EDB55C-7C42-4876-9157-C71ED8BB478B}"/>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DIESEL</a:t>
            </a:r>
          </a:p>
        </p:txBody>
      </p:sp>
      <p:sp>
        <p:nvSpPr>
          <p:cNvPr id="25" name="TextBox 1">
            <a:extLst>
              <a:ext uri="{FF2B5EF4-FFF2-40B4-BE49-F238E27FC236}">
                <a16:creationId xmlns:a16="http://schemas.microsoft.com/office/drawing/2014/main" id="{52754043-87B2-4B6A-A77E-536C483C631C}"/>
              </a:ext>
            </a:extLst>
          </p:cNvPr>
          <p:cNvSpPr txBox="1">
            <a:spLocks noChangeArrowheads="1"/>
          </p:cNvSpPr>
          <p:nvPr/>
        </p:nvSpPr>
        <p:spPr bwMode="auto">
          <a:xfrm>
            <a:off x="2806700" y="765175"/>
            <a:ext cx="5334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dirty="0">
                <a:solidFill>
                  <a:srgbClr val="7030A0"/>
                </a:solidFill>
                <a:latin typeface="Calibri" panose="020F0502020204030204" pitchFamily="34" charset="0"/>
                <a:cs typeface="Calibri" panose="020F0502020204030204" pitchFamily="34" charset="0"/>
              </a:rPr>
              <a:t>WYNN’S FORMULA GOLD DIESEL TREATMENT</a:t>
            </a:r>
          </a:p>
        </p:txBody>
      </p:sp>
      <p:sp>
        <p:nvSpPr>
          <p:cNvPr id="26" name="TextBox 1">
            <a:extLst>
              <a:ext uri="{FF2B5EF4-FFF2-40B4-BE49-F238E27FC236}">
                <a16:creationId xmlns:a16="http://schemas.microsoft.com/office/drawing/2014/main" id="{DC9998E3-A667-48B6-B157-93A40ABA0FCD}"/>
              </a:ext>
            </a:extLst>
          </p:cNvPr>
          <p:cNvSpPr txBox="1">
            <a:spLocks noChangeArrowheads="1"/>
          </p:cNvSpPr>
          <p:nvPr/>
        </p:nvSpPr>
        <p:spPr bwMode="auto">
          <a:xfrm>
            <a:off x="2822575" y="1311275"/>
            <a:ext cx="6070600" cy="116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nl-BE" sz="1200" dirty="0" err="1">
                <a:latin typeface="Calibri" panose="020F0502020204030204" pitchFamily="34" charset="0"/>
                <a:cs typeface="Calibri" panose="020F0502020204030204" pitchFamily="34" charset="0"/>
              </a:rPr>
              <a:t>Wynn's</a:t>
            </a:r>
            <a:r>
              <a:rPr lang="nl-BE" sz="1200" dirty="0">
                <a:latin typeface="Calibri" panose="020F0502020204030204" pitchFamily="34" charset="0"/>
                <a:cs typeface="Calibri" panose="020F0502020204030204" pitchFamily="34" charset="0"/>
              </a:rPr>
              <a:t> High Performance Diesel System Treatment </a:t>
            </a:r>
            <a:r>
              <a:rPr lang="nl-BE" sz="1200" dirty="0" err="1">
                <a:latin typeface="Calibri" panose="020F0502020204030204" pitchFamily="34" charset="0"/>
                <a:cs typeface="Calibri" panose="020F0502020204030204" pitchFamily="34" charset="0"/>
              </a:rPr>
              <a:t>est</a:t>
            </a:r>
            <a:r>
              <a:rPr lang="nl-BE" sz="1200" dirty="0">
                <a:latin typeface="Calibri" panose="020F0502020204030204" pitchFamily="34" charset="0"/>
                <a:cs typeface="Calibri" panose="020F0502020204030204" pitchFamily="34" charset="0"/>
              </a:rPr>
              <a:t> </a:t>
            </a:r>
            <a:r>
              <a:rPr lang="nl-BE" sz="1200" dirty="0" err="1">
                <a:latin typeface="Calibri" panose="020F0502020204030204" pitchFamily="34" charset="0"/>
                <a:cs typeface="Calibri" panose="020F0502020204030204" pitchFamily="34" charset="0"/>
              </a:rPr>
              <a:t>un</a:t>
            </a:r>
            <a:r>
              <a:rPr lang="nl-BE" sz="1200" dirty="0">
                <a:latin typeface="Calibri" panose="020F0502020204030204" pitchFamily="34" charset="0"/>
                <a:cs typeface="Calibri" panose="020F0502020204030204" pitchFamily="34" charset="0"/>
              </a:rPr>
              <a:t> </a:t>
            </a:r>
            <a:r>
              <a:rPr lang="fr-FR" sz="1200" dirty="0">
                <a:latin typeface="Calibri" panose="020F0502020204030204" pitchFamily="34" charset="0"/>
                <a:cs typeface="Calibri" panose="020F0502020204030204" pitchFamily="34" charset="0"/>
              </a:rPr>
              <a:t>traitement chimique possédant une triple action :</a:t>
            </a:r>
          </a:p>
          <a:p>
            <a:pPr>
              <a:buNone/>
            </a:pPr>
            <a:r>
              <a:rPr lang="fr-FR" sz="1200" dirty="0">
                <a:latin typeface="Calibri" panose="020F0502020204030204" pitchFamily="34" charset="0"/>
                <a:cs typeface="Calibri" panose="020F0502020204030204" pitchFamily="34" charset="0"/>
              </a:rPr>
              <a:t>1) Augmente la performance du moteur</a:t>
            </a:r>
          </a:p>
          <a:p>
            <a:pPr>
              <a:buNone/>
            </a:pPr>
            <a:r>
              <a:rPr lang="fr-FR" sz="1200" dirty="0">
                <a:latin typeface="Calibri" panose="020F0502020204030204" pitchFamily="34" charset="0"/>
                <a:cs typeface="Calibri" panose="020F0502020204030204" pitchFamily="34" charset="0"/>
              </a:rPr>
              <a:t>2) Réduit la consommation de gazole</a:t>
            </a:r>
          </a:p>
          <a:p>
            <a:pPr>
              <a:buNone/>
            </a:pPr>
            <a:r>
              <a:rPr lang="fr-FR" sz="1200" dirty="0">
                <a:latin typeface="Calibri" panose="020F0502020204030204" pitchFamily="34" charset="0"/>
                <a:cs typeface="Calibri" panose="020F0502020204030204" pitchFamily="34" charset="0"/>
              </a:rPr>
              <a:t>3) Réduit les fumées noires</a:t>
            </a:r>
            <a:endParaRPr lang="nl-BE" altLang="nl-BE" sz="1200" dirty="0">
              <a:latin typeface="Calibri" panose="020F0502020204030204" pitchFamily="34" charset="0"/>
              <a:cs typeface="Calibri" panose="020F0502020204030204" pitchFamily="34" charset="0"/>
            </a:endParaRPr>
          </a:p>
        </p:txBody>
      </p:sp>
      <p:sp>
        <p:nvSpPr>
          <p:cNvPr id="27" name="TextBox 1">
            <a:extLst>
              <a:ext uri="{FF2B5EF4-FFF2-40B4-BE49-F238E27FC236}">
                <a16:creationId xmlns:a16="http://schemas.microsoft.com/office/drawing/2014/main" id="{BC5B8B7D-B87D-45E5-BE4E-455A3133A8D3}"/>
              </a:ext>
            </a:extLst>
          </p:cNvPr>
          <p:cNvSpPr txBox="1">
            <a:spLocks noChangeArrowheads="1"/>
          </p:cNvSpPr>
          <p:nvPr/>
        </p:nvSpPr>
        <p:spPr bwMode="auto">
          <a:xfrm>
            <a:off x="2806700" y="2348880"/>
            <a:ext cx="60690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28" name="TextBox 1">
            <a:extLst>
              <a:ext uri="{FF2B5EF4-FFF2-40B4-BE49-F238E27FC236}">
                <a16:creationId xmlns:a16="http://schemas.microsoft.com/office/drawing/2014/main" id="{D8F39F2E-A90B-4351-B8A9-979FED2FBEDD}"/>
              </a:ext>
            </a:extLst>
          </p:cNvPr>
          <p:cNvSpPr txBox="1">
            <a:spLocks noChangeArrowheads="1"/>
          </p:cNvSpPr>
          <p:nvPr/>
        </p:nvSpPr>
        <p:spPr bwMode="auto">
          <a:xfrm>
            <a:off x="2822575" y="2579139"/>
            <a:ext cx="6501953" cy="2089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Améliore immédiatement la combustion ce qui contribue à :</a:t>
            </a:r>
          </a:p>
          <a:p>
            <a:pPr marL="0" indent="0">
              <a:buNone/>
            </a:pPr>
            <a:r>
              <a:rPr lang="fr-FR" sz="1100" dirty="0">
                <a:latin typeface="Calibri" panose="020F0502020204030204" pitchFamily="34" charset="0"/>
                <a:cs typeface="Calibri" panose="020F0502020204030204" pitchFamily="34" charset="0"/>
              </a:rPr>
              <a:t>	&gt; Augmenter la performance du moteur,</a:t>
            </a:r>
          </a:p>
          <a:p>
            <a:pPr marL="0" indent="0">
              <a:buNone/>
            </a:pPr>
            <a:r>
              <a:rPr lang="nl-BE" sz="1100" dirty="0">
                <a:latin typeface="Calibri" panose="020F0502020204030204" pitchFamily="34" charset="0"/>
                <a:cs typeface="Calibri" panose="020F0502020204030204" pitchFamily="34" charset="0"/>
              </a:rPr>
              <a:t>	&gt; </a:t>
            </a:r>
            <a:r>
              <a:rPr lang="nl-BE" sz="1100" dirty="0" err="1">
                <a:latin typeface="Calibri" panose="020F0502020204030204" pitchFamily="34" charset="0"/>
                <a:cs typeface="Calibri" panose="020F0502020204030204" pitchFamily="34" charset="0"/>
              </a:rPr>
              <a:t>Améliorer</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l’accélération</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Réduit la consommation de gazole.</a:t>
            </a:r>
          </a:p>
          <a:p>
            <a:pPr>
              <a:buFont typeface="Wingdings" panose="05000000000000000000" pitchFamily="2" charset="2"/>
              <a:buChar char="ü"/>
            </a:pP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Réduit</a:t>
            </a:r>
            <a:r>
              <a:rPr lang="nl-BE" sz="1100" dirty="0">
                <a:latin typeface="Calibri" panose="020F0502020204030204" pitchFamily="34" charset="0"/>
                <a:cs typeface="Calibri" panose="020F0502020204030204" pitchFamily="34" charset="0"/>
              </a:rPr>
              <a:t> les </a:t>
            </a:r>
            <a:r>
              <a:rPr lang="nl-BE" sz="1100" dirty="0" err="1">
                <a:latin typeface="Calibri" panose="020F0502020204030204" pitchFamily="34" charset="0"/>
                <a:cs typeface="Calibri" panose="020F0502020204030204" pitchFamily="34" charset="0"/>
              </a:rPr>
              <a:t>fumées</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noires</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Nettoie et protégé les systèmes d’injection diesel.</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Protège contre l’oxydation et la corrosion.</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Lubrifie pour compenser la “sécheresse" des carburants à basse teneur en soufre.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Prévient la formation de dépôts.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N’altère pas les catalyseurs à oxydation ou les filtres de suie des moteurs diesel.</a:t>
            </a:r>
            <a:endParaRPr lang="nl-NL" sz="1100" dirty="0">
              <a:latin typeface="Calibri" panose="020F0502020204030204" pitchFamily="34" charset="0"/>
              <a:cs typeface="Calibri" panose="020F0502020204030204" pitchFamily="34" charset="0"/>
            </a:endParaRPr>
          </a:p>
        </p:txBody>
      </p:sp>
      <p:sp>
        <p:nvSpPr>
          <p:cNvPr id="31" name="TextBox 1">
            <a:extLst>
              <a:ext uri="{FF2B5EF4-FFF2-40B4-BE49-F238E27FC236}">
                <a16:creationId xmlns:a16="http://schemas.microsoft.com/office/drawing/2014/main" id="{D67A2DEA-6F41-4C8D-84A3-31876D9A0B11}"/>
              </a:ext>
            </a:extLst>
          </p:cNvPr>
          <p:cNvSpPr txBox="1">
            <a:spLocks noChangeArrowheads="1"/>
          </p:cNvSpPr>
          <p:nvPr/>
        </p:nvSpPr>
        <p:spPr bwMode="auto">
          <a:xfrm>
            <a:off x="2822575" y="992188"/>
            <a:ext cx="533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nl-BE" sz="1200" i="1" dirty="0">
                <a:solidFill>
                  <a:srgbClr val="7030A0"/>
                </a:solidFill>
                <a:latin typeface="Calibri" panose="020F0502020204030204" pitchFamily="34" charset="0"/>
                <a:cs typeface="Calibri" panose="020F0502020204030204" pitchFamily="34" charset="0"/>
              </a:rPr>
              <a:t>High Tech </a:t>
            </a:r>
            <a:r>
              <a:rPr lang="nl-BE" sz="1200" i="1" dirty="0" err="1">
                <a:solidFill>
                  <a:srgbClr val="7030A0"/>
                </a:solidFill>
                <a:latin typeface="Calibri" panose="020F0502020204030204" pitchFamily="34" charset="0"/>
                <a:cs typeface="Calibri" panose="020F0502020204030204" pitchFamily="34" charset="0"/>
              </a:rPr>
              <a:t>Traitement</a:t>
            </a:r>
            <a:r>
              <a:rPr lang="nl-BE" sz="1200" i="1" dirty="0">
                <a:solidFill>
                  <a:srgbClr val="7030A0"/>
                </a:solidFill>
                <a:latin typeface="Calibri" panose="020F0502020204030204" pitchFamily="34" charset="0"/>
                <a:cs typeface="Calibri" panose="020F0502020204030204" pitchFamily="34" charset="0"/>
              </a:rPr>
              <a:t> </a:t>
            </a:r>
            <a:r>
              <a:rPr lang="nl-BE" sz="1200" i="1" dirty="0" err="1">
                <a:solidFill>
                  <a:srgbClr val="7030A0"/>
                </a:solidFill>
                <a:latin typeface="Calibri" panose="020F0502020204030204" pitchFamily="34" charset="0"/>
                <a:cs typeface="Calibri" panose="020F0502020204030204" pitchFamily="34" charset="0"/>
              </a:rPr>
              <a:t>Injection</a:t>
            </a:r>
            <a:r>
              <a:rPr lang="nl-BE" sz="1200" i="1" dirty="0">
                <a:solidFill>
                  <a:srgbClr val="7030A0"/>
                </a:solidFill>
                <a:latin typeface="Calibri" panose="020F0502020204030204" pitchFamily="34" charset="0"/>
                <a:cs typeface="Calibri" panose="020F0502020204030204" pitchFamily="34" charset="0"/>
              </a:rPr>
              <a:t> Diesel</a:t>
            </a:r>
            <a:endParaRPr lang="nl-BE" altLang="nl-BE" sz="1200" i="1" dirty="0">
              <a:solidFill>
                <a:srgbClr val="7030A0"/>
              </a:solidFill>
              <a:latin typeface="Calibri" panose="020F0502020204030204" pitchFamily="34" charset="0"/>
              <a:cs typeface="Calibri" panose="020F0502020204030204" pitchFamily="34" charset="0"/>
            </a:endParaRPr>
          </a:p>
        </p:txBody>
      </p:sp>
      <p:sp>
        <p:nvSpPr>
          <p:cNvPr id="32" name="TextBox 1">
            <a:extLst>
              <a:ext uri="{FF2B5EF4-FFF2-40B4-BE49-F238E27FC236}">
                <a16:creationId xmlns:a16="http://schemas.microsoft.com/office/drawing/2014/main" id="{93CE453B-8ED0-43D6-AC83-80D29354A507}"/>
              </a:ext>
            </a:extLst>
          </p:cNvPr>
          <p:cNvSpPr txBox="1"/>
          <p:nvPr/>
        </p:nvSpPr>
        <p:spPr>
          <a:xfrm>
            <a:off x="915988" y="5661248"/>
            <a:ext cx="3871912" cy="261610"/>
          </a:xfrm>
          <a:prstGeom prst="rect">
            <a:avLst/>
          </a:prstGeom>
          <a:noFill/>
        </p:spPr>
        <p:txBody>
          <a:bodyPr>
            <a:spAutoFit/>
          </a:bodyPr>
          <a:lstStyle/>
          <a:p>
            <a:pPr>
              <a:defRPr/>
            </a:pPr>
            <a:r>
              <a:rPr lang="es-ES" sz="1100" dirty="0">
                <a:latin typeface="Calibri" panose="020F0502020204030204" pitchFamily="34" charset="0"/>
                <a:cs typeface="Calibri" panose="020F0502020204030204" pitchFamily="34" charset="0"/>
              </a:rPr>
              <a:t>PN 76401 – 12x500 ml – EN/FR/DE/NL/PT/ES/IT/EL/RU</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pic>
        <p:nvPicPr>
          <p:cNvPr id="24" name="Afbeelding 23">
            <a:extLst>
              <a:ext uri="{FF2B5EF4-FFF2-40B4-BE49-F238E27FC236}">
                <a16:creationId xmlns:a16="http://schemas.microsoft.com/office/drawing/2014/main" id="{6F6DAE33-00CE-49B6-846E-6769815C53F9}"/>
              </a:ext>
            </a:extLst>
          </p:cNvPr>
          <p:cNvPicPr>
            <a:picLocks noChangeAspect="1"/>
          </p:cNvPicPr>
          <p:nvPr/>
        </p:nvPicPr>
        <p:blipFill>
          <a:blip r:embed="rId2"/>
          <a:stretch>
            <a:fillRect/>
          </a:stretch>
        </p:blipFill>
        <p:spPr>
          <a:xfrm>
            <a:off x="883209" y="1130300"/>
            <a:ext cx="1938366" cy="3496192"/>
          </a:xfrm>
          <a:prstGeom prst="rect">
            <a:avLst/>
          </a:prstGeom>
        </p:spPr>
      </p:pic>
      <p:sp>
        <p:nvSpPr>
          <p:cNvPr id="34" name="TextBox 1">
            <a:extLst>
              <a:ext uri="{FF2B5EF4-FFF2-40B4-BE49-F238E27FC236}">
                <a16:creationId xmlns:a16="http://schemas.microsoft.com/office/drawing/2014/main" id="{E90E21C9-DA12-4727-BEDF-C5164EEF34EB}"/>
              </a:ext>
            </a:extLst>
          </p:cNvPr>
          <p:cNvSpPr txBox="1">
            <a:spLocks noChangeArrowheads="1"/>
          </p:cNvSpPr>
          <p:nvPr/>
        </p:nvSpPr>
        <p:spPr bwMode="auto">
          <a:xfrm>
            <a:off x="6855691" y="4726087"/>
            <a:ext cx="130247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41" name="TextBox 1">
            <a:extLst>
              <a:ext uri="{FF2B5EF4-FFF2-40B4-BE49-F238E27FC236}">
                <a16:creationId xmlns:a16="http://schemas.microsoft.com/office/drawing/2014/main" id="{7D0BDB27-8ED3-4BA9-B63A-EB009B1A5CEF}"/>
              </a:ext>
            </a:extLst>
          </p:cNvPr>
          <p:cNvSpPr txBox="1">
            <a:spLocks noChangeArrowheads="1"/>
          </p:cNvSpPr>
          <p:nvPr/>
        </p:nvSpPr>
        <p:spPr bwMode="auto">
          <a:xfrm>
            <a:off x="6871566" y="4907062"/>
            <a:ext cx="203676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ü"/>
            </a:pPr>
            <a:r>
              <a:rPr lang="fr-FR" altLang="nl-BE" sz="1100" dirty="0">
                <a:latin typeface="Calibri" panose="020F0502020204030204" pitchFamily="34" charset="0"/>
                <a:cs typeface="Calibri" panose="020F0502020204030204" pitchFamily="34" charset="0"/>
              </a:rPr>
              <a:t>Il suffit juste de verser le contenu d’un flacon dans le réservoir à carburant !</a:t>
            </a:r>
            <a:endParaRPr lang="nl-NL" altLang="nl-BE" sz="1100" dirty="0">
              <a:latin typeface="Calibri" panose="020F0502020204030204" pitchFamily="34" charset="0"/>
              <a:cs typeface="Calibri" panose="020F0502020204030204" pitchFamily="34" charset="0"/>
            </a:endParaRPr>
          </a:p>
        </p:txBody>
      </p:sp>
      <p:pic>
        <p:nvPicPr>
          <p:cNvPr id="42" name="Afbeelding 33">
            <a:extLst>
              <a:ext uri="{FF2B5EF4-FFF2-40B4-BE49-F238E27FC236}">
                <a16:creationId xmlns:a16="http://schemas.microsoft.com/office/drawing/2014/main" id="{360C5AFE-E65B-4048-BFC3-7DFCA0B957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862" t="11490" r="6628" b="6032"/>
          <a:stretch>
            <a:fillRect/>
          </a:stretch>
        </p:blipFill>
        <p:spPr bwMode="auto">
          <a:xfrm>
            <a:off x="6084168" y="4726087"/>
            <a:ext cx="7366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Box 1">
            <a:extLst>
              <a:ext uri="{FF2B5EF4-FFF2-40B4-BE49-F238E27FC236}">
                <a16:creationId xmlns:a16="http://schemas.microsoft.com/office/drawing/2014/main" id="{7E2C2B7C-7E3F-4280-BE7E-F11ADD63D732}"/>
              </a:ext>
            </a:extLst>
          </p:cNvPr>
          <p:cNvSpPr txBox="1">
            <a:spLocks noChangeArrowheads="1"/>
          </p:cNvSpPr>
          <p:nvPr/>
        </p:nvSpPr>
        <p:spPr bwMode="auto">
          <a:xfrm>
            <a:off x="2835275" y="4653136"/>
            <a:ext cx="26082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44" name="TextBox 1">
            <a:extLst>
              <a:ext uri="{FF2B5EF4-FFF2-40B4-BE49-F238E27FC236}">
                <a16:creationId xmlns:a16="http://schemas.microsoft.com/office/drawing/2014/main" id="{592FBA98-532B-413E-A999-9EC1851DAF83}"/>
              </a:ext>
            </a:extLst>
          </p:cNvPr>
          <p:cNvSpPr txBox="1">
            <a:spLocks noChangeArrowheads="1"/>
          </p:cNvSpPr>
          <p:nvPr/>
        </p:nvSpPr>
        <p:spPr bwMode="auto">
          <a:xfrm>
            <a:off x="2851150" y="4869036"/>
            <a:ext cx="272891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Mauvaises</a:t>
            </a:r>
            <a:r>
              <a:rPr lang="nl-NL" altLang="nl-BE" sz="1100" dirty="0">
                <a:latin typeface="Calibri" panose="020F0502020204030204" pitchFamily="34" charset="0"/>
                <a:cs typeface="Calibri" panose="020F0502020204030204" pitchFamily="34" charset="0"/>
              </a:rPr>
              <a:t> performances du </a:t>
            </a:r>
            <a:r>
              <a:rPr lang="nl-NL" altLang="nl-BE" sz="1100" dirty="0" err="1">
                <a:latin typeface="Calibri" panose="020F0502020204030204" pitchFamily="34" charset="0"/>
                <a:cs typeface="Calibri" panose="020F0502020204030204" pitchFamily="34" charset="0"/>
              </a:rPr>
              <a:t>moteur</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Consommation</a:t>
            </a:r>
            <a:r>
              <a:rPr lang="nl-NL" altLang="nl-BE" sz="1100" dirty="0">
                <a:latin typeface="Calibri" panose="020F0502020204030204" pitchFamily="34" charset="0"/>
                <a:cs typeface="Calibri" panose="020F0502020204030204" pitchFamily="34" charset="0"/>
              </a:rPr>
              <a:t> de </a:t>
            </a:r>
            <a:r>
              <a:rPr lang="nl-NL" altLang="nl-BE" sz="1100" dirty="0" err="1">
                <a:latin typeface="Calibri" panose="020F0502020204030204" pitchFamily="34" charset="0"/>
                <a:cs typeface="Calibri" panose="020F0502020204030204" pitchFamily="34" charset="0"/>
              </a:rPr>
              <a:t>carburant</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excessive</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Émissions</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d'échappement</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excessives</a:t>
            </a:r>
            <a:endParaRPr lang="nl-NL" altLang="nl-BE" sz="1100" dirty="0">
              <a:latin typeface="Calibri" panose="020F0502020204030204" pitchFamily="34" charset="0"/>
              <a:cs typeface="Calibri" panose="020F0502020204030204" pitchFamily="34" charset="0"/>
            </a:endParaRPr>
          </a:p>
        </p:txBody>
      </p:sp>
      <p:sp>
        <p:nvSpPr>
          <p:cNvPr id="45" name="Tekstballon: rechthoek met afgeronde hoeken 44">
            <a:extLst>
              <a:ext uri="{FF2B5EF4-FFF2-40B4-BE49-F238E27FC236}">
                <a16:creationId xmlns:a16="http://schemas.microsoft.com/office/drawing/2014/main" id="{F108A230-0795-44F0-8D4A-1E0401BBE7FD}"/>
              </a:ext>
            </a:extLst>
          </p:cNvPr>
          <p:cNvSpPr/>
          <p:nvPr/>
        </p:nvSpPr>
        <p:spPr bwMode="auto">
          <a:xfrm>
            <a:off x="912813" y="4797152"/>
            <a:ext cx="1642963" cy="648072"/>
          </a:xfrm>
          <a:prstGeom prst="wedgeRoundRectCallout">
            <a:avLst>
              <a:gd name="adj1" fmla="val -5122"/>
              <a:gd name="adj2" fmla="val -80989"/>
              <a:gd name="adj3" fmla="val 16667"/>
            </a:avLst>
          </a:prstGeom>
          <a:noFill/>
          <a:ln w="28575" cap="flat" cmpd="sng" algn="ctr">
            <a:solidFill>
              <a:srgbClr val="92D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fr-FR" sz="1100" dirty="0">
                <a:solidFill>
                  <a:srgbClr val="92D050"/>
                </a:solidFill>
                <a:latin typeface="Calibri" panose="020F0502020204030204" pitchFamily="34" charset="0"/>
                <a:ea typeface="ＭＳ Ｐゴシック" charset="0"/>
                <a:cs typeface="Calibri" panose="020F0502020204030204" pitchFamily="34" charset="0"/>
              </a:rPr>
              <a:t>Le flacon convient aussi pour les réservoirs sans bouchon.</a:t>
            </a:r>
            <a:endParaRPr kumimoji="0" lang="nl-BE" sz="1200" b="0" i="0" u="none" strike="noStrike" cap="none" normalizeH="0" baseline="0" dirty="0">
              <a:ln>
                <a:noFill/>
              </a:ln>
              <a:solidFill>
                <a:srgbClr val="92D050"/>
              </a:solidFill>
              <a:effectLst/>
              <a:latin typeface="Calibri" panose="020F0502020204030204" pitchFamily="34" charset="0"/>
              <a:ea typeface="ＭＳ Ｐゴシック" charset="0"/>
              <a:cs typeface="Calibri" panose="020F0502020204030204" pitchFamily="34" charset="0"/>
            </a:endParaRPr>
          </a:p>
        </p:txBody>
      </p:sp>
      <p:grpSp>
        <p:nvGrpSpPr>
          <p:cNvPr id="36" name="Groep 35">
            <a:extLst>
              <a:ext uri="{FF2B5EF4-FFF2-40B4-BE49-F238E27FC236}">
                <a16:creationId xmlns:a16="http://schemas.microsoft.com/office/drawing/2014/main" id="{E495AB04-8F97-4430-830E-A1F56D397874}"/>
              </a:ext>
            </a:extLst>
          </p:cNvPr>
          <p:cNvGrpSpPr>
            <a:grpSpLocks/>
          </p:cNvGrpSpPr>
          <p:nvPr/>
        </p:nvGrpSpPr>
        <p:grpSpPr bwMode="auto">
          <a:xfrm>
            <a:off x="6227763" y="5589240"/>
            <a:ext cx="1419225" cy="246062"/>
            <a:chOff x="6228184" y="5630258"/>
            <a:chExt cx="1419299" cy="247015"/>
          </a:xfrm>
        </p:grpSpPr>
        <p:sp>
          <p:nvSpPr>
            <p:cNvPr id="37" name="Rechthoek: afgeronde hoeken 36">
              <a:hlinkClick r:id="rId4" action="ppaction://hlinksldjump"/>
              <a:extLst>
                <a:ext uri="{FF2B5EF4-FFF2-40B4-BE49-F238E27FC236}">
                  <a16:creationId xmlns:a16="http://schemas.microsoft.com/office/drawing/2014/main" id="{A448C75B-84AC-4C99-855A-D85C7C2EEA71}"/>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8" name="TextBox 1">
              <a:hlinkClick r:id="rId5" action="ppaction://hlinksldjump"/>
              <a:extLst>
                <a:ext uri="{FF2B5EF4-FFF2-40B4-BE49-F238E27FC236}">
                  <a16:creationId xmlns:a16="http://schemas.microsoft.com/office/drawing/2014/main" id="{B9F74469-2BED-4666-862D-5C9C457BF855}"/>
                </a:ext>
              </a:extLst>
            </p:cNvPr>
            <p:cNvSpPr txBox="1">
              <a:spLocks noChangeArrowheads="1"/>
            </p:cNvSpPr>
            <p:nvPr/>
          </p:nvSpPr>
          <p:spPr bwMode="auto">
            <a:xfrm>
              <a:off x="6358829" y="5631051"/>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carburant</a:t>
              </a:r>
              <a:endParaRPr lang="nl-BE" altLang="nl-BE" sz="1000" b="1" dirty="0">
                <a:solidFill>
                  <a:schemeClr val="bg1"/>
                </a:solidFill>
                <a:latin typeface="Calibri" panose="020F0502020204030204" pitchFamily="34" charset="0"/>
              </a:endParaRPr>
            </a:p>
          </p:txBody>
        </p:sp>
        <p:sp>
          <p:nvSpPr>
            <p:cNvPr id="39" name="Gelijkbenige driehoek 19">
              <a:extLst>
                <a:ext uri="{FF2B5EF4-FFF2-40B4-BE49-F238E27FC236}">
                  <a16:creationId xmlns:a16="http://schemas.microsoft.com/office/drawing/2014/main" id="{EBFD2E58-D4A1-4792-99AE-FF0609BB50DB}"/>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40" name="Gelijkbenige driehoek 39">
            <a:extLst>
              <a:ext uri="{FF2B5EF4-FFF2-40B4-BE49-F238E27FC236}">
                <a16:creationId xmlns:a16="http://schemas.microsoft.com/office/drawing/2014/main" id="{6BE3DC56-0C05-4D94-AF1F-17FAEA5E39B8}"/>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46" name="Gelijkbenige driehoek 45">
            <a:extLst>
              <a:ext uri="{FF2B5EF4-FFF2-40B4-BE49-F238E27FC236}">
                <a16:creationId xmlns:a16="http://schemas.microsoft.com/office/drawing/2014/main" id="{88552646-CFB6-4C65-9281-E3B07134E51C}"/>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47" name="Gelijkbenige driehoek 47">
            <a:extLst>
              <a:ext uri="{FF2B5EF4-FFF2-40B4-BE49-F238E27FC236}">
                <a16:creationId xmlns:a16="http://schemas.microsoft.com/office/drawing/2014/main" id="{4CF9BD7C-D998-4160-A097-CD5F71F92105}"/>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48" name="Groep 8">
            <a:extLst>
              <a:ext uri="{FF2B5EF4-FFF2-40B4-BE49-F238E27FC236}">
                <a16:creationId xmlns:a16="http://schemas.microsoft.com/office/drawing/2014/main" id="{CF58943F-3B58-4434-95FB-4FBA091B8CD7}"/>
              </a:ext>
            </a:extLst>
          </p:cNvPr>
          <p:cNvGrpSpPr>
            <a:grpSpLocks/>
          </p:cNvGrpSpPr>
          <p:nvPr/>
        </p:nvGrpSpPr>
        <p:grpSpPr bwMode="auto">
          <a:xfrm>
            <a:off x="7694613" y="5589240"/>
            <a:ext cx="1341437" cy="247650"/>
            <a:chOff x="7694316" y="5629464"/>
            <a:chExt cx="1342180" cy="247015"/>
          </a:xfrm>
        </p:grpSpPr>
        <p:sp>
          <p:nvSpPr>
            <p:cNvPr id="49" name="Rechthoek: afgeronde hoeken 48">
              <a:hlinkClick r:id="rId6" action="ppaction://hlinksldjump"/>
              <a:extLst>
                <a:ext uri="{FF2B5EF4-FFF2-40B4-BE49-F238E27FC236}">
                  <a16:creationId xmlns:a16="http://schemas.microsoft.com/office/drawing/2014/main" id="{9C820BD8-4ACC-4636-9A06-1DF5F147BF44}"/>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51" name="TextBox 1">
              <a:hlinkClick r:id="rId6" action="ppaction://hlinksldjump"/>
              <a:extLst>
                <a:ext uri="{FF2B5EF4-FFF2-40B4-BE49-F238E27FC236}">
                  <a16:creationId xmlns:a16="http://schemas.microsoft.com/office/drawing/2014/main" id="{6B24D31C-A7D5-4359-9734-6289D6E886A7}"/>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52" name="Gelijkbenige driehoek 38">
              <a:extLst>
                <a:ext uri="{FF2B5EF4-FFF2-40B4-BE49-F238E27FC236}">
                  <a16:creationId xmlns:a16="http://schemas.microsoft.com/office/drawing/2014/main" id="{EEBB76F9-5C44-41CE-9223-47260B67899A}"/>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53" name="TextBox 1">
            <a:extLst>
              <a:ext uri="{FF2B5EF4-FFF2-40B4-BE49-F238E27FC236}">
                <a16:creationId xmlns:a16="http://schemas.microsoft.com/office/drawing/2014/main" id="{59AE0F37-8DA9-45A6-9F1C-3245ABBC0261}"/>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Consommateurs</a:t>
            </a:r>
            <a:r>
              <a:rPr lang="nl-BE" b="1" dirty="0">
                <a:solidFill>
                  <a:schemeClr val="bg2">
                    <a:lumMod val="25000"/>
                  </a:schemeClr>
                </a:solidFill>
                <a:latin typeface="Calibri" panose="020F0502020204030204" pitchFamily="34" charset="0"/>
              </a:rPr>
              <a:t>: CARBURANT</a:t>
            </a:r>
          </a:p>
        </p:txBody>
      </p:sp>
    </p:spTree>
    <p:extLst>
      <p:ext uri="{BB962C8B-B14F-4D97-AF65-F5344CB8AC3E}">
        <p14:creationId xmlns:p14="http://schemas.microsoft.com/office/powerpoint/2010/main" val="10915923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6"/>
                                        </p:tgtEl>
                                      </p:cBhvr>
                                    </p:animEffect>
                                    <p:animScale>
                                      <p:cBhvr>
                                        <p:cTn id="7" dur="250" autoRev="1" fill="hold"/>
                                        <p:tgtEl>
                                          <p:spTgt spid="36"/>
                                        </p:tgtEl>
                                      </p:cBhvr>
                                      <p:by x="105000" y="105000"/>
                                    </p:animScale>
                                  </p:childTnLst>
                                </p:cTn>
                              </p:par>
                            </p:childTnLst>
                          </p:cTn>
                        </p:par>
                      </p:childTnLst>
                    </p:cTn>
                  </p:par>
                </p:childTnLst>
              </p:cTn>
              <p:nextCondLst>
                <p:cond evt="onClick" delay="0">
                  <p:tgtEl>
                    <p:spTgt spid="36"/>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hthoek 15">
            <a:extLst>
              <a:ext uri="{FF2B5EF4-FFF2-40B4-BE49-F238E27FC236}">
                <a16:creationId xmlns:a16="http://schemas.microsoft.com/office/drawing/2014/main" id="{596EFD6B-B640-4F8C-A20D-7111DA610872}"/>
              </a:ext>
            </a:extLst>
          </p:cNvPr>
          <p:cNvSpPr>
            <a:spLocks noChangeArrowheads="1"/>
          </p:cNvSpPr>
          <p:nvPr/>
        </p:nvSpPr>
        <p:spPr bwMode="auto">
          <a:xfrm>
            <a:off x="398463" y="749300"/>
            <a:ext cx="428625" cy="5127625"/>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5" name="TextBox 1">
            <a:extLst>
              <a:ext uri="{FF2B5EF4-FFF2-40B4-BE49-F238E27FC236}">
                <a16:creationId xmlns:a16="http://schemas.microsoft.com/office/drawing/2014/main" id="{205C2E78-1339-4E74-BAB6-2AAF8DCF65D4}"/>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Consommateurs</a:t>
            </a:r>
            <a:r>
              <a:rPr lang="nl-BE" b="1" dirty="0">
                <a:solidFill>
                  <a:schemeClr val="bg2">
                    <a:lumMod val="25000"/>
                  </a:schemeClr>
                </a:solidFill>
                <a:latin typeface="Calibri" panose="020F0502020204030204" pitchFamily="34" charset="0"/>
              </a:rPr>
              <a:t>: HUILE</a:t>
            </a:r>
          </a:p>
        </p:txBody>
      </p:sp>
      <p:sp>
        <p:nvSpPr>
          <p:cNvPr id="50" name="TextBox 1">
            <a:extLst>
              <a:ext uri="{FF2B5EF4-FFF2-40B4-BE49-F238E27FC236}">
                <a16:creationId xmlns:a16="http://schemas.microsoft.com/office/drawing/2014/main" id="{25EDB55C-7C42-4876-9157-C71ED8BB478B}"/>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HUILE</a:t>
            </a:r>
          </a:p>
        </p:txBody>
      </p:sp>
      <p:sp>
        <p:nvSpPr>
          <p:cNvPr id="21509" name="Rechthoek 58">
            <a:extLst>
              <a:ext uri="{FF2B5EF4-FFF2-40B4-BE49-F238E27FC236}">
                <a16:creationId xmlns:a16="http://schemas.microsoft.com/office/drawing/2014/main" id="{BEA2398E-BAC7-476E-8EC6-6439713EEE40}"/>
              </a:ext>
            </a:extLst>
          </p:cNvPr>
          <p:cNvSpPr>
            <a:spLocks noChangeArrowheads="1"/>
          </p:cNvSpPr>
          <p:nvPr/>
        </p:nvSpPr>
        <p:spPr bwMode="auto">
          <a:xfrm>
            <a:off x="398463" y="5818188"/>
            <a:ext cx="7173912" cy="58737"/>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pic>
        <p:nvPicPr>
          <p:cNvPr id="3" name="Afbeelding 2">
            <a:hlinkClick r:id="rId2" action="ppaction://hlinksldjump"/>
            <a:extLst>
              <a:ext uri="{FF2B5EF4-FFF2-40B4-BE49-F238E27FC236}">
                <a16:creationId xmlns:a16="http://schemas.microsoft.com/office/drawing/2014/main" id="{F912DF82-4B99-41F2-9972-25288617F60B}"/>
              </a:ext>
            </a:extLst>
          </p:cNvPr>
          <p:cNvPicPr>
            <a:picLocks noChangeAspect="1"/>
          </p:cNvPicPr>
          <p:nvPr/>
        </p:nvPicPr>
        <p:blipFill>
          <a:blip r:embed="rId3"/>
          <a:stretch>
            <a:fillRect/>
          </a:stretch>
        </p:blipFill>
        <p:spPr>
          <a:xfrm>
            <a:off x="971600" y="1987276"/>
            <a:ext cx="1268781" cy="2477268"/>
          </a:xfrm>
          <a:prstGeom prst="rect">
            <a:avLst/>
          </a:prstGeom>
        </p:spPr>
      </p:pic>
      <p:pic>
        <p:nvPicPr>
          <p:cNvPr id="6" name="Afbeelding 5">
            <a:hlinkClick r:id="rId4" action="ppaction://hlinksldjump"/>
            <a:extLst>
              <a:ext uri="{FF2B5EF4-FFF2-40B4-BE49-F238E27FC236}">
                <a16:creationId xmlns:a16="http://schemas.microsoft.com/office/drawing/2014/main" id="{DB4BBDB7-3CFD-43BF-8282-C839E7C52739}"/>
              </a:ext>
            </a:extLst>
          </p:cNvPr>
          <p:cNvPicPr>
            <a:picLocks noChangeAspect="1"/>
          </p:cNvPicPr>
          <p:nvPr/>
        </p:nvPicPr>
        <p:blipFill>
          <a:blip r:embed="rId5"/>
          <a:stretch>
            <a:fillRect/>
          </a:stretch>
        </p:blipFill>
        <p:spPr>
          <a:xfrm>
            <a:off x="6754047" y="517962"/>
            <a:ext cx="2210441" cy="4017052"/>
          </a:xfrm>
          <a:prstGeom prst="rect">
            <a:avLst/>
          </a:prstGeom>
        </p:spPr>
      </p:pic>
      <p:pic>
        <p:nvPicPr>
          <p:cNvPr id="10" name="Afbeelding 9">
            <a:hlinkClick r:id="rId6" action="ppaction://hlinksldjump"/>
            <a:extLst>
              <a:ext uri="{FF2B5EF4-FFF2-40B4-BE49-F238E27FC236}">
                <a16:creationId xmlns:a16="http://schemas.microsoft.com/office/drawing/2014/main" id="{C23C3CB2-A7C4-4F56-839B-7F2F0A74E5EA}"/>
              </a:ext>
            </a:extLst>
          </p:cNvPr>
          <p:cNvPicPr>
            <a:picLocks noChangeAspect="1"/>
          </p:cNvPicPr>
          <p:nvPr/>
        </p:nvPicPr>
        <p:blipFill>
          <a:blip r:embed="rId7"/>
          <a:stretch>
            <a:fillRect/>
          </a:stretch>
        </p:blipFill>
        <p:spPr>
          <a:xfrm>
            <a:off x="2351387" y="1988840"/>
            <a:ext cx="1284509" cy="2477268"/>
          </a:xfrm>
          <a:prstGeom prst="rect">
            <a:avLst/>
          </a:prstGeom>
        </p:spPr>
      </p:pic>
      <p:pic>
        <p:nvPicPr>
          <p:cNvPr id="12" name="Afbeelding 11">
            <a:hlinkClick r:id="rId8" action="ppaction://hlinksldjump"/>
            <a:extLst>
              <a:ext uri="{FF2B5EF4-FFF2-40B4-BE49-F238E27FC236}">
                <a16:creationId xmlns:a16="http://schemas.microsoft.com/office/drawing/2014/main" id="{04D18F4A-5674-4F5A-9600-E233D3CA6C08}"/>
              </a:ext>
            </a:extLst>
          </p:cNvPr>
          <p:cNvPicPr>
            <a:picLocks noChangeAspect="1"/>
          </p:cNvPicPr>
          <p:nvPr/>
        </p:nvPicPr>
        <p:blipFill>
          <a:blip r:embed="rId9"/>
          <a:stretch>
            <a:fillRect/>
          </a:stretch>
        </p:blipFill>
        <p:spPr>
          <a:xfrm>
            <a:off x="3779912" y="2023852"/>
            <a:ext cx="1284509" cy="2477268"/>
          </a:xfrm>
          <a:prstGeom prst="rect">
            <a:avLst/>
          </a:prstGeom>
        </p:spPr>
      </p:pic>
      <p:pic>
        <p:nvPicPr>
          <p:cNvPr id="14" name="Afbeelding 13">
            <a:hlinkClick r:id="rId10" action="ppaction://hlinksldjump"/>
            <a:extLst>
              <a:ext uri="{FF2B5EF4-FFF2-40B4-BE49-F238E27FC236}">
                <a16:creationId xmlns:a16="http://schemas.microsoft.com/office/drawing/2014/main" id="{47BB3904-4F92-4A9D-8C48-F154FFC4798B}"/>
              </a:ext>
            </a:extLst>
          </p:cNvPr>
          <p:cNvPicPr>
            <a:picLocks noChangeAspect="1"/>
          </p:cNvPicPr>
          <p:nvPr/>
        </p:nvPicPr>
        <p:blipFill>
          <a:blip r:embed="rId11"/>
          <a:stretch>
            <a:fillRect/>
          </a:stretch>
        </p:blipFill>
        <p:spPr>
          <a:xfrm>
            <a:off x="5220072" y="2031852"/>
            <a:ext cx="1284509" cy="2477268"/>
          </a:xfrm>
          <a:prstGeom prst="rect">
            <a:avLst/>
          </a:prstGeom>
        </p:spPr>
      </p:pic>
      <p:sp>
        <p:nvSpPr>
          <p:cNvPr id="15" name="Gelijkbenige driehoek 14">
            <a:extLst>
              <a:ext uri="{FF2B5EF4-FFF2-40B4-BE49-F238E27FC236}">
                <a16:creationId xmlns:a16="http://schemas.microsoft.com/office/drawing/2014/main" id="{6EA2887B-10CC-4ABE-AC7E-FB76CFEBE533}"/>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16" name="Gelijkbenige driehoek 15">
            <a:extLst>
              <a:ext uri="{FF2B5EF4-FFF2-40B4-BE49-F238E27FC236}">
                <a16:creationId xmlns:a16="http://schemas.microsoft.com/office/drawing/2014/main" id="{A935B12B-AE9B-436E-8C5A-6BA8426085F0}"/>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17" name="Gelijkbenige driehoek 47">
            <a:extLst>
              <a:ext uri="{FF2B5EF4-FFF2-40B4-BE49-F238E27FC236}">
                <a16:creationId xmlns:a16="http://schemas.microsoft.com/office/drawing/2014/main" id="{6339B571-D1AC-4E72-A69A-EF76261BC901}"/>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18" name="Groep 8">
            <a:extLst>
              <a:ext uri="{FF2B5EF4-FFF2-40B4-BE49-F238E27FC236}">
                <a16:creationId xmlns:a16="http://schemas.microsoft.com/office/drawing/2014/main" id="{6CF68E2A-FA90-4522-8C8F-BCC28DF9B5D0}"/>
              </a:ext>
            </a:extLst>
          </p:cNvPr>
          <p:cNvGrpSpPr>
            <a:grpSpLocks/>
          </p:cNvGrpSpPr>
          <p:nvPr/>
        </p:nvGrpSpPr>
        <p:grpSpPr bwMode="auto">
          <a:xfrm>
            <a:off x="7694613" y="5589240"/>
            <a:ext cx="1341437" cy="247650"/>
            <a:chOff x="7694316" y="5629464"/>
            <a:chExt cx="1342180" cy="247015"/>
          </a:xfrm>
        </p:grpSpPr>
        <p:sp>
          <p:nvSpPr>
            <p:cNvPr id="19" name="Rechthoek: afgeronde hoeken 18">
              <a:hlinkClick r:id="rId12" action="ppaction://hlinksldjump"/>
              <a:extLst>
                <a:ext uri="{FF2B5EF4-FFF2-40B4-BE49-F238E27FC236}">
                  <a16:creationId xmlns:a16="http://schemas.microsoft.com/office/drawing/2014/main" id="{3CDB9A42-FEAC-4D64-920E-BB0A5866C3BE}"/>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0" name="TextBox 1">
              <a:hlinkClick r:id="rId12" action="ppaction://hlinksldjump"/>
              <a:extLst>
                <a:ext uri="{FF2B5EF4-FFF2-40B4-BE49-F238E27FC236}">
                  <a16:creationId xmlns:a16="http://schemas.microsoft.com/office/drawing/2014/main" id="{A39C20A2-43E0-43D2-B523-CEB67B46567A}"/>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21" name="Gelijkbenige driehoek 38">
              <a:extLst>
                <a:ext uri="{FF2B5EF4-FFF2-40B4-BE49-F238E27FC236}">
                  <a16:creationId xmlns:a16="http://schemas.microsoft.com/office/drawing/2014/main" id="{D742C906-B8D1-4D9C-874E-5E3DCD835F03}"/>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Tree>
    <p:extLst>
      <p:ext uri="{BB962C8B-B14F-4D97-AF65-F5344CB8AC3E}">
        <p14:creationId xmlns:p14="http://schemas.microsoft.com/office/powerpoint/2010/main" val="369053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10"/>
                                        </p:tgtEl>
                                      </p:cBhvr>
                                    </p:animEffect>
                                    <p:animScale>
                                      <p:cBhvr>
                                        <p:cTn id="13" dur="250" autoRev="1" fill="hold"/>
                                        <p:tgtEl>
                                          <p:spTgt spid="10"/>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12"/>
                                        </p:tgtEl>
                                      </p:cBhvr>
                                    </p:animEffect>
                                    <p:animScale>
                                      <p:cBhvr>
                                        <p:cTn id="18" dur="250" autoRev="1" fill="hold"/>
                                        <p:tgtEl>
                                          <p:spTgt spid="12"/>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4"/>
                                        </p:tgtEl>
                                      </p:cBhvr>
                                    </p:animEffect>
                                    <p:animScale>
                                      <p:cBhvr>
                                        <p:cTn id="23" dur="250" autoRev="1" fill="hold"/>
                                        <p:tgtEl>
                                          <p:spTgt spid="14"/>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6"/>
                                        </p:tgtEl>
                                      </p:cBhvr>
                                    </p:animEffect>
                                    <p:animScale>
                                      <p:cBhvr>
                                        <p:cTn id="28" dur="250" autoRev="1" fill="hold"/>
                                        <p:tgtEl>
                                          <p:spTgt spid="6"/>
                                        </p:tgtEl>
                                      </p:cBhvr>
                                      <p:by x="105000" y="105000"/>
                                    </p:animScale>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73FDF8-C96C-439E-92D2-51E8AED07F4B}"/>
              </a:ext>
            </a:extLst>
          </p:cNvPr>
          <p:cNvSpPr txBox="1"/>
          <p:nvPr/>
        </p:nvSpPr>
        <p:spPr>
          <a:xfrm>
            <a:off x="327025" y="188913"/>
            <a:ext cx="8159612" cy="830997"/>
          </a:xfrm>
          <a:prstGeom prst="rect">
            <a:avLst/>
          </a:prstGeom>
          <a:noFill/>
        </p:spPr>
        <p:txBody>
          <a:bodyPr wrap="square">
            <a:spAutoFit/>
          </a:bodyPr>
          <a:lstStyle/>
          <a:p>
            <a:pPr>
              <a:defRPr/>
            </a:pPr>
            <a:r>
              <a:rPr lang="nl-BE" b="1" dirty="0" err="1">
                <a:solidFill>
                  <a:schemeClr val="bg2">
                    <a:lumMod val="25000"/>
                  </a:schemeClr>
                </a:solidFill>
                <a:latin typeface="Calibri" panose="020F0502020204030204" pitchFamily="34" charset="0"/>
              </a:rPr>
              <a:t>Wynn’s</a:t>
            </a:r>
            <a:r>
              <a:rPr lang="nl-BE" b="1" dirty="0">
                <a:solidFill>
                  <a:schemeClr val="bg2">
                    <a:lumMod val="25000"/>
                  </a:schemeClr>
                </a:solidFill>
                <a:latin typeface="Calibri" panose="020F0502020204030204" pitchFamily="34" charset="0"/>
              </a:rPr>
              <a:t>: Des </a:t>
            </a:r>
            <a:r>
              <a:rPr lang="nl-BE" b="1" dirty="0" err="1">
                <a:solidFill>
                  <a:schemeClr val="bg2">
                    <a:lumMod val="25000"/>
                  </a:schemeClr>
                </a:solidFill>
                <a:latin typeface="Calibri" panose="020F0502020204030204" pitchFamily="34" charset="0"/>
              </a:rPr>
              <a:t>solutions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efficaces</a:t>
            </a:r>
            <a:r>
              <a:rPr lang="nl-BE" b="1" dirty="0">
                <a:solidFill>
                  <a:schemeClr val="bg2">
                    <a:lumMod val="25000"/>
                  </a:schemeClr>
                </a:solidFill>
                <a:latin typeface="Calibri" panose="020F0502020204030204" pitchFamily="34" charset="0"/>
              </a:rPr>
              <a:t> à </a:t>
            </a:r>
            <a:r>
              <a:rPr lang="nl-BE" b="1" dirty="0" err="1">
                <a:solidFill>
                  <a:schemeClr val="bg2">
                    <a:lumMod val="25000"/>
                  </a:schemeClr>
                </a:solidFill>
                <a:latin typeface="Calibri" panose="020F0502020204030204" pitchFamily="34" charset="0"/>
              </a:rPr>
              <a:t>tous</a:t>
            </a:r>
            <a:r>
              <a:rPr lang="nl-BE" b="1" dirty="0">
                <a:solidFill>
                  <a:schemeClr val="bg2">
                    <a:lumMod val="25000"/>
                  </a:schemeClr>
                </a:solidFill>
                <a:latin typeface="Calibri" panose="020F0502020204030204" pitchFamily="34" charset="0"/>
              </a:rPr>
              <a:t> les </a:t>
            </a:r>
            <a:r>
              <a:rPr lang="nl-BE" b="1" dirty="0" err="1">
                <a:solidFill>
                  <a:schemeClr val="bg2">
                    <a:lumMod val="25000"/>
                  </a:schemeClr>
                </a:solidFill>
                <a:latin typeface="Calibri" panose="020F0502020204030204" pitchFamily="34" charset="0"/>
              </a:rPr>
              <a:t>problèmes</a:t>
            </a:r>
            <a:endParaRPr lang="nl-BE" b="1" dirty="0">
              <a:solidFill>
                <a:schemeClr val="bg2">
                  <a:lumMod val="25000"/>
                </a:schemeClr>
              </a:solidFill>
              <a:latin typeface="Calibri" panose="020F0502020204030204" pitchFamily="34" charset="0"/>
            </a:endParaRPr>
          </a:p>
          <a:p>
            <a:pPr>
              <a:defRPr/>
            </a:pPr>
            <a:endParaRPr lang="nl-BE" b="1" dirty="0">
              <a:solidFill>
                <a:schemeClr val="bg2">
                  <a:lumMod val="25000"/>
                </a:schemeClr>
              </a:solidFill>
              <a:latin typeface="Calibri" panose="020F0502020204030204" pitchFamily="34" charset="0"/>
            </a:endParaRPr>
          </a:p>
        </p:txBody>
      </p:sp>
      <p:sp>
        <p:nvSpPr>
          <p:cNvPr id="97" name="TextBox 68">
            <a:extLst>
              <a:ext uri="{FF2B5EF4-FFF2-40B4-BE49-F238E27FC236}">
                <a16:creationId xmlns:a16="http://schemas.microsoft.com/office/drawing/2014/main" id="{AB36AAE4-F1A6-4D9D-9A24-443E37F1F41B}"/>
              </a:ext>
            </a:extLst>
          </p:cNvPr>
          <p:cNvSpPr txBox="1"/>
          <p:nvPr/>
        </p:nvSpPr>
        <p:spPr>
          <a:xfrm>
            <a:off x="5142539" y="2270798"/>
            <a:ext cx="3331665" cy="585788"/>
          </a:xfrm>
          <a:prstGeom prst="rect">
            <a:avLst/>
          </a:prstGeom>
          <a:noFill/>
        </p:spPr>
        <p:txBody>
          <a:bodyPr wrap="square">
            <a:spAutoFit/>
          </a:bodyPr>
          <a:lstStyle/>
          <a:p>
            <a:pPr algn="ctr">
              <a:defRPr/>
            </a:pPr>
            <a:r>
              <a:rPr lang="en-US" sz="1600" b="1" dirty="0" err="1">
                <a:solidFill>
                  <a:schemeClr val="bg2">
                    <a:lumMod val="25000"/>
                  </a:schemeClr>
                </a:solidFill>
                <a:latin typeface="Calibri" panose="020F0502020204030204" pitchFamily="34" charset="0"/>
              </a:rPr>
              <a:t>Additifs</a:t>
            </a:r>
            <a:r>
              <a:rPr lang="en-US" sz="1600" b="1" dirty="0">
                <a:solidFill>
                  <a:schemeClr val="bg2">
                    <a:lumMod val="25000"/>
                  </a:schemeClr>
                </a:solidFill>
                <a:latin typeface="Calibri" panose="020F0502020204030204" pitchFamily="34" charset="0"/>
              </a:rPr>
              <a:t> </a:t>
            </a:r>
            <a:r>
              <a:rPr lang="en-US" sz="1600" b="1" dirty="0" err="1">
                <a:solidFill>
                  <a:schemeClr val="bg2">
                    <a:lumMod val="25000"/>
                  </a:schemeClr>
                </a:solidFill>
                <a:latin typeface="Calibri" panose="020F0502020204030204" pitchFamily="34" charset="0"/>
              </a:rPr>
              <a:t>Consommateurs</a:t>
            </a:r>
            <a:endParaRPr lang="en-US" sz="1600" b="1" dirty="0">
              <a:solidFill>
                <a:schemeClr val="bg2">
                  <a:lumMod val="25000"/>
                </a:schemeClr>
              </a:solidFill>
              <a:latin typeface="Calibri" panose="020F0502020204030204" pitchFamily="34" charset="0"/>
            </a:endParaRPr>
          </a:p>
          <a:p>
            <a:pPr algn="ctr">
              <a:defRPr/>
            </a:pPr>
            <a:endParaRPr lang="en-US" sz="1600" b="1" dirty="0">
              <a:solidFill>
                <a:schemeClr val="bg2">
                  <a:lumMod val="25000"/>
                </a:schemeClr>
              </a:solidFill>
              <a:latin typeface="Calibri" panose="020F0502020204030204" pitchFamily="34" charset="0"/>
            </a:endParaRPr>
          </a:p>
        </p:txBody>
      </p:sp>
      <p:sp>
        <p:nvSpPr>
          <p:cNvPr id="98" name="TextBox 20">
            <a:extLst>
              <a:ext uri="{FF2B5EF4-FFF2-40B4-BE49-F238E27FC236}">
                <a16:creationId xmlns:a16="http://schemas.microsoft.com/office/drawing/2014/main" id="{5962B4A5-88F4-4D32-B70A-B708E7ED84DF}"/>
              </a:ext>
            </a:extLst>
          </p:cNvPr>
          <p:cNvSpPr txBox="1"/>
          <p:nvPr/>
        </p:nvSpPr>
        <p:spPr>
          <a:xfrm>
            <a:off x="147638" y="2291432"/>
            <a:ext cx="2648903" cy="338138"/>
          </a:xfrm>
          <a:prstGeom prst="rect">
            <a:avLst/>
          </a:prstGeom>
          <a:noFill/>
        </p:spPr>
        <p:txBody>
          <a:bodyPr wrap="square">
            <a:spAutoFit/>
          </a:bodyPr>
          <a:lstStyle/>
          <a:p>
            <a:pPr algn="ctr">
              <a:defRPr/>
            </a:pPr>
            <a:r>
              <a:rPr lang="en-US" sz="1600" b="1" dirty="0" err="1">
                <a:solidFill>
                  <a:schemeClr val="bg2">
                    <a:lumMod val="25000"/>
                  </a:schemeClr>
                </a:solidFill>
                <a:latin typeface="Calibri" panose="020F0502020204030204" pitchFamily="34" charset="0"/>
              </a:rPr>
              <a:t>Additifs</a:t>
            </a:r>
            <a:r>
              <a:rPr lang="en-US" sz="1600" b="1" dirty="0">
                <a:solidFill>
                  <a:schemeClr val="bg2">
                    <a:lumMod val="25000"/>
                  </a:schemeClr>
                </a:solidFill>
                <a:latin typeface="Calibri" panose="020F0502020204030204" pitchFamily="34" charset="0"/>
              </a:rPr>
              <a:t> </a:t>
            </a:r>
            <a:r>
              <a:rPr lang="en-US" sz="1600" b="1" dirty="0" err="1">
                <a:solidFill>
                  <a:schemeClr val="bg2">
                    <a:lumMod val="25000"/>
                  </a:schemeClr>
                </a:solidFill>
                <a:latin typeface="Calibri" panose="020F0502020204030204" pitchFamily="34" charset="0"/>
              </a:rPr>
              <a:t>Professionnels</a:t>
            </a:r>
            <a:endParaRPr lang="en-US" sz="1600" b="1" dirty="0">
              <a:solidFill>
                <a:schemeClr val="bg2">
                  <a:lumMod val="25000"/>
                </a:schemeClr>
              </a:solidFill>
              <a:latin typeface="Calibri" panose="020F0502020204030204" pitchFamily="34" charset="0"/>
            </a:endParaRPr>
          </a:p>
        </p:txBody>
      </p:sp>
      <p:pic>
        <p:nvPicPr>
          <p:cNvPr id="5126" name="Image 4">
            <a:extLst>
              <a:ext uri="{FF2B5EF4-FFF2-40B4-BE49-F238E27FC236}">
                <a16:creationId xmlns:a16="http://schemas.microsoft.com/office/drawing/2014/main" id="{EEC8CF59-8B45-42D4-8155-E4CAFF2B698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16016" y="3911898"/>
            <a:ext cx="1068387"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Image 28">
            <a:extLst>
              <a:ext uri="{FF2B5EF4-FFF2-40B4-BE49-F238E27FC236}">
                <a16:creationId xmlns:a16="http://schemas.microsoft.com/office/drawing/2014/main" id="{D07316C8-73EB-49EB-877F-1FE63A8B5C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862"/>
          <a:stretch/>
        </p:blipFill>
        <p:spPr bwMode="auto">
          <a:xfrm>
            <a:off x="199637" y="1076076"/>
            <a:ext cx="1938279" cy="119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5">
            <a:extLst>
              <a:ext uri="{FF2B5EF4-FFF2-40B4-BE49-F238E27FC236}">
                <a16:creationId xmlns:a16="http://schemas.microsoft.com/office/drawing/2014/main" id="{AA387C0B-847F-4B99-8111-B3947F5976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5972" y="1267498"/>
            <a:ext cx="433388"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6">
            <a:extLst>
              <a:ext uri="{FF2B5EF4-FFF2-40B4-BE49-F238E27FC236}">
                <a16:creationId xmlns:a16="http://schemas.microsoft.com/office/drawing/2014/main" id="{44643CAC-8AEE-4B89-BF79-C813670B70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0997" y="1240620"/>
            <a:ext cx="434975"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1">
            <a:extLst>
              <a:ext uri="{FF2B5EF4-FFF2-40B4-BE49-F238E27FC236}">
                <a16:creationId xmlns:a16="http://schemas.microsoft.com/office/drawing/2014/main" id="{09A3F6AE-83B3-4454-AB98-CF4C233BE1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4083" y="1247711"/>
            <a:ext cx="434975"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4">
            <a:extLst>
              <a:ext uri="{FF2B5EF4-FFF2-40B4-BE49-F238E27FC236}">
                <a16:creationId xmlns:a16="http://schemas.microsoft.com/office/drawing/2014/main" id="{69A0B296-8955-41E1-9A3E-F781ADF4E3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2343" y="1504256"/>
            <a:ext cx="45085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Picture 16">
            <a:extLst>
              <a:ext uri="{FF2B5EF4-FFF2-40B4-BE49-F238E27FC236}">
                <a16:creationId xmlns:a16="http://schemas.microsoft.com/office/drawing/2014/main" id="{DDAF75F0-111D-40D1-B41F-20CA8F224E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6606" y="1531164"/>
            <a:ext cx="401637"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Picture 27">
            <a:extLst>
              <a:ext uri="{FF2B5EF4-FFF2-40B4-BE49-F238E27FC236}">
                <a16:creationId xmlns:a16="http://schemas.microsoft.com/office/drawing/2014/main" id="{86740343-7E1A-4D6E-9297-9D24D59791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44598" y="896244"/>
            <a:ext cx="1112838"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5" name="Picture 34">
            <a:extLst>
              <a:ext uri="{FF2B5EF4-FFF2-40B4-BE49-F238E27FC236}">
                <a16:creationId xmlns:a16="http://schemas.microsoft.com/office/drawing/2014/main" id="{58D50E14-72C9-44A6-A852-A5CC5746CB8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r="9422"/>
          <a:stretch>
            <a:fillRect/>
          </a:stretch>
        </p:blipFill>
        <p:spPr bwMode="auto">
          <a:xfrm>
            <a:off x="2736573" y="1042294"/>
            <a:ext cx="733425"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6" name="Picture 35">
            <a:extLst>
              <a:ext uri="{FF2B5EF4-FFF2-40B4-BE49-F238E27FC236}">
                <a16:creationId xmlns:a16="http://schemas.microsoft.com/office/drawing/2014/main" id="{B4F4471A-8232-4412-B207-8FD57D4A989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09267" y="3673475"/>
            <a:ext cx="4445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Picture 37">
            <a:extLst>
              <a:ext uri="{FF2B5EF4-FFF2-40B4-BE49-F238E27FC236}">
                <a16:creationId xmlns:a16="http://schemas.microsoft.com/office/drawing/2014/main" id="{376B1150-A5F9-4E04-9D36-4AA16ABDBDA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66467" y="3508375"/>
            <a:ext cx="258762"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8" name="Picture 39">
            <a:extLst>
              <a:ext uri="{FF2B5EF4-FFF2-40B4-BE49-F238E27FC236}">
                <a16:creationId xmlns:a16="http://schemas.microsoft.com/office/drawing/2014/main" id="{1274221C-2A2C-4961-9DBC-B109669BBBD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52217" y="3503613"/>
            <a:ext cx="258762"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9" name="Picture 41">
            <a:extLst>
              <a:ext uri="{FF2B5EF4-FFF2-40B4-BE49-F238E27FC236}">
                <a16:creationId xmlns:a16="http://schemas.microsoft.com/office/drawing/2014/main" id="{4ED79A10-3001-4B40-AEA2-9504847C23E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17104" y="3536950"/>
            <a:ext cx="306388"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1" name="Picture 33">
            <a:extLst>
              <a:ext uri="{FF2B5EF4-FFF2-40B4-BE49-F238E27FC236}">
                <a16:creationId xmlns:a16="http://schemas.microsoft.com/office/drawing/2014/main" id="{2FF8252A-D11D-44A7-AA3D-ED7D75C40C9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84411" y="1112144"/>
            <a:ext cx="673100"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 name="TextBox 21">
            <a:extLst>
              <a:ext uri="{FF2B5EF4-FFF2-40B4-BE49-F238E27FC236}">
                <a16:creationId xmlns:a16="http://schemas.microsoft.com/office/drawing/2014/main" id="{4DCE7288-6C6A-4042-B260-38A6E8775ED1}"/>
              </a:ext>
            </a:extLst>
          </p:cNvPr>
          <p:cNvSpPr txBox="1"/>
          <p:nvPr/>
        </p:nvSpPr>
        <p:spPr>
          <a:xfrm>
            <a:off x="2795326" y="2299370"/>
            <a:ext cx="2496754" cy="338554"/>
          </a:xfrm>
          <a:prstGeom prst="rect">
            <a:avLst/>
          </a:prstGeom>
          <a:noFill/>
        </p:spPr>
        <p:txBody>
          <a:bodyPr wrap="square">
            <a:spAutoFit/>
          </a:bodyPr>
          <a:lstStyle/>
          <a:p>
            <a:pPr algn="ctr">
              <a:defRPr/>
            </a:pPr>
            <a:r>
              <a:rPr lang="en-US" sz="1600" b="1" dirty="0" err="1">
                <a:solidFill>
                  <a:schemeClr val="bg2">
                    <a:lumMod val="25000"/>
                  </a:schemeClr>
                </a:solidFill>
                <a:latin typeface="Calibri" panose="020F0502020204030204" pitchFamily="34" charset="0"/>
              </a:rPr>
              <a:t>Additifs</a:t>
            </a:r>
            <a:r>
              <a:rPr lang="en-US" sz="1600" b="1" dirty="0">
                <a:solidFill>
                  <a:schemeClr val="bg2">
                    <a:lumMod val="25000"/>
                  </a:schemeClr>
                </a:solidFill>
                <a:latin typeface="Calibri" panose="020F0502020204030204" pitchFamily="34" charset="0"/>
              </a:rPr>
              <a:t> Fleet</a:t>
            </a:r>
          </a:p>
        </p:txBody>
      </p:sp>
      <p:pic>
        <p:nvPicPr>
          <p:cNvPr id="5143" name="Picture 2" descr="https://www.wynns.de/wp-content/uploads/sites/8/2014/12/transerve-214x330.jpg">
            <a:extLst>
              <a:ext uri="{FF2B5EF4-FFF2-40B4-BE49-F238E27FC236}">
                <a16:creationId xmlns:a16="http://schemas.microsoft.com/office/drawing/2014/main" id="{750162BF-17C4-4FCF-A752-C06DBAC4594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39464" y="3628505"/>
            <a:ext cx="768350"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ep 9">
            <a:extLst>
              <a:ext uri="{FF2B5EF4-FFF2-40B4-BE49-F238E27FC236}">
                <a16:creationId xmlns:a16="http://schemas.microsoft.com/office/drawing/2014/main" id="{B0BEB17A-ED11-4D41-A9A4-6D04939F958A}"/>
              </a:ext>
            </a:extLst>
          </p:cNvPr>
          <p:cNvGrpSpPr/>
          <p:nvPr/>
        </p:nvGrpSpPr>
        <p:grpSpPr>
          <a:xfrm>
            <a:off x="120080" y="2734345"/>
            <a:ext cx="965895" cy="331787"/>
            <a:chOff x="192088" y="2881313"/>
            <a:chExt cx="965895" cy="331787"/>
          </a:xfrm>
        </p:grpSpPr>
        <p:sp>
          <p:nvSpPr>
            <p:cNvPr id="6" name="Rechthoek 5">
              <a:extLst>
                <a:ext uri="{FF2B5EF4-FFF2-40B4-BE49-F238E27FC236}">
                  <a16:creationId xmlns:a16="http://schemas.microsoft.com/office/drawing/2014/main" id="{C9CEEDED-4F5D-4458-8718-0A3FE8FA2535}"/>
                </a:ext>
              </a:extLst>
            </p:cNvPr>
            <p:cNvSpPr/>
            <p:nvPr/>
          </p:nvSpPr>
          <p:spPr bwMode="auto">
            <a:xfrm>
              <a:off x="192088" y="2881313"/>
              <a:ext cx="817832" cy="331787"/>
            </a:xfrm>
            <a:prstGeom prst="rect">
              <a:avLst/>
            </a:prstGeom>
            <a:solidFill>
              <a:schemeClr val="bg2">
                <a:lumMod val="40000"/>
                <a:lumOff val="60000"/>
              </a:schemeClr>
            </a:solidFill>
            <a:ln w="28575" cap="flat" cmpd="sng" algn="ctr">
              <a:solidFill>
                <a:schemeClr val="tx1"/>
              </a:solid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5195" name="Gelijkbenige driehoek 6">
              <a:extLst>
                <a:ext uri="{FF2B5EF4-FFF2-40B4-BE49-F238E27FC236}">
                  <a16:creationId xmlns:a16="http://schemas.microsoft.com/office/drawing/2014/main" id="{59BA2594-6D66-44E0-B881-CE76F43DFCC0}"/>
                </a:ext>
              </a:extLst>
            </p:cNvPr>
            <p:cNvSpPr>
              <a:spLocks noChangeArrowheads="1"/>
            </p:cNvSpPr>
            <p:nvPr/>
          </p:nvSpPr>
          <p:spPr bwMode="auto">
            <a:xfrm rot="5400000">
              <a:off x="234619" y="2944945"/>
              <a:ext cx="193931" cy="167128"/>
            </a:xfrm>
            <a:prstGeom prst="triangle">
              <a:avLst>
                <a:gd name="adj" fmla="val 50000"/>
              </a:avLst>
            </a:pr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128" name="TextBox 20">
              <a:hlinkClick r:id="rId17" action="ppaction://hlinksldjump"/>
              <a:extLst>
                <a:ext uri="{FF2B5EF4-FFF2-40B4-BE49-F238E27FC236}">
                  <a16:creationId xmlns:a16="http://schemas.microsoft.com/office/drawing/2014/main" id="{C8352E7B-7CE0-4ECE-91B5-7893D2B402C8}"/>
                </a:ext>
              </a:extLst>
            </p:cNvPr>
            <p:cNvSpPr txBox="1"/>
            <p:nvPr/>
          </p:nvSpPr>
          <p:spPr>
            <a:xfrm>
              <a:off x="251520" y="2924175"/>
              <a:ext cx="906463" cy="247650"/>
            </a:xfrm>
            <a:prstGeom prst="rect">
              <a:avLst/>
            </a:prstGeom>
            <a:noFill/>
          </p:spPr>
          <p:txBody>
            <a:bodyPr>
              <a:spAutoFit/>
            </a:bodyPr>
            <a:lstStyle/>
            <a:p>
              <a:pPr algn="ctr">
                <a:defRPr/>
              </a:pPr>
              <a:r>
                <a:rPr lang="en-US" sz="1000" dirty="0">
                  <a:solidFill>
                    <a:schemeClr val="bg2">
                      <a:lumMod val="25000"/>
                    </a:schemeClr>
                  </a:solidFill>
                  <a:latin typeface="Calibri" panose="020F0502020204030204" pitchFamily="34" charset="0"/>
                </a:rPr>
                <a:t>Carburant</a:t>
              </a:r>
            </a:p>
          </p:txBody>
        </p:sp>
      </p:grpSp>
      <p:grpSp>
        <p:nvGrpSpPr>
          <p:cNvPr id="9" name="Groep 8">
            <a:extLst>
              <a:ext uri="{FF2B5EF4-FFF2-40B4-BE49-F238E27FC236}">
                <a16:creationId xmlns:a16="http://schemas.microsoft.com/office/drawing/2014/main" id="{4AB9D281-3849-45E7-BE11-5FBAA868C1D5}"/>
              </a:ext>
            </a:extLst>
          </p:cNvPr>
          <p:cNvGrpSpPr/>
          <p:nvPr/>
        </p:nvGrpSpPr>
        <p:grpSpPr>
          <a:xfrm>
            <a:off x="923715" y="2734344"/>
            <a:ext cx="866441" cy="331787"/>
            <a:chOff x="1089025" y="2881313"/>
            <a:chExt cx="906463" cy="331787"/>
          </a:xfrm>
        </p:grpSpPr>
        <p:sp>
          <p:nvSpPr>
            <p:cNvPr id="129" name="Rechthoek 128">
              <a:extLst>
                <a:ext uri="{FF2B5EF4-FFF2-40B4-BE49-F238E27FC236}">
                  <a16:creationId xmlns:a16="http://schemas.microsoft.com/office/drawing/2014/main" id="{70AEA232-6FDE-44F2-8B1B-A383F843E002}"/>
                </a:ext>
              </a:extLst>
            </p:cNvPr>
            <p:cNvSpPr/>
            <p:nvPr/>
          </p:nvSpPr>
          <p:spPr bwMode="auto">
            <a:xfrm>
              <a:off x="1154113" y="2881313"/>
              <a:ext cx="610376" cy="331787"/>
            </a:xfrm>
            <a:prstGeom prst="rect">
              <a:avLst/>
            </a:prstGeom>
            <a:solidFill>
              <a:schemeClr val="bg2">
                <a:lumMod val="40000"/>
                <a:lumOff val="60000"/>
              </a:schemeClr>
            </a:solidFill>
            <a:ln w="28575" cap="flat" cmpd="sng" algn="ctr">
              <a:solidFill>
                <a:schemeClr val="tx1"/>
              </a:solid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5193" name="Gelijkbenige driehoek 129">
              <a:extLst>
                <a:ext uri="{FF2B5EF4-FFF2-40B4-BE49-F238E27FC236}">
                  <a16:creationId xmlns:a16="http://schemas.microsoft.com/office/drawing/2014/main" id="{01CAD013-2D6A-4C6C-8552-E5B90A529FED}"/>
                </a:ext>
              </a:extLst>
            </p:cNvPr>
            <p:cNvSpPr>
              <a:spLocks noChangeArrowheads="1"/>
            </p:cNvSpPr>
            <p:nvPr/>
          </p:nvSpPr>
          <p:spPr bwMode="auto">
            <a:xfrm rot="5400000">
              <a:off x="1196644" y="2944945"/>
              <a:ext cx="193931" cy="167128"/>
            </a:xfrm>
            <a:prstGeom prst="triangle">
              <a:avLst>
                <a:gd name="adj" fmla="val 50000"/>
              </a:avLst>
            </a:pr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131" name="TextBox 20">
              <a:hlinkClick r:id="rId18" action="ppaction://hlinksldjump"/>
              <a:extLst>
                <a:ext uri="{FF2B5EF4-FFF2-40B4-BE49-F238E27FC236}">
                  <a16:creationId xmlns:a16="http://schemas.microsoft.com/office/drawing/2014/main" id="{A34F9B62-A362-41C2-91BD-69560DE2CF8B}"/>
                </a:ext>
              </a:extLst>
            </p:cNvPr>
            <p:cNvSpPr txBox="1"/>
            <p:nvPr/>
          </p:nvSpPr>
          <p:spPr>
            <a:xfrm>
              <a:off x="1089025" y="2924175"/>
              <a:ext cx="906463" cy="247650"/>
            </a:xfrm>
            <a:prstGeom prst="rect">
              <a:avLst/>
            </a:prstGeom>
            <a:noFill/>
          </p:spPr>
          <p:txBody>
            <a:bodyPr>
              <a:spAutoFit/>
            </a:bodyPr>
            <a:lstStyle/>
            <a:p>
              <a:pPr algn="ctr">
                <a:defRPr/>
              </a:pPr>
              <a:r>
                <a:rPr lang="en-US" sz="1000" dirty="0" err="1">
                  <a:solidFill>
                    <a:schemeClr val="bg2">
                      <a:lumMod val="25000"/>
                    </a:schemeClr>
                  </a:solidFill>
                  <a:latin typeface="Calibri" panose="020F0502020204030204" pitchFamily="34" charset="0"/>
                </a:rPr>
                <a:t>Huile</a:t>
              </a:r>
              <a:endParaRPr lang="en-US" sz="1000" dirty="0">
                <a:solidFill>
                  <a:schemeClr val="bg2">
                    <a:lumMod val="25000"/>
                  </a:schemeClr>
                </a:solidFill>
                <a:latin typeface="Calibri" panose="020F0502020204030204" pitchFamily="34" charset="0"/>
              </a:endParaRPr>
            </a:p>
          </p:txBody>
        </p:sp>
      </p:grpSp>
      <p:grpSp>
        <p:nvGrpSpPr>
          <p:cNvPr id="15" name="Groep 14">
            <a:extLst>
              <a:ext uri="{FF2B5EF4-FFF2-40B4-BE49-F238E27FC236}">
                <a16:creationId xmlns:a16="http://schemas.microsoft.com/office/drawing/2014/main" id="{31A4BA09-2394-4763-AFDC-89ADCB55DFB8}"/>
              </a:ext>
            </a:extLst>
          </p:cNvPr>
          <p:cNvGrpSpPr/>
          <p:nvPr/>
        </p:nvGrpSpPr>
        <p:grpSpPr>
          <a:xfrm>
            <a:off x="1621946" y="2708920"/>
            <a:ext cx="1077846" cy="369332"/>
            <a:chOff x="1693954" y="2708920"/>
            <a:chExt cx="1077846" cy="369332"/>
          </a:xfrm>
        </p:grpSpPr>
        <p:sp>
          <p:nvSpPr>
            <p:cNvPr id="132" name="Rechthoek 131">
              <a:extLst>
                <a:ext uri="{FF2B5EF4-FFF2-40B4-BE49-F238E27FC236}">
                  <a16:creationId xmlns:a16="http://schemas.microsoft.com/office/drawing/2014/main" id="{8771D636-F3B8-4D71-B205-4EFF1120B84A}"/>
                </a:ext>
              </a:extLst>
            </p:cNvPr>
            <p:cNvSpPr/>
            <p:nvPr/>
          </p:nvSpPr>
          <p:spPr bwMode="auto">
            <a:xfrm>
              <a:off x="1693954" y="2734344"/>
              <a:ext cx="912413" cy="331787"/>
            </a:xfrm>
            <a:prstGeom prst="rect">
              <a:avLst/>
            </a:prstGeom>
            <a:solidFill>
              <a:schemeClr val="bg2">
                <a:lumMod val="40000"/>
                <a:lumOff val="60000"/>
              </a:schemeClr>
            </a:solidFill>
            <a:ln w="28575" cap="flat" cmpd="sng" algn="ctr">
              <a:solidFill>
                <a:schemeClr val="tx1"/>
              </a:solid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5190" name="Gelijkbenige driehoek 132">
              <a:extLst>
                <a:ext uri="{FF2B5EF4-FFF2-40B4-BE49-F238E27FC236}">
                  <a16:creationId xmlns:a16="http://schemas.microsoft.com/office/drawing/2014/main" id="{96FFA579-AE9F-4391-AD1A-2BB724B918C9}"/>
                </a:ext>
              </a:extLst>
            </p:cNvPr>
            <p:cNvSpPr>
              <a:spLocks noChangeArrowheads="1"/>
            </p:cNvSpPr>
            <p:nvPr/>
          </p:nvSpPr>
          <p:spPr bwMode="auto">
            <a:xfrm rot="5400000">
              <a:off x="1748577" y="2790733"/>
              <a:ext cx="193931" cy="181613"/>
            </a:xfrm>
            <a:prstGeom prst="triangle">
              <a:avLst>
                <a:gd name="adj" fmla="val 50000"/>
              </a:avLst>
            </a:pr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134" name="TextBox 20">
              <a:hlinkClick r:id="rId19" action="ppaction://hlinksldjump"/>
              <a:extLst>
                <a:ext uri="{FF2B5EF4-FFF2-40B4-BE49-F238E27FC236}">
                  <a16:creationId xmlns:a16="http://schemas.microsoft.com/office/drawing/2014/main" id="{1D42851C-2CEA-4C50-90AD-65B69D8B8EBB}"/>
                </a:ext>
              </a:extLst>
            </p:cNvPr>
            <p:cNvSpPr txBox="1"/>
            <p:nvPr/>
          </p:nvSpPr>
          <p:spPr bwMode="auto">
            <a:xfrm>
              <a:off x="1890842" y="2708920"/>
              <a:ext cx="880958" cy="369332"/>
            </a:xfrm>
            <a:prstGeom prst="rect">
              <a:avLst/>
            </a:prstGeom>
            <a:noFill/>
          </p:spPr>
          <p:txBody>
            <a:bodyPr wrap="square">
              <a:spAutoFit/>
            </a:bodyPr>
            <a:lstStyle/>
            <a:p>
              <a:pPr>
                <a:defRPr/>
              </a:pPr>
              <a:r>
                <a:rPr lang="en-US" sz="900" dirty="0" err="1">
                  <a:solidFill>
                    <a:schemeClr val="bg2">
                      <a:lumMod val="25000"/>
                    </a:schemeClr>
                  </a:solidFill>
                  <a:latin typeface="Calibri" panose="020F0502020204030204" pitchFamily="34" charset="0"/>
                </a:rPr>
                <a:t>Refroidisse</a:t>
              </a:r>
              <a:r>
                <a:rPr lang="en-US" sz="900" dirty="0">
                  <a:solidFill>
                    <a:schemeClr val="bg2">
                      <a:lumMod val="25000"/>
                    </a:schemeClr>
                  </a:solidFill>
                  <a:latin typeface="Calibri" panose="020F0502020204030204" pitchFamily="34" charset="0"/>
                </a:rPr>
                <a:t>-</a:t>
              </a:r>
            </a:p>
            <a:p>
              <a:pPr>
                <a:defRPr/>
              </a:pPr>
              <a:r>
                <a:rPr lang="en-US" sz="900" dirty="0" err="1">
                  <a:solidFill>
                    <a:schemeClr val="bg2">
                      <a:lumMod val="25000"/>
                    </a:schemeClr>
                  </a:solidFill>
                  <a:latin typeface="Calibri" panose="020F0502020204030204" pitchFamily="34" charset="0"/>
                </a:rPr>
                <a:t>ment</a:t>
              </a:r>
              <a:endParaRPr lang="en-US" sz="900" dirty="0">
                <a:solidFill>
                  <a:schemeClr val="bg2">
                    <a:lumMod val="25000"/>
                  </a:schemeClr>
                </a:solidFill>
                <a:latin typeface="Calibri" panose="020F0502020204030204" pitchFamily="34" charset="0"/>
              </a:endParaRPr>
            </a:p>
          </p:txBody>
        </p:sp>
      </p:grpSp>
      <p:grpSp>
        <p:nvGrpSpPr>
          <p:cNvPr id="17" name="Groep 16">
            <a:extLst>
              <a:ext uri="{FF2B5EF4-FFF2-40B4-BE49-F238E27FC236}">
                <a16:creationId xmlns:a16="http://schemas.microsoft.com/office/drawing/2014/main" id="{E4A29FEC-B521-49E8-B336-677D02716820}"/>
              </a:ext>
            </a:extLst>
          </p:cNvPr>
          <p:cNvGrpSpPr/>
          <p:nvPr/>
        </p:nvGrpSpPr>
        <p:grpSpPr>
          <a:xfrm>
            <a:off x="5232869" y="2724599"/>
            <a:ext cx="977900" cy="331788"/>
            <a:chOff x="5232869" y="2724599"/>
            <a:chExt cx="977900" cy="331788"/>
          </a:xfrm>
        </p:grpSpPr>
        <p:sp>
          <p:nvSpPr>
            <p:cNvPr id="162" name="Rechthoek 161">
              <a:extLst>
                <a:ext uri="{FF2B5EF4-FFF2-40B4-BE49-F238E27FC236}">
                  <a16:creationId xmlns:a16="http://schemas.microsoft.com/office/drawing/2014/main" id="{C47A571B-931D-4DFA-8086-5AB11FF62413}"/>
                </a:ext>
              </a:extLst>
            </p:cNvPr>
            <p:cNvSpPr/>
            <p:nvPr/>
          </p:nvSpPr>
          <p:spPr bwMode="auto">
            <a:xfrm>
              <a:off x="5232869" y="2724599"/>
              <a:ext cx="810709" cy="331788"/>
            </a:xfrm>
            <a:prstGeom prst="rect">
              <a:avLst/>
            </a:prstGeom>
            <a:solidFill>
              <a:schemeClr val="bg2">
                <a:lumMod val="40000"/>
                <a:lumOff val="60000"/>
              </a:schemeClr>
            </a:solidFill>
            <a:ln w="28575" cap="flat" cmpd="sng" algn="ctr">
              <a:solidFill>
                <a:schemeClr val="tx1"/>
              </a:solid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5187" name="Gelijkbenige driehoek 162">
              <a:extLst>
                <a:ext uri="{FF2B5EF4-FFF2-40B4-BE49-F238E27FC236}">
                  <a16:creationId xmlns:a16="http://schemas.microsoft.com/office/drawing/2014/main" id="{06CE22C7-8C27-4E62-AFAF-894C3FC741BD}"/>
                </a:ext>
              </a:extLst>
            </p:cNvPr>
            <p:cNvSpPr>
              <a:spLocks noChangeArrowheads="1"/>
            </p:cNvSpPr>
            <p:nvPr/>
          </p:nvSpPr>
          <p:spPr bwMode="auto">
            <a:xfrm rot="5400000">
              <a:off x="5275313" y="2788283"/>
              <a:ext cx="193932" cy="167024"/>
            </a:xfrm>
            <a:prstGeom prst="triangle">
              <a:avLst>
                <a:gd name="adj" fmla="val 50000"/>
              </a:avLst>
            </a:pr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164" name="TextBox 20">
              <a:hlinkClick r:id="rId20" action="ppaction://hlinksldjump"/>
              <a:extLst>
                <a:ext uri="{FF2B5EF4-FFF2-40B4-BE49-F238E27FC236}">
                  <a16:creationId xmlns:a16="http://schemas.microsoft.com/office/drawing/2014/main" id="{5D06DCB5-3CD8-42AA-97E9-4595E2449D2E}"/>
                </a:ext>
              </a:extLst>
            </p:cNvPr>
            <p:cNvSpPr txBox="1"/>
            <p:nvPr/>
          </p:nvSpPr>
          <p:spPr bwMode="auto">
            <a:xfrm>
              <a:off x="5304307" y="2767462"/>
              <a:ext cx="906462" cy="247650"/>
            </a:xfrm>
            <a:prstGeom prst="rect">
              <a:avLst/>
            </a:prstGeom>
            <a:noFill/>
          </p:spPr>
          <p:txBody>
            <a:bodyPr>
              <a:spAutoFit/>
            </a:bodyPr>
            <a:lstStyle/>
            <a:p>
              <a:pPr algn="ctr">
                <a:defRPr/>
              </a:pPr>
              <a:r>
                <a:rPr lang="en-US" sz="1000" dirty="0">
                  <a:solidFill>
                    <a:schemeClr val="bg2">
                      <a:lumMod val="25000"/>
                    </a:schemeClr>
                  </a:solidFill>
                  <a:latin typeface="Calibri" panose="020F0502020204030204" pitchFamily="34" charset="0"/>
                </a:rPr>
                <a:t>Carburant</a:t>
              </a:r>
            </a:p>
          </p:txBody>
        </p:sp>
      </p:grpSp>
      <p:sp>
        <p:nvSpPr>
          <p:cNvPr id="165" name="Rechthoek 164">
            <a:extLst>
              <a:ext uri="{FF2B5EF4-FFF2-40B4-BE49-F238E27FC236}">
                <a16:creationId xmlns:a16="http://schemas.microsoft.com/office/drawing/2014/main" id="{6CC40C34-BA89-4C4D-B558-CA8689AE571C}"/>
              </a:ext>
            </a:extLst>
          </p:cNvPr>
          <p:cNvSpPr/>
          <p:nvPr/>
        </p:nvSpPr>
        <p:spPr bwMode="auto">
          <a:xfrm>
            <a:off x="6088801" y="2724599"/>
            <a:ext cx="568298" cy="331788"/>
          </a:xfrm>
          <a:prstGeom prst="rect">
            <a:avLst/>
          </a:prstGeom>
          <a:solidFill>
            <a:schemeClr val="bg2">
              <a:lumMod val="40000"/>
              <a:lumOff val="60000"/>
            </a:schemeClr>
          </a:solidFill>
          <a:ln w="28575" cap="flat" cmpd="sng" algn="ctr">
            <a:solidFill>
              <a:schemeClr val="tx1"/>
            </a:solid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5185" name="Gelijkbenige driehoek 165">
            <a:extLst>
              <a:ext uri="{FF2B5EF4-FFF2-40B4-BE49-F238E27FC236}">
                <a16:creationId xmlns:a16="http://schemas.microsoft.com/office/drawing/2014/main" id="{40CE2B6E-0404-4D0F-B1C8-FD9A1771FAAE}"/>
              </a:ext>
            </a:extLst>
          </p:cNvPr>
          <p:cNvSpPr>
            <a:spLocks noChangeArrowheads="1"/>
          </p:cNvSpPr>
          <p:nvPr/>
        </p:nvSpPr>
        <p:spPr bwMode="auto">
          <a:xfrm rot="5400000">
            <a:off x="6131331" y="2788231"/>
            <a:ext cx="193932" cy="167128"/>
          </a:xfrm>
          <a:prstGeom prst="triangle">
            <a:avLst>
              <a:gd name="adj" fmla="val 50000"/>
            </a:avLst>
          </a:pr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167" name="TextBox 20">
            <a:hlinkClick r:id="rId21" action="ppaction://hlinksldjump"/>
            <a:extLst>
              <a:ext uri="{FF2B5EF4-FFF2-40B4-BE49-F238E27FC236}">
                <a16:creationId xmlns:a16="http://schemas.microsoft.com/office/drawing/2014/main" id="{AFAD2E6F-71C6-41F3-BEC3-C9CF07A8D635}"/>
              </a:ext>
            </a:extLst>
          </p:cNvPr>
          <p:cNvSpPr txBox="1"/>
          <p:nvPr/>
        </p:nvSpPr>
        <p:spPr>
          <a:xfrm>
            <a:off x="6023713" y="2767462"/>
            <a:ext cx="906462" cy="246062"/>
          </a:xfrm>
          <a:prstGeom prst="rect">
            <a:avLst/>
          </a:prstGeom>
          <a:noFill/>
        </p:spPr>
        <p:txBody>
          <a:bodyPr wrap="square">
            <a:spAutoFit/>
          </a:bodyPr>
          <a:lstStyle/>
          <a:p>
            <a:pPr algn="ctr">
              <a:defRPr/>
            </a:pPr>
            <a:r>
              <a:rPr lang="en-US" sz="1000" dirty="0" err="1">
                <a:solidFill>
                  <a:schemeClr val="bg2">
                    <a:lumMod val="25000"/>
                  </a:schemeClr>
                </a:solidFill>
                <a:latin typeface="Calibri" panose="020F0502020204030204" pitchFamily="34" charset="0"/>
              </a:rPr>
              <a:t>Huile</a:t>
            </a:r>
            <a:endParaRPr lang="en-US" sz="1000" dirty="0">
              <a:solidFill>
                <a:schemeClr val="bg2">
                  <a:lumMod val="25000"/>
                </a:schemeClr>
              </a:solidFill>
              <a:latin typeface="Calibri" panose="020F0502020204030204" pitchFamily="34" charset="0"/>
            </a:endParaRPr>
          </a:p>
        </p:txBody>
      </p:sp>
      <p:grpSp>
        <p:nvGrpSpPr>
          <p:cNvPr id="13" name="Groep 12">
            <a:extLst>
              <a:ext uri="{FF2B5EF4-FFF2-40B4-BE49-F238E27FC236}">
                <a16:creationId xmlns:a16="http://schemas.microsoft.com/office/drawing/2014/main" id="{657A4350-3726-4AA6-B0B3-8D41D139C148}"/>
              </a:ext>
            </a:extLst>
          </p:cNvPr>
          <p:cNvGrpSpPr/>
          <p:nvPr/>
        </p:nvGrpSpPr>
        <p:grpSpPr>
          <a:xfrm>
            <a:off x="6691277" y="2714466"/>
            <a:ext cx="1060240" cy="369332"/>
            <a:chOff x="7316145" y="2728974"/>
            <a:chExt cx="1060240" cy="369332"/>
          </a:xfrm>
        </p:grpSpPr>
        <p:sp>
          <p:nvSpPr>
            <p:cNvPr id="168" name="Rechthoek 167">
              <a:extLst>
                <a:ext uri="{FF2B5EF4-FFF2-40B4-BE49-F238E27FC236}">
                  <a16:creationId xmlns:a16="http://schemas.microsoft.com/office/drawing/2014/main" id="{E7F7C890-F94F-4DE8-A12E-3936AC8E3091}"/>
                </a:ext>
              </a:extLst>
            </p:cNvPr>
            <p:cNvSpPr/>
            <p:nvPr/>
          </p:nvSpPr>
          <p:spPr bwMode="auto">
            <a:xfrm>
              <a:off x="7316145" y="2739107"/>
              <a:ext cx="906464" cy="331788"/>
            </a:xfrm>
            <a:prstGeom prst="rect">
              <a:avLst/>
            </a:prstGeom>
            <a:solidFill>
              <a:schemeClr val="bg2">
                <a:lumMod val="40000"/>
                <a:lumOff val="60000"/>
              </a:schemeClr>
            </a:solidFill>
            <a:ln w="28575" cap="flat" cmpd="sng" algn="ctr">
              <a:solidFill>
                <a:schemeClr val="tx1"/>
              </a:solid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5182" name="Gelijkbenige driehoek 168">
              <a:extLst>
                <a:ext uri="{FF2B5EF4-FFF2-40B4-BE49-F238E27FC236}">
                  <a16:creationId xmlns:a16="http://schemas.microsoft.com/office/drawing/2014/main" id="{1AE7BDF1-3C10-46DD-B512-E3FE61D8EFEC}"/>
                </a:ext>
              </a:extLst>
            </p:cNvPr>
            <p:cNvSpPr>
              <a:spLocks noChangeArrowheads="1"/>
            </p:cNvSpPr>
            <p:nvPr/>
          </p:nvSpPr>
          <p:spPr bwMode="auto">
            <a:xfrm rot="5400000">
              <a:off x="7351706" y="2802807"/>
              <a:ext cx="193932" cy="166992"/>
            </a:xfrm>
            <a:prstGeom prst="triangle">
              <a:avLst>
                <a:gd name="adj" fmla="val 50000"/>
              </a:avLst>
            </a:pr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170" name="TextBox 20">
              <a:hlinkClick r:id="rId22" action="ppaction://hlinksldjump"/>
              <a:extLst>
                <a:ext uri="{FF2B5EF4-FFF2-40B4-BE49-F238E27FC236}">
                  <a16:creationId xmlns:a16="http://schemas.microsoft.com/office/drawing/2014/main" id="{ACF7F1D4-548C-4B27-8265-26C8B07FCA09}"/>
                </a:ext>
              </a:extLst>
            </p:cNvPr>
            <p:cNvSpPr txBox="1"/>
            <p:nvPr/>
          </p:nvSpPr>
          <p:spPr bwMode="auto">
            <a:xfrm>
              <a:off x="7469922" y="2728974"/>
              <a:ext cx="906463" cy="369332"/>
            </a:xfrm>
            <a:prstGeom prst="rect">
              <a:avLst/>
            </a:prstGeom>
            <a:noFill/>
          </p:spPr>
          <p:txBody>
            <a:bodyPr>
              <a:spAutoFit/>
            </a:bodyPr>
            <a:lstStyle/>
            <a:p>
              <a:pPr>
                <a:defRPr/>
              </a:pPr>
              <a:r>
                <a:rPr lang="en-US" sz="900" dirty="0" err="1">
                  <a:solidFill>
                    <a:schemeClr val="bg2">
                      <a:lumMod val="25000"/>
                    </a:schemeClr>
                  </a:solidFill>
                  <a:latin typeface="Calibri" panose="020F0502020204030204" pitchFamily="34" charset="0"/>
                </a:rPr>
                <a:t>Refroidisse-ment</a:t>
              </a:r>
              <a:endParaRPr lang="en-US" sz="900" dirty="0">
                <a:solidFill>
                  <a:schemeClr val="bg2">
                    <a:lumMod val="25000"/>
                  </a:schemeClr>
                </a:solidFill>
                <a:latin typeface="Calibri" panose="020F0502020204030204" pitchFamily="34" charset="0"/>
              </a:endParaRPr>
            </a:p>
          </p:txBody>
        </p:sp>
      </p:grpSp>
      <p:sp>
        <p:nvSpPr>
          <p:cNvPr id="171" name="Rechthoek 170">
            <a:extLst>
              <a:ext uri="{FF2B5EF4-FFF2-40B4-BE49-F238E27FC236}">
                <a16:creationId xmlns:a16="http://schemas.microsoft.com/office/drawing/2014/main" id="{796634A2-ADEF-4A3C-BFE3-3FD0F6D95193}"/>
              </a:ext>
            </a:extLst>
          </p:cNvPr>
          <p:cNvSpPr/>
          <p:nvPr/>
        </p:nvSpPr>
        <p:spPr bwMode="auto">
          <a:xfrm>
            <a:off x="2706411" y="2732981"/>
            <a:ext cx="810262" cy="330200"/>
          </a:xfrm>
          <a:prstGeom prst="rect">
            <a:avLst/>
          </a:prstGeom>
          <a:solidFill>
            <a:schemeClr val="bg2">
              <a:lumMod val="40000"/>
              <a:lumOff val="60000"/>
            </a:schemeClr>
          </a:solidFill>
          <a:ln w="28575" cap="flat" cmpd="sng" algn="ctr">
            <a:solidFill>
              <a:schemeClr val="tx1"/>
            </a:solid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5179" name="Gelijkbenige driehoek 171">
            <a:extLst>
              <a:ext uri="{FF2B5EF4-FFF2-40B4-BE49-F238E27FC236}">
                <a16:creationId xmlns:a16="http://schemas.microsoft.com/office/drawing/2014/main" id="{1F8EBF3E-709E-444D-879F-B54891537955}"/>
              </a:ext>
            </a:extLst>
          </p:cNvPr>
          <p:cNvSpPr>
            <a:spLocks noChangeArrowheads="1"/>
          </p:cNvSpPr>
          <p:nvPr/>
        </p:nvSpPr>
        <p:spPr bwMode="auto">
          <a:xfrm rot="5400000">
            <a:off x="2750662" y="2795157"/>
            <a:ext cx="193004" cy="168633"/>
          </a:xfrm>
          <a:prstGeom prst="triangle">
            <a:avLst>
              <a:gd name="adj" fmla="val 50000"/>
            </a:avLst>
          </a:pr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173" name="TextBox 20">
            <a:hlinkClick r:id="rId23" action="ppaction://hlinksldjump"/>
            <a:extLst>
              <a:ext uri="{FF2B5EF4-FFF2-40B4-BE49-F238E27FC236}">
                <a16:creationId xmlns:a16="http://schemas.microsoft.com/office/drawing/2014/main" id="{60824936-5CCF-47B2-96E3-B3AFC0A177D8}"/>
              </a:ext>
            </a:extLst>
          </p:cNvPr>
          <p:cNvSpPr txBox="1"/>
          <p:nvPr/>
        </p:nvSpPr>
        <p:spPr bwMode="auto">
          <a:xfrm>
            <a:off x="2756646" y="2775844"/>
            <a:ext cx="915194" cy="246062"/>
          </a:xfrm>
          <a:prstGeom prst="rect">
            <a:avLst/>
          </a:prstGeom>
          <a:noFill/>
        </p:spPr>
        <p:txBody>
          <a:bodyPr>
            <a:spAutoFit/>
          </a:bodyPr>
          <a:lstStyle/>
          <a:p>
            <a:pPr algn="ctr">
              <a:defRPr/>
            </a:pPr>
            <a:r>
              <a:rPr lang="en-US" sz="1000" dirty="0">
                <a:solidFill>
                  <a:schemeClr val="bg2">
                    <a:lumMod val="25000"/>
                  </a:schemeClr>
                </a:solidFill>
                <a:latin typeface="Calibri" panose="020F0502020204030204" pitchFamily="34" charset="0"/>
              </a:rPr>
              <a:t>Carburant</a:t>
            </a:r>
          </a:p>
        </p:txBody>
      </p:sp>
      <p:grpSp>
        <p:nvGrpSpPr>
          <p:cNvPr id="16" name="Groep 15">
            <a:extLst>
              <a:ext uri="{FF2B5EF4-FFF2-40B4-BE49-F238E27FC236}">
                <a16:creationId xmlns:a16="http://schemas.microsoft.com/office/drawing/2014/main" id="{2D91C73C-A390-4676-B201-3BB8E9B4AF5F}"/>
              </a:ext>
            </a:extLst>
          </p:cNvPr>
          <p:cNvGrpSpPr/>
          <p:nvPr/>
        </p:nvGrpSpPr>
        <p:grpSpPr>
          <a:xfrm>
            <a:off x="4184233" y="2727316"/>
            <a:ext cx="1210030" cy="369332"/>
            <a:chOff x="4298074" y="2735694"/>
            <a:chExt cx="1210030" cy="369332"/>
          </a:xfrm>
        </p:grpSpPr>
        <p:grpSp>
          <p:nvGrpSpPr>
            <p:cNvPr id="12" name="Groep 11">
              <a:extLst>
                <a:ext uri="{FF2B5EF4-FFF2-40B4-BE49-F238E27FC236}">
                  <a16:creationId xmlns:a16="http://schemas.microsoft.com/office/drawing/2014/main" id="{DC30A487-6F76-439C-A449-4771DE043C46}"/>
                </a:ext>
              </a:extLst>
            </p:cNvPr>
            <p:cNvGrpSpPr/>
            <p:nvPr/>
          </p:nvGrpSpPr>
          <p:grpSpPr>
            <a:xfrm>
              <a:off x="4298074" y="2741588"/>
              <a:ext cx="869771" cy="330200"/>
              <a:chOff x="4483660" y="2741588"/>
              <a:chExt cx="869771" cy="330200"/>
            </a:xfrm>
          </p:grpSpPr>
          <p:sp>
            <p:nvSpPr>
              <p:cNvPr id="177" name="Rechthoek 176">
                <a:hlinkClick r:id="rId24" action="ppaction://hlinksldjump"/>
                <a:extLst>
                  <a:ext uri="{FF2B5EF4-FFF2-40B4-BE49-F238E27FC236}">
                    <a16:creationId xmlns:a16="http://schemas.microsoft.com/office/drawing/2014/main" id="{DC099E98-C20A-4D4F-A4D7-38473F3CF497}"/>
                  </a:ext>
                </a:extLst>
              </p:cNvPr>
              <p:cNvSpPr/>
              <p:nvPr/>
            </p:nvSpPr>
            <p:spPr bwMode="auto">
              <a:xfrm>
                <a:off x="4483660" y="2741588"/>
                <a:ext cx="869771" cy="330200"/>
              </a:xfrm>
              <a:prstGeom prst="rect">
                <a:avLst/>
              </a:prstGeom>
              <a:solidFill>
                <a:schemeClr val="bg2">
                  <a:lumMod val="40000"/>
                  <a:lumOff val="60000"/>
                </a:schemeClr>
              </a:solidFill>
              <a:ln w="28575" cap="flat" cmpd="sng" algn="ctr">
                <a:solidFill>
                  <a:schemeClr val="tx1"/>
                </a:solid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5173" name="Gelijkbenige driehoek 177">
                <a:extLst>
                  <a:ext uri="{FF2B5EF4-FFF2-40B4-BE49-F238E27FC236}">
                    <a16:creationId xmlns:a16="http://schemas.microsoft.com/office/drawing/2014/main" id="{517AEE02-CE9B-46D7-809D-93BD00635A0E}"/>
                  </a:ext>
                </a:extLst>
              </p:cNvPr>
              <p:cNvSpPr>
                <a:spLocks noChangeArrowheads="1"/>
              </p:cNvSpPr>
              <p:nvPr/>
            </p:nvSpPr>
            <p:spPr bwMode="auto">
              <a:xfrm rot="5400000">
                <a:off x="4510796" y="2813304"/>
                <a:ext cx="193004" cy="166992"/>
              </a:xfrm>
              <a:prstGeom prst="triangle">
                <a:avLst>
                  <a:gd name="adj" fmla="val 50000"/>
                </a:avLst>
              </a:pr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179" name="TextBox 20">
              <a:hlinkClick r:id="rId24" action="ppaction://hlinksldjump"/>
              <a:extLst>
                <a:ext uri="{FF2B5EF4-FFF2-40B4-BE49-F238E27FC236}">
                  <a16:creationId xmlns:a16="http://schemas.microsoft.com/office/drawing/2014/main" id="{0346B74E-27F0-4798-B697-559E55553F9B}"/>
                </a:ext>
              </a:extLst>
            </p:cNvPr>
            <p:cNvSpPr txBox="1"/>
            <p:nvPr/>
          </p:nvSpPr>
          <p:spPr bwMode="auto">
            <a:xfrm>
              <a:off x="4451794" y="2735694"/>
              <a:ext cx="1056310" cy="369332"/>
            </a:xfrm>
            <a:prstGeom prst="rect">
              <a:avLst/>
            </a:prstGeom>
            <a:noFill/>
          </p:spPr>
          <p:txBody>
            <a:bodyPr wrap="square">
              <a:spAutoFit/>
            </a:bodyPr>
            <a:lstStyle/>
            <a:p>
              <a:pPr>
                <a:defRPr/>
              </a:pPr>
              <a:r>
                <a:rPr lang="en-US" sz="900" dirty="0" err="1">
                  <a:solidFill>
                    <a:schemeClr val="bg2">
                      <a:lumMod val="25000"/>
                    </a:schemeClr>
                  </a:solidFill>
                  <a:latin typeface="Calibri" panose="020F0502020204030204" pitchFamily="34" charset="0"/>
                </a:rPr>
                <a:t>Refroidisse</a:t>
              </a:r>
              <a:r>
                <a:rPr lang="en-US" sz="900" dirty="0">
                  <a:solidFill>
                    <a:schemeClr val="bg2">
                      <a:lumMod val="25000"/>
                    </a:schemeClr>
                  </a:solidFill>
                  <a:latin typeface="Calibri" panose="020F0502020204030204" pitchFamily="34" charset="0"/>
                </a:rPr>
                <a:t>-</a:t>
              </a:r>
            </a:p>
            <a:p>
              <a:pPr>
                <a:defRPr/>
              </a:pPr>
              <a:r>
                <a:rPr lang="en-US" sz="900" dirty="0" err="1">
                  <a:solidFill>
                    <a:schemeClr val="bg2">
                      <a:lumMod val="25000"/>
                    </a:schemeClr>
                  </a:solidFill>
                  <a:latin typeface="Calibri" panose="020F0502020204030204" pitchFamily="34" charset="0"/>
                </a:rPr>
                <a:t>ment</a:t>
              </a:r>
              <a:endParaRPr lang="en-US" sz="900" dirty="0">
                <a:solidFill>
                  <a:schemeClr val="bg2">
                    <a:lumMod val="25000"/>
                  </a:schemeClr>
                </a:solidFill>
                <a:latin typeface="Calibri" panose="020F0502020204030204" pitchFamily="34" charset="0"/>
              </a:endParaRPr>
            </a:p>
          </p:txBody>
        </p:sp>
      </p:grpSp>
      <p:sp>
        <p:nvSpPr>
          <p:cNvPr id="5156" name="Rechthoek 179">
            <a:extLst>
              <a:ext uri="{FF2B5EF4-FFF2-40B4-BE49-F238E27FC236}">
                <a16:creationId xmlns:a16="http://schemas.microsoft.com/office/drawing/2014/main" id="{27E63259-04A0-43E2-A150-97640EA0A95D}"/>
              </a:ext>
            </a:extLst>
          </p:cNvPr>
          <p:cNvSpPr>
            <a:spLocks noChangeArrowheads="1"/>
          </p:cNvSpPr>
          <p:nvPr/>
        </p:nvSpPr>
        <p:spPr bwMode="auto">
          <a:xfrm>
            <a:off x="66106" y="965870"/>
            <a:ext cx="2533258" cy="2178050"/>
          </a:xfrm>
          <a:prstGeom prst="rect">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5157" name="Rechthoek 180">
            <a:extLst>
              <a:ext uri="{FF2B5EF4-FFF2-40B4-BE49-F238E27FC236}">
                <a16:creationId xmlns:a16="http://schemas.microsoft.com/office/drawing/2014/main" id="{4CAD7DB7-5638-44F2-9F87-86CEE2EE75E0}"/>
              </a:ext>
            </a:extLst>
          </p:cNvPr>
          <p:cNvSpPr>
            <a:spLocks noChangeArrowheads="1"/>
          </p:cNvSpPr>
          <p:nvPr/>
        </p:nvSpPr>
        <p:spPr bwMode="auto">
          <a:xfrm>
            <a:off x="5170956" y="957712"/>
            <a:ext cx="3906938" cy="2178050"/>
          </a:xfrm>
          <a:prstGeom prst="rect">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5158" name="Rechthoek 181">
            <a:extLst>
              <a:ext uri="{FF2B5EF4-FFF2-40B4-BE49-F238E27FC236}">
                <a16:creationId xmlns:a16="http://schemas.microsoft.com/office/drawing/2014/main" id="{0ACFCBC4-ED16-4A6F-AF52-46C190C9F3E8}"/>
              </a:ext>
            </a:extLst>
          </p:cNvPr>
          <p:cNvSpPr>
            <a:spLocks noChangeArrowheads="1"/>
          </p:cNvSpPr>
          <p:nvPr/>
        </p:nvSpPr>
        <p:spPr bwMode="auto">
          <a:xfrm>
            <a:off x="2652435" y="959744"/>
            <a:ext cx="2462623" cy="2178050"/>
          </a:xfrm>
          <a:prstGeom prst="rect">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184" name="TextBox 20">
            <a:extLst>
              <a:ext uri="{FF2B5EF4-FFF2-40B4-BE49-F238E27FC236}">
                <a16:creationId xmlns:a16="http://schemas.microsoft.com/office/drawing/2014/main" id="{E4CB7BA4-14BF-48D6-9170-F91C16EB9EC7}"/>
              </a:ext>
            </a:extLst>
          </p:cNvPr>
          <p:cNvSpPr txBox="1"/>
          <p:nvPr/>
        </p:nvSpPr>
        <p:spPr>
          <a:xfrm>
            <a:off x="1115616" y="4802188"/>
            <a:ext cx="3505200" cy="338137"/>
          </a:xfrm>
          <a:prstGeom prst="rect">
            <a:avLst/>
          </a:prstGeom>
          <a:noFill/>
        </p:spPr>
        <p:txBody>
          <a:bodyPr>
            <a:spAutoFit/>
          </a:bodyPr>
          <a:lstStyle/>
          <a:p>
            <a:pPr algn="ctr">
              <a:defRPr/>
            </a:pPr>
            <a:r>
              <a:rPr lang="en-US" sz="1600" b="1" dirty="0" err="1">
                <a:solidFill>
                  <a:schemeClr val="bg2">
                    <a:lumMod val="25000"/>
                  </a:schemeClr>
                </a:solidFill>
                <a:latin typeface="Calibri" panose="020F0502020204030204" pitchFamily="34" charset="0"/>
              </a:rPr>
              <a:t>Produits</a:t>
            </a:r>
            <a:r>
              <a:rPr lang="en-US" sz="1600" b="1" dirty="0">
                <a:solidFill>
                  <a:schemeClr val="bg2">
                    <a:lumMod val="25000"/>
                  </a:schemeClr>
                </a:solidFill>
                <a:latin typeface="Calibri" panose="020F0502020204030204" pitchFamily="34" charset="0"/>
              </a:rPr>
              <a:t> </a:t>
            </a:r>
            <a:r>
              <a:rPr lang="en-US" sz="1600" b="1" dirty="0" err="1">
                <a:solidFill>
                  <a:schemeClr val="bg2">
                    <a:lumMod val="25000"/>
                  </a:schemeClr>
                </a:solidFill>
                <a:latin typeface="Calibri" panose="020F0502020204030204" pitchFamily="34" charset="0"/>
              </a:rPr>
              <a:t>d’atelier</a:t>
            </a:r>
            <a:endParaRPr lang="en-US" sz="1600" b="1" dirty="0">
              <a:solidFill>
                <a:schemeClr val="bg2">
                  <a:lumMod val="25000"/>
                </a:schemeClr>
              </a:solidFill>
              <a:latin typeface="Calibri" panose="020F0502020204030204" pitchFamily="34" charset="0"/>
            </a:endParaRPr>
          </a:p>
        </p:txBody>
      </p:sp>
      <p:sp>
        <p:nvSpPr>
          <p:cNvPr id="5160" name="Rechthoek 195">
            <a:extLst>
              <a:ext uri="{FF2B5EF4-FFF2-40B4-BE49-F238E27FC236}">
                <a16:creationId xmlns:a16="http://schemas.microsoft.com/office/drawing/2014/main" id="{C5CDFB09-79FC-4239-850F-B31CCF720B78}"/>
              </a:ext>
            </a:extLst>
          </p:cNvPr>
          <p:cNvSpPr>
            <a:spLocks noChangeArrowheads="1"/>
          </p:cNvSpPr>
          <p:nvPr/>
        </p:nvSpPr>
        <p:spPr bwMode="auto">
          <a:xfrm>
            <a:off x="1302767" y="3429000"/>
            <a:ext cx="3149600" cy="2179638"/>
          </a:xfrm>
          <a:prstGeom prst="rect">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pic>
        <p:nvPicPr>
          <p:cNvPr id="5161" name="Afbeelding 9">
            <a:extLst>
              <a:ext uri="{FF2B5EF4-FFF2-40B4-BE49-F238E27FC236}">
                <a16:creationId xmlns:a16="http://schemas.microsoft.com/office/drawing/2014/main" id="{D48FE20B-3971-45B5-8C7C-4BB5780B030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133029" y="3533775"/>
            <a:ext cx="30321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 name="TextBox 20">
            <a:extLst>
              <a:ext uri="{FF2B5EF4-FFF2-40B4-BE49-F238E27FC236}">
                <a16:creationId xmlns:a16="http://schemas.microsoft.com/office/drawing/2014/main" id="{3998518F-498C-4351-BD08-550A5EC860C7}"/>
              </a:ext>
            </a:extLst>
          </p:cNvPr>
          <p:cNvSpPr txBox="1"/>
          <p:nvPr/>
        </p:nvSpPr>
        <p:spPr>
          <a:xfrm>
            <a:off x="4498404" y="4818063"/>
            <a:ext cx="3506788" cy="338137"/>
          </a:xfrm>
          <a:prstGeom prst="rect">
            <a:avLst/>
          </a:prstGeom>
          <a:noFill/>
        </p:spPr>
        <p:txBody>
          <a:bodyPr>
            <a:spAutoFit/>
          </a:bodyPr>
          <a:lstStyle/>
          <a:p>
            <a:pPr algn="ctr">
              <a:defRPr/>
            </a:pPr>
            <a:r>
              <a:rPr lang="en-US" sz="1600" b="1" dirty="0" err="1">
                <a:solidFill>
                  <a:schemeClr val="bg2">
                    <a:lumMod val="25000"/>
                  </a:schemeClr>
                </a:solidFill>
                <a:latin typeface="Calibri" panose="020F0502020204030204" pitchFamily="34" charset="0"/>
              </a:rPr>
              <a:t>Matériels</a:t>
            </a:r>
            <a:endParaRPr lang="en-US" sz="1600" b="1" dirty="0">
              <a:solidFill>
                <a:schemeClr val="bg2">
                  <a:lumMod val="25000"/>
                </a:schemeClr>
              </a:solidFill>
              <a:latin typeface="Calibri" panose="020F0502020204030204" pitchFamily="34" charset="0"/>
            </a:endParaRPr>
          </a:p>
        </p:txBody>
      </p:sp>
      <p:sp>
        <p:nvSpPr>
          <p:cNvPr id="5163" name="Rechthoek 199">
            <a:extLst>
              <a:ext uri="{FF2B5EF4-FFF2-40B4-BE49-F238E27FC236}">
                <a16:creationId xmlns:a16="http://schemas.microsoft.com/office/drawing/2014/main" id="{8612CB08-88F7-4AD5-80F3-AAD7EB6E077D}"/>
              </a:ext>
            </a:extLst>
          </p:cNvPr>
          <p:cNvSpPr>
            <a:spLocks noChangeArrowheads="1"/>
          </p:cNvSpPr>
          <p:nvPr/>
        </p:nvSpPr>
        <p:spPr bwMode="auto">
          <a:xfrm>
            <a:off x="4638104" y="3444875"/>
            <a:ext cx="3151188" cy="2179638"/>
          </a:xfrm>
          <a:prstGeom prst="rect">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5164" name="Groep 23">
            <a:extLst>
              <a:ext uri="{FF2B5EF4-FFF2-40B4-BE49-F238E27FC236}">
                <a16:creationId xmlns:a16="http://schemas.microsoft.com/office/drawing/2014/main" id="{E4635C0C-40F1-42B7-9AF7-684ABB07393A}"/>
              </a:ext>
            </a:extLst>
          </p:cNvPr>
          <p:cNvGrpSpPr>
            <a:grpSpLocks/>
          </p:cNvGrpSpPr>
          <p:nvPr/>
        </p:nvGrpSpPr>
        <p:grpSpPr bwMode="auto">
          <a:xfrm>
            <a:off x="1355154" y="5199063"/>
            <a:ext cx="3170238" cy="331787"/>
            <a:chOff x="1546888" y="5338372"/>
            <a:chExt cx="3169904" cy="331501"/>
          </a:xfrm>
        </p:grpSpPr>
        <p:sp>
          <p:nvSpPr>
            <p:cNvPr id="187" name="Rechthoek 186">
              <a:extLst>
                <a:ext uri="{FF2B5EF4-FFF2-40B4-BE49-F238E27FC236}">
                  <a16:creationId xmlns:a16="http://schemas.microsoft.com/office/drawing/2014/main" id="{E41C6CFF-E737-4959-A0BF-6CDD6D130CA9}"/>
                </a:ext>
              </a:extLst>
            </p:cNvPr>
            <p:cNvSpPr/>
            <p:nvPr/>
          </p:nvSpPr>
          <p:spPr bwMode="auto">
            <a:xfrm>
              <a:off x="1546888" y="5338372"/>
              <a:ext cx="3025456" cy="331501"/>
            </a:xfrm>
            <a:prstGeom prst="rect">
              <a:avLst/>
            </a:prstGeom>
            <a:solidFill>
              <a:schemeClr val="bg2">
                <a:lumMod val="40000"/>
                <a:lumOff val="60000"/>
              </a:schemeClr>
            </a:solidFill>
            <a:ln w="28575" cap="flat" cmpd="sng" algn="ctr">
              <a:solidFill>
                <a:schemeClr val="tx1"/>
              </a:solid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5170" name="Gelijkbenige driehoek 187">
              <a:extLst>
                <a:ext uri="{FF2B5EF4-FFF2-40B4-BE49-F238E27FC236}">
                  <a16:creationId xmlns:a16="http://schemas.microsoft.com/office/drawing/2014/main" id="{D3C9919F-5571-4420-9F99-48D5813D24A1}"/>
                </a:ext>
              </a:extLst>
            </p:cNvPr>
            <p:cNvSpPr>
              <a:spLocks noChangeArrowheads="1"/>
            </p:cNvSpPr>
            <p:nvPr/>
          </p:nvSpPr>
          <p:spPr bwMode="auto">
            <a:xfrm rot="5400000">
              <a:off x="1589428" y="5401922"/>
              <a:ext cx="193764" cy="167038"/>
            </a:xfrm>
            <a:prstGeom prst="triangle">
              <a:avLst>
                <a:gd name="adj" fmla="val 50000"/>
              </a:avLst>
            </a:pr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189" name="TextBox 20">
              <a:hlinkClick r:id="rId26" action="ppaction://hlinksldjump"/>
              <a:extLst>
                <a:ext uri="{FF2B5EF4-FFF2-40B4-BE49-F238E27FC236}">
                  <a16:creationId xmlns:a16="http://schemas.microsoft.com/office/drawing/2014/main" id="{358F2526-65B7-49A9-A859-2664CE6139BF}"/>
                </a:ext>
              </a:extLst>
            </p:cNvPr>
            <p:cNvSpPr txBox="1"/>
            <p:nvPr/>
          </p:nvSpPr>
          <p:spPr>
            <a:xfrm>
              <a:off x="1691336" y="5376439"/>
              <a:ext cx="3025456" cy="246009"/>
            </a:xfrm>
            <a:prstGeom prst="rect">
              <a:avLst/>
            </a:prstGeom>
            <a:noFill/>
          </p:spPr>
          <p:txBody>
            <a:bodyPr>
              <a:spAutoFit/>
            </a:bodyPr>
            <a:lstStyle/>
            <a:p>
              <a:pPr>
                <a:defRPr/>
              </a:pPr>
              <a:r>
                <a:rPr lang="en-US" sz="1000" dirty="0" err="1">
                  <a:solidFill>
                    <a:schemeClr val="bg2">
                      <a:lumMod val="25000"/>
                    </a:schemeClr>
                  </a:solidFill>
                  <a:latin typeface="Calibri" panose="020F0502020204030204" pitchFamily="34" charset="0"/>
                </a:rPr>
                <a:t>Graisses</a:t>
              </a:r>
              <a:r>
                <a:rPr lang="en-US" sz="1000" dirty="0">
                  <a:solidFill>
                    <a:schemeClr val="bg2">
                      <a:lumMod val="25000"/>
                    </a:schemeClr>
                  </a:solidFill>
                  <a:latin typeface="Calibri" panose="020F0502020204030204" pitchFamily="34" charset="0"/>
                </a:rPr>
                <a:t>, joints </a:t>
              </a:r>
              <a:r>
                <a:rPr lang="en-US" sz="1000" dirty="0" err="1">
                  <a:solidFill>
                    <a:schemeClr val="bg2">
                      <a:lumMod val="25000"/>
                    </a:schemeClr>
                  </a:solidFill>
                  <a:latin typeface="Calibri" panose="020F0502020204030204" pitchFamily="34" charset="0"/>
                </a:rPr>
                <a:t>d’étainchété</a:t>
              </a:r>
              <a:r>
                <a:rPr lang="en-US" sz="1000" dirty="0">
                  <a:solidFill>
                    <a:schemeClr val="bg2">
                      <a:lumMod val="25000"/>
                    </a:schemeClr>
                  </a:solidFill>
                  <a:latin typeface="Calibri" panose="020F0502020204030204" pitchFamily="34" charset="0"/>
                </a:rPr>
                <a:t>, </a:t>
              </a:r>
              <a:r>
                <a:rPr lang="en-US" sz="1000" dirty="0" err="1">
                  <a:solidFill>
                    <a:schemeClr val="bg2">
                      <a:lumMod val="25000"/>
                    </a:schemeClr>
                  </a:solidFill>
                  <a:latin typeface="Calibri" panose="020F0502020204030204" pitchFamily="34" charset="0"/>
                </a:rPr>
                <a:t>Mécanique</a:t>
              </a:r>
              <a:r>
                <a:rPr lang="en-US" sz="1000" dirty="0">
                  <a:solidFill>
                    <a:schemeClr val="bg2">
                      <a:lumMod val="25000"/>
                    </a:schemeClr>
                  </a:solidFill>
                  <a:latin typeface="Calibri" panose="020F0502020204030204" pitchFamily="34" charset="0"/>
                </a:rPr>
                <a:t>, Entretien</a:t>
              </a:r>
            </a:p>
          </p:txBody>
        </p:sp>
      </p:grpSp>
      <p:grpSp>
        <p:nvGrpSpPr>
          <p:cNvPr id="5165" name="Groep 24">
            <a:extLst>
              <a:ext uri="{FF2B5EF4-FFF2-40B4-BE49-F238E27FC236}">
                <a16:creationId xmlns:a16="http://schemas.microsoft.com/office/drawing/2014/main" id="{FE20B039-1E9D-4987-A8C7-2048DCEC8460}"/>
              </a:ext>
            </a:extLst>
          </p:cNvPr>
          <p:cNvGrpSpPr>
            <a:grpSpLocks/>
          </p:cNvGrpSpPr>
          <p:nvPr/>
        </p:nvGrpSpPr>
        <p:grpSpPr bwMode="auto">
          <a:xfrm>
            <a:off x="4703192" y="5211763"/>
            <a:ext cx="3278187" cy="330200"/>
            <a:chOff x="4894439" y="5350728"/>
            <a:chExt cx="3278737" cy="331501"/>
          </a:xfrm>
        </p:grpSpPr>
        <p:sp>
          <p:nvSpPr>
            <p:cNvPr id="202" name="Rechthoek 201">
              <a:extLst>
                <a:ext uri="{FF2B5EF4-FFF2-40B4-BE49-F238E27FC236}">
                  <a16:creationId xmlns:a16="http://schemas.microsoft.com/office/drawing/2014/main" id="{BAEF22A0-47C2-4E83-9F9D-A1BE668BFC57}"/>
                </a:ext>
              </a:extLst>
            </p:cNvPr>
            <p:cNvSpPr/>
            <p:nvPr/>
          </p:nvSpPr>
          <p:spPr bwMode="auto">
            <a:xfrm>
              <a:off x="4894439" y="5350728"/>
              <a:ext cx="3024694" cy="331501"/>
            </a:xfrm>
            <a:prstGeom prst="rect">
              <a:avLst/>
            </a:prstGeom>
            <a:solidFill>
              <a:schemeClr val="bg2">
                <a:lumMod val="40000"/>
                <a:lumOff val="60000"/>
              </a:schemeClr>
            </a:solidFill>
            <a:ln w="28575" cap="flat" cmpd="sng" algn="ctr">
              <a:solidFill>
                <a:schemeClr val="tx1"/>
              </a:solid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5167" name="Gelijkbenige driehoek 202">
              <a:extLst>
                <a:ext uri="{FF2B5EF4-FFF2-40B4-BE49-F238E27FC236}">
                  <a16:creationId xmlns:a16="http://schemas.microsoft.com/office/drawing/2014/main" id="{B76AD765-E311-482A-935A-784010F525D6}"/>
                </a:ext>
              </a:extLst>
            </p:cNvPr>
            <p:cNvSpPr>
              <a:spLocks noChangeArrowheads="1"/>
            </p:cNvSpPr>
            <p:nvPr/>
          </p:nvSpPr>
          <p:spPr bwMode="auto">
            <a:xfrm rot="5400000">
              <a:off x="4936979" y="5414278"/>
              <a:ext cx="193764" cy="167038"/>
            </a:xfrm>
            <a:prstGeom prst="triangle">
              <a:avLst>
                <a:gd name="adj" fmla="val 50000"/>
              </a:avLst>
            </a:pr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01" name="TextBox 20">
              <a:hlinkClick r:id="rId27" action="ppaction://hlinksldjump"/>
              <a:extLst>
                <a:ext uri="{FF2B5EF4-FFF2-40B4-BE49-F238E27FC236}">
                  <a16:creationId xmlns:a16="http://schemas.microsoft.com/office/drawing/2014/main" id="{A9D80F0D-C4B8-422E-B858-97240E4DC760}"/>
                </a:ext>
              </a:extLst>
            </p:cNvPr>
            <p:cNvSpPr txBox="1"/>
            <p:nvPr/>
          </p:nvSpPr>
          <p:spPr>
            <a:xfrm>
              <a:off x="5148482" y="5388978"/>
              <a:ext cx="3024694" cy="245438"/>
            </a:xfrm>
            <a:prstGeom prst="rect">
              <a:avLst/>
            </a:prstGeom>
            <a:noFill/>
          </p:spPr>
          <p:txBody>
            <a:bodyPr>
              <a:spAutoFit/>
            </a:bodyPr>
            <a:lstStyle/>
            <a:p>
              <a:pPr>
                <a:defRPr/>
              </a:pPr>
              <a:r>
                <a:rPr lang="en-US" sz="1000" dirty="0" err="1">
                  <a:solidFill>
                    <a:schemeClr val="bg2">
                      <a:lumMod val="25000"/>
                    </a:schemeClr>
                  </a:solidFill>
                  <a:latin typeface="Calibri" panose="020F0502020204030204" pitchFamily="34" charset="0"/>
                </a:rPr>
                <a:t>Tous</a:t>
              </a:r>
              <a:r>
                <a:rPr lang="en-US" sz="1000" dirty="0">
                  <a:solidFill>
                    <a:schemeClr val="bg2">
                      <a:lumMod val="25000"/>
                    </a:schemeClr>
                  </a:solidFill>
                  <a:latin typeface="Calibri" panose="020F0502020204030204" pitchFamily="34" charset="0"/>
                </a:rPr>
                <a:t> les </a:t>
              </a:r>
              <a:r>
                <a:rPr lang="en-US" sz="1000" dirty="0" err="1">
                  <a:solidFill>
                    <a:schemeClr val="bg2">
                      <a:lumMod val="25000"/>
                    </a:schemeClr>
                  </a:solidFill>
                  <a:latin typeface="Calibri" panose="020F0502020204030204" pitchFamily="34" charset="0"/>
                </a:rPr>
                <a:t>matériels</a:t>
              </a:r>
              <a:endParaRPr lang="en-US" sz="1000" dirty="0">
                <a:solidFill>
                  <a:schemeClr val="bg2">
                    <a:lumMod val="25000"/>
                  </a:schemeClr>
                </a:solidFill>
                <a:latin typeface="Calibri" panose="020F0502020204030204" pitchFamily="34" charset="0"/>
              </a:endParaRPr>
            </a:p>
          </p:txBody>
        </p:sp>
      </p:grpSp>
      <p:grpSp>
        <p:nvGrpSpPr>
          <p:cNvPr id="14" name="Groep 13">
            <a:extLst>
              <a:ext uri="{FF2B5EF4-FFF2-40B4-BE49-F238E27FC236}">
                <a16:creationId xmlns:a16="http://schemas.microsoft.com/office/drawing/2014/main" id="{0A60C230-1BF0-4008-8237-BD03D04B5E2F}"/>
              </a:ext>
            </a:extLst>
          </p:cNvPr>
          <p:cNvGrpSpPr/>
          <p:nvPr/>
        </p:nvGrpSpPr>
        <p:grpSpPr>
          <a:xfrm>
            <a:off x="7647611" y="2724599"/>
            <a:ext cx="592770" cy="331788"/>
            <a:chOff x="8345513" y="2739107"/>
            <a:chExt cx="592770" cy="331788"/>
          </a:xfrm>
        </p:grpSpPr>
        <p:sp>
          <p:nvSpPr>
            <p:cNvPr id="79" name="Rechthoek 78">
              <a:extLst>
                <a:ext uri="{FF2B5EF4-FFF2-40B4-BE49-F238E27FC236}">
                  <a16:creationId xmlns:a16="http://schemas.microsoft.com/office/drawing/2014/main" id="{98B67B7B-0870-45B2-9D55-7D69C24B89EB}"/>
                </a:ext>
              </a:extLst>
            </p:cNvPr>
            <p:cNvSpPr/>
            <p:nvPr/>
          </p:nvSpPr>
          <p:spPr bwMode="auto">
            <a:xfrm>
              <a:off x="8345513" y="2739107"/>
              <a:ext cx="481202" cy="331788"/>
            </a:xfrm>
            <a:prstGeom prst="rect">
              <a:avLst/>
            </a:prstGeom>
            <a:solidFill>
              <a:schemeClr val="bg2">
                <a:lumMod val="40000"/>
                <a:lumOff val="60000"/>
              </a:schemeClr>
            </a:solidFill>
            <a:ln w="28575" cap="flat" cmpd="sng" algn="ctr">
              <a:solidFill>
                <a:schemeClr val="tx1"/>
              </a:solid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81" name="TextBox 20">
              <a:hlinkClick r:id="rId28" action="ppaction://hlinksldjump"/>
              <a:extLst>
                <a:ext uri="{FF2B5EF4-FFF2-40B4-BE49-F238E27FC236}">
                  <a16:creationId xmlns:a16="http://schemas.microsoft.com/office/drawing/2014/main" id="{96B7FCC1-545F-4AED-A493-C8F2AF311A53}"/>
                </a:ext>
              </a:extLst>
            </p:cNvPr>
            <p:cNvSpPr txBox="1"/>
            <p:nvPr/>
          </p:nvSpPr>
          <p:spPr bwMode="auto">
            <a:xfrm>
              <a:off x="8388424" y="2783214"/>
              <a:ext cx="549859" cy="247650"/>
            </a:xfrm>
            <a:prstGeom prst="rect">
              <a:avLst/>
            </a:prstGeom>
            <a:noFill/>
          </p:spPr>
          <p:txBody>
            <a:bodyPr>
              <a:spAutoFit/>
            </a:bodyPr>
            <a:lstStyle/>
            <a:p>
              <a:pPr algn="ctr">
                <a:defRPr/>
              </a:pPr>
              <a:r>
                <a:rPr lang="en-US" sz="1000" dirty="0">
                  <a:solidFill>
                    <a:schemeClr val="bg2">
                      <a:lumMod val="25000"/>
                    </a:schemeClr>
                  </a:solidFill>
                  <a:latin typeface="Calibri" panose="020F0502020204030204" pitchFamily="34" charset="0"/>
                </a:rPr>
                <a:t>Air</a:t>
              </a:r>
            </a:p>
          </p:txBody>
        </p:sp>
        <p:sp>
          <p:nvSpPr>
            <p:cNvPr id="85" name="Gelijkbenige driehoek 168">
              <a:extLst>
                <a:ext uri="{FF2B5EF4-FFF2-40B4-BE49-F238E27FC236}">
                  <a16:creationId xmlns:a16="http://schemas.microsoft.com/office/drawing/2014/main" id="{9689DDD8-AAC5-480D-AA6E-794D64A48980}"/>
                </a:ext>
              </a:extLst>
            </p:cNvPr>
            <p:cNvSpPr>
              <a:spLocks noChangeArrowheads="1"/>
            </p:cNvSpPr>
            <p:nvPr/>
          </p:nvSpPr>
          <p:spPr bwMode="auto">
            <a:xfrm rot="5400000">
              <a:off x="8381912" y="2818425"/>
              <a:ext cx="193932" cy="166992"/>
            </a:xfrm>
            <a:prstGeom prst="triangle">
              <a:avLst>
                <a:gd name="adj" fmla="val 50000"/>
              </a:avLst>
            </a:pr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grpSp>
        <p:nvGrpSpPr>
          <p:cNvPr id="11" name="Groep 10">
            <a:extLst>
              <a:ext uri="{FF2B5EF4-FFF2-40B4-BE49-F238E27FC236}">
                <a16:creationId xmlns:a16="http://schemas.microsoft.com/office/drawing/2014/main" id="{15922289-0FBE-4EC9-A511-B22D43921872}"/>
              </a:ext>
            </a:extLst>
          </p:cNvPr>
          <p:cNvGrpSpPr/>
          <p:nvPr/>
        </p:nvGrpSpPr>
        <p:grpSpPr>
          <a:xfrm>
            <a:off x="3572571" y="2732981"/>
            <a:ext cx="564367" cy="330200"/>
            <a:chOff x="3915040" y="2745457"/>
            <a:chExt cx="564367" cy="330200"/>
          </a:xfrm>
        </p:grpSpPr>
        <p:sp>
          <p:nvSpPr>
            <p:cNvPr id="174" name="Rechthoek 173">
              <a:extLst>
                <a:ext uri="{FF2B5EF4-FFF2-40B4-BE49-F238E27FC236}">
                  <a16:creationId xmlns:a16="http://schemas.microsoft.com/office/drawing/2014/main" id="{3E9010EC-762A-4BAA-B86E-5C45EB65BD45}"/>
                </a:ext>
              </a:extLst>
            </p:cNvPr>
            <p:cNvSpPr/>
            <p:nvPr/>
          </p:nvSpPr>
          <p:spPr bwMode="auto">
            <a:xfrm>
              <a:off x="3915040" y="2745457"/>
              <a:ext cx="564367" cy="330200"/>
            </a:xfrm>
            <a:prstGeom prst="rect">
              <a:avLst/>
            </a:prstGeom>
            <a:solidFill>
              <a:schemeClr val="bg2">
                <a:lumMod val="40000"/>
                <a:lumOff val="60000"/>
              </a:schemeClr>
            </a:solidFill>
            <a:ln w="28575" cap="flat" cmpd="sng" algn="ctr">
              <a:solidFill>
                <a:schemeClr val="tx1"/>
              </a:solid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5176" name="Gelijkbenige driehoek 174">
              <a:extLst>
                <a:ext uri="{FF2B5EF4-FFF2-40B4-BE49-F238E27FC236}">
                  <a16:creationId xmlns:a16="http://schemas.microsoft.com/office/drawing/2014/main" id="{A41F27EE-8B06-4A55-8E88-27615C7459E8}"/>
                </a:ext>
              </a:extLst>
            </p:cNvPr>
            <p:cNvSpPr>
              <a:spLocks noChangeArrowheads="1"/>
            </p:cNvSpPr>
            <p:nvPr/>
          </p:nvSpPr>
          <p:spPr bwMode="auto">
            <a:xfrm rot="5400000">
              <a:off x="3960032" y="2808531"/>
              <a:ext cx="193004" cy="166835"/>
            </a:xfrm>
            <a:prstGeom prst="triangle">
              <a:avLst>
                <a:gd name="adj" fmla="val 50000"/>
              </a:avLst>
            </a:pr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176" name="TextBox 20">
            <a:hlinkClick r:id="rId29" action="ppaction://hlinksldjump"/>
            <a:extLst>
              <a:ext uri="{FF2B5EF4-FFF2-40B4-BE49-F238E27FC236}">
                <a16:creationId xmlns:a16="http://schemas.microsoft.com/office/drawing/2014/main" id="{566FA084-B108-48C1-8C64-BFF31023218C}"/>
              </a:ext>
            </a:extLst>
          </p:cNvPr>
          <p:cNvSpPr txBox="1"/>
          <p:nvPr/>
        </p:nvSpPr>
        <p:spPr bwMode="auto">
          <a:xfrm>
            <a:off x="3681589" y="2775844"/>
            <a:ext cx="547942" cy="246062"/>
          </a:xfrm>
          <a:prstGeom prst="rect">
            <a:avLst/>
          </a:prstGeom>
          <a:noFill/>
        </p:spPr>
        <p:txBody>
          <a:bodyPr wrap="square">
            <a:spAutoFit/>
          </a:bodyPr>
          <a:lstStyle/>
          <a:p>
            <a:pPr algn="ctr">
              <a:defRPr/>
            </a:pPr>
            <a:r>
              <a:rPr lang="en-US" sz="1000" dirty="0" err="1">
                <a:solidFill>
                  <a:schemeClr val="bg2">
                    <a:lumMod val="25000"/>
                  </a:schemeClr>
                </a:solidFill>
                <a:latin typeface="Calibri" panose="020F0502020204030204" pitchFamily="34" charset="0"/>
              </a:rPr>
              <a:t>Huile</a:t>
            </a:r>
            <a:endParaRPr lang="en-US" sz="1000" dirty="0">
              <a:solidFill>
                <a:schemeClr val="bg2">
                  <a:lumMod val="25000"/>
                </a:schemeClr>
              </a:solidFill>
              <a:latin typeface="Calibri" panose="020F0502020204030204" pitchFamily="34" charset="0"/>
            </a:endParaRPr>
          </a:p>
        </p:txBody>
      </p:sp>
      <p:pic>
        <p:nvPicPr>
          <p:cNvPr id="77" name="Afbeelding 76">
            <a:extLst>
              <a:ext uri="{FF2B5EF4-FFF2-40B4-BE49-F238E27FC236}">
                <a16:creationId xmlns:a16="http://schemas.microsoft.com/office/drawing/2014/main" id="{A9219497-F48A-4402-8CED-2EF6CBAF136C}"/>
              </a:ext>
            </a:extLst>
          </p:cNvPr>
          <p:cNvPicPr>
            <a:picLocks noChangeAspect="1"/>
          </p:cNvPicPr>
          <p:nvPr/>
        </p:nvPicPr>
        <p:blipFill>
          <a:blip r:embed="rId30"/>
          <a:stretch>
            <a:fillRect/>
          </a:stretch>
        </p:blipFill>
        <p:spPr>
          <a:xfrm>
            <a:off x="3605609" y="3546352"/>
            <a:ext cx="318319" cy="1207417"/>
          </a:xfrm>
          <a:prstGeom prst="rect">
            <a:avLst/>
          </a:prstGeom>
        </p:spPr>
      </p:pic>
      <p:pic>
        <p:nvPicPr>
          <p:cNvPr id="78" name="Afbeelding 77">
            <a:extLst>
              <a:ext uri="{FF2B5EF4-FFF2-40B4-BE49-F238E27FC236}">
                <a16:creationId xmlns:a16="http://schemas.microsoft.com/office/drawing/2014/main" id="{3789F88B-FCFC-4816-9CB4-C10AADACB044}"/>
              </a:ext>
            </a:extLst>
          </p:cNvPr>
          <p:cNvPicPr>
            <a:picLocks noChangeAspect="1"/>
          </p:cNvPicPr>
          <p:nvPr/>
        </p:nvPicPr>
        <p:blipFill>
          <a:blip r:embed="rId31"/>
          <a:stretch>
            <a:fillRect/>
          </a:stretch>
        </p:blipFill>
        <p:spPr>
          <a:xfrm>
            <a:off x="5868144" y="3634066"/>
            <a:ext cx="789842" cy="1229821"/>
          </a:xfrm>
          <a:prstGeom prst="rect">
            <a:avLst/>
          </a:prstGeom>
        </p:spPr>
      </p:pic>
      <p:pic>
        <p:nvPicPr>
          <p:cNvPr id="80" name="Afbeelding 79">
            <a:extLst>
              <a:ext uri="{FF2B5EF4-FFF2-40B4-BE49-F238E27FC236}">
                <a16:creationId xmlns:a16="http://schemas.microsoft.com/office/drawing/2014/main" id="{414ED161-728A-487D-B828-D0C85571DAD2}"/>
              </a:ext>
            </a:extLst>
          </p:cNvPr>
          <p:cNvPicPr>
            <a:picLocks noChangeAspect="1"/>
          </p:cNvPicPr>
          <p:nvPr/>
        </p:nvPicPr>
        <p:blipFill>
          <a:blip r:embed="rId32"/>
          <a:stretch>
            <a:fillRect/>
          </a:stretch>
        </p:blipFill>
        <p:spPr>
          <a:xfrm>
            <a:off x="7750590" y="1359988"/>
            <a:ext cx="269327" cy="905744"/>
          </a:xfrm>
          <a:prstGeom prst="rect">
            <a:avLst/>
          </a:prstGeom>
        </p:spPr>
      </p:pic>
      <p:pic>
        <p:nvPicPr>
          <p:cNvPr id="82" name="Afbeelding 81">
            <a:hlinkClick r:id="rId26" action="ppaction://hlinksldjump"/>
            <a:extLst>
              <a:ext uri="{FF2B5EF4-FFF2-40B4-BE49-F238E27FC236}">
                <a16:creationId xmlns:a16="http://schemas.microsoft.com/office/drawing/2014/main" id="{03499960-4BE9-482B-850C-0BC84B27AFAB}"/>
              </a:ext>
            </a:extLst>
          </p:cNvPr>
          <p:cNvPicPr>
            <a:picLocks noChangeAspect="1"/>
          </p:cNvPicPr>
          <p:nvPr/>
        </p:nvPicPr>
        <p:blipFill>
          <a:blip r:embed="rId33"/>
          <a:stretch>
            <a:fillRect/>
          </a:stretch>
        </p:blipFill>
        <p:spPr>
          <a:xfrm>
            <a:off x="8112971" y="1756660"/>
            <a:ext cx="789613" cy="536279"/>
          </a:xfrm>
          <a:prstGeom prst="rect">
            <a:avLst/>
          </a:prstGeom>
        </p:spPr>
      </p:pic>
      <p:pic>
        <p:nvPicPr>
          <p:cNvPr id="83" name="Afbeelding 7">
            <a:extLst>
              <a:ext uri="{FF2B5EF4-FFF2-40B4-BE49-F238E27FC236}">
                <a16:creationId xmlns:a16="http://schemas.microsoft.com/office/drawing/2014/main" id="{C30D3726-2FCE-4CCD-8FF7-E3627D0CCBAF}"/>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816758" y="1232848"/>
            <a:ext cx="268188"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ep 4">
            <a:extLst>
              <a:ext uri="{FF2B5EF4-FFF2-40B4-BE49-F238E27FC236}">
                <a16:creationId xmlns:a16="http://schemas.microsoft.com/office/drawing/2014/main" id="{744AA0F9-9E37-4F2F-9ED9-E8BB95BCAD16}"/>
              </a:ext>
            </a:extLst>
          </p:cNvPr>
          <p:cNvGrpSpPr/>
          <p:nvPr/>
        </p:nvGrpSpPr>
        <p:grpSpPr>
          <a:xfrm>
            <a:off x="8178683" y="2724599"/>
            <a:ext cx="929821" cy="331788"/>
            <a:chOff x="9042779" y="2729946"/>
            <a:chExt cx="929821" cy="331788"/>
          </a:xfrm>
        </p:grpSpPr>
        <p:sp>
          <p:nvSpPr>
            <p:cNvPr id="86" name="Rechthoek 85">
              <a:extLst>
                <a:ext uri="{FF2B5EF4-FFF2-40B4-BE49-F238E27FC236}">
                  <a16:creationId xmlns:a16="http://schemas.microsoft.com/office/drawing/2014/main" id="{7CDB72B0-1A6C-4E5B-A6A4-1E626F48AEB8}"/>
                </a:ext>
              </a:extLst>
            </p:cNvPr>
            <p:cNvSpPr/>
            <p:nvPr/>
          </p:nvSpPr>
          <p:spPr bwMode="auto">
            <a:xfrm>
              <a:off x="9042779" y="2729946"/>
              <a:ext cx="857813" cy="331788"/>
            </a:xfrm>
            <a:prstGeom prst="rect">
              <a:avLst/>
            </a:prstGeom>
            <a:solidFill>
              <a:schemeClr val="bg2">
                <a:lumMod val="40000"/>
                <a:lumOff val="60000"/>
              </a:schemeClr>
            </a:solidFill>
            <a:ln w="28575" cap="flat" cmpd="sng" algn="ctr">
              <a:solidFill>
                <a:schemeClr val="tx1"/>
              </a:solid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87" name="TextBox 20">
              <a:hlinkClick r:id="rId35" action="ppaction://hlinksldjump"/>
              <a:extLst>
                <a:ext uri="{FF2B5EF4-FFF2-40B4-BE49-F238E27FC236}">
                  <a16:creationId xmlns:a16="http://schemas.microsoft.com/office/drawing/2014/main" id="{6D1056B7-F9E2-4F3F-BD9F-169FB7D5641D}"/>
                </a:ext>
              </a:extLst>
            </p:cNvPr>
            <p:cNvSpPr txBox="1"/>
            <p:nvPr/>
          </p:nvSpPr>
          <p:spPr bwMode="auto">
            <a:xfrm>
              <a:off x="9158874" y="2774053"/>
              <a:ext cx="813726" cy="246221"/>
            </a:xfrm>
            <a:prstGeom prst="rect">
              <a:avLst/>
            </a:prstGeom>
            <a:noFill/>
          </p:spPr>
          <p:txBody>
            <a:bodyPr wrap="square">
              <a:spAutoFit/>
            </a:bodyPr>
            <a:lstStyle/>
            <a:p>
              <a:pPr algn="ctr">
                <a:defRPr/>
              </a:pPr>
              <a:r>
                <a:rPr lang="en-US" sz="1000" dirty="0" err="1">
                  <a:solidFill>
                    <a:schemeClr val="bg2">
                      <a:lumMod val="25000"/>
                    </a:schemeClr>
                  </a:solidFill>
                  <a:latin typeface="Calibri" panose="020F0502020204030204" pitchFamily="34" charset="0"/>
                </a:rPr>
                <a:t>Mécanique</a:t>
              </a:r>
              <a:endParaRPr lang="en-US" sz="1000" dirty="0">
                <a:solidFill>
                  <a:schemeClr val="bg2">
                    <a:lumMod val="25000"/>
                  </a:schemeClr>
                </a:solidFill>
                <a:latin typeface="Calibri" panose="020F0502020204030204" pitchFamily="34" charset="0"/>
              </a:endParaRPr>
            </a:p>
          </p:txBody>
        </p:sp>
        <p:sp>
          <p:nvSpPr>
            <p:cNvPr id="88" name="Gelijkbenige driehoek 168">
              <a:extLst>
                <a:ext uri="{FF2B5EF4-FFF2-40B4-BE49-F238E27FC236}">
                  <a16:creationId xmlns:a16="http://schemas.microsoft.com/office/drawing/2014/main" id="{4C9B0BEE-63A7-4862-8D10-2DEACAA4A2EB}"/>
                </a:ext>
              </a:extLst>
            </p:cNvPr>
            <p:cNvSpPr>
              <a:spLocks noChangeArrowheads="1"/>
            </p:cNvSpPr>
            <p:nvPr/>
          </p:nvSpPr>
          <p:spPr bwMode="auto">
            <a:xfrm rot="5400000">
              <a:off x="9079179" y="2809264"/>
              <a:ext cx="193932" cy="166992"/>
            </a:xfrm>
            <a:prstGeom prst="triangle">
              <a:avLst>
                <a:gd name="adj" fmla="val 50000"/>
              </a:avLst>
            </a:pr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029C9F01-022F-467B-AF64-B6691CB7137F}"/>
              </a:ext>
            </a:extLst>
          </p:cNvPr>
          <p:cNvGrpSpPr>
            <a:grpSpLocks/>
          </p:cNvGrpSpPr>
          <p:nvPr/>
        </p:nvGrpSpPr>
        <p:grpSpPr bwMode="auto">
          <a:xfrm>
            <a:off x="6227763" y="5589240"/>
            <a:ext cx="1419225" cy="246062"/>
            <a:chOff x="6228184" y="5630258"/>
            <a:chExt cx="1419299" cy="247015"/>
          </a:xfrm>
        </p:grpSpPr>
        <p:sp>
          <p:nvSpPr>
            <p:cNvPr id="13" name="Rechthoek: afgeronde hoeken 12">
              <a:hlinkClick r:id="rId2" action="ppaction://hlinksldjump"/>
              <a:extLst>
                <a:ext uri="{FF2B5EF4-FFF2-40B4-BE49-F238E27FC236}">
                  <a16:creationId xmlns:a16="http://schemas.microsoft.com/office/drawing/2014/main" id="{C241B08E-9054-4E30-B44A-8DA24C96AC98}"/>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7670" name="TextBox 1">
              <a:hlinkClick r:id="rId3" action="ppaction://hlinksldjump"/>
              <a:extLst>
                <a:ext uri="{FF2B5EF4-FFF2-40B4-BE49-F238E27FC236}">
                  <a16:creationId xmlns:a16="http://schemas.microsoft.com/office/drawing/2014/main" id="{2A119A11-F611-4C9D-9139-2A85A736960E}"/>
                </a:ext>
              </a:extLst>
            </p:cNvPr>
            <p:cNvSpPr txBox="1">
              <a:spLocks noChangeArrowheads="1"/>
            </p:cNvSpPr>
            <p:nvPr/>
          </p:nvSpPr>
          <p:spPr bwMode="auto">
            <a:xfrm>
              <a:off x="6358829" y="5631051"/>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huile</a:t>
              </a:r>
              <a:endParaRPr lang="nl-BE" altLang="nl-BE" sz="1000" b="1" dirty="0">
                <a:solidFill>
                  <a:schemeClr val="bg1"/>
                </a:solidFill>
                <a:latin typeface="Calibri" panose="020F0502020204030204" pitchFamily="34" charset="0"/>
              </a:endParaRPr>
            </a:p>
          </p:txBody>
        </p:sp>
        <p:sp>
          <p:nvSpPr>
            <p:cNvPr id="27671" name="Gelijkbenige driehoek 14">
              <a:extLst>
                <a:ext uri="{FF2B5EF4-FFF2-40B4-BE49-F238E27FC236}">
                  <a16:creationId xmlns:a16="http://schemas.microsoft.com/office/drawing/2014/main" id="{351A722B-711B-4512-A811-7E0980738058}"/>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27656" name="TextBox 1">
            <a:extLst>
              <a:ext uri="{FF2B5EF4-FFF2-40B4-BE49-F238E27FC236}">
                <a16:creationId xmlns:a16="http://schemas.microsoft.com/office/drawing/2014/main" id="{5EE35588-6DE0-49F1-A49F-908D4FDAE1D1}"/>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dirty="0">
                <a:solidFill>
                  <a:srgbClr val="7030A0"/>
                </a:solidFill>
                <a:latin typeface="Calibri" panose="020F0502020204030204" pitchFamily="34" charset="0"/>
              </a:rPr>
              <a:t>WYNN’S SUPER FRICTION PROOFING</a:t>
            </a:r>
          </a:p>
        </p:txBody>
      </p:sp>
      <p:sp>
        <p:nvSpPr>
          <p:cNvPr id="27657" name="TextBox 1">
            <a:extLst>
              <a:ext uri="{FF2B5EF4-FFF2-40B4-BE49-F238E27FC236}">
                <a16:creationId xmlns:a16="http://schemas.microsoft.com/office/drawing/2014/main" id="{5AE58779-FBF9-4A19-8C5A-0A11DC7BD2E2}"/>
              </a:ext>
            </a:extLst>
          </p:cNvPr>
          <p:cNvSpPr txBox="1">
            <a:spLocks noChangeArrowheads="1"/>
          </p:cNvSpPr>
          <p:nvPr/>
        </p:nvSpPr>
        <p:spPr bwMode="auto">
          <a:xfrm>
            <a:off x="2822575" y="1311275"/>
            <a:ext cx="607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Super Friction </a:t>
            </a:r>
            <a:r>
              <a:rPr lang="fr-FR" sz="1200" dirty="0" err="1">
                <a:latin typeface="Calibri" panose="020F0502020204030204" pitchFamily="34" charset="0"/>
                <a:cs typeface="Calibri" panose="020F0502020204030204" pitchFamily="34" charset="0"/>
              </a:rPr>
              <a:t>Proofing</a:t>
            </a:r>
            <a:r>
              <a:rPr lang="fr-FR" sz="1200" dirty="0">
                <a:latin typeface="Calibri" panose="020F0502020204030204" pitchFamily="34" charset="0"/>
                <a:cs typeface="Calibri" panose="020F0502020204030204" pitchFamily="34" charset="0"/>
              </a:rPr>
              <a:t>® est un additif destiné à diminuer la friction et l'usure et à prolonger la durée de vie </a:t>
            </a:r>
            <a:r>
              <a:rPr lang="nl-BE" sz="1200" dirty="0">
                <a:latin typeface="Calibri" panose="020F0502020204030204" pitchFamily="34" charset="0"/>
                <a:cs typeface="Calibri" panose="020F0502020204030204" pitchFamily="34" charset="0"/>
              </a:rPr>
              <a:t>de </a:t>
            </a:r>
            <a:r>
              <a:rPr lang="nl-BE" sz="1200" dirty="0" err="1">
                <a:latin typeface="Calibri" panose="020F0502020204030204" pitchFamily="34" charset="0"/>
                <a:cs typeface="Calibri" panose="020F0502020204030204" pitchFamily="34" charset="0"/>
              </a:rPr>
              <a:t>l'huile</a:t>
            </a:r>
            <a:r>
              <a:rPr lang="nl-BE" sz="1200" dirty="0">
                <a:latin typeface="Calibri" panose="020F0502020204030204" pitchFamily="34" charset="0"/>
                <a:cs typeface="Calibri" panose="020F0502020204030204" pitchFamily="34" charset="0"/>
              </a:rPr>
              <a:t>.</a:t>
            </a:r>
            <a:endParaRPr lang="nl-BE" altLang="nl-BE" sz="1200" dirty="0">
              <a:latin typeface="Calibri" panose="020F0502020204030204" pitchFamily="34" charset="0"/>
              <a:cs typeface="Calibri" panose="020F0502020204030204" pitchFamily="34" charset="0"/>
            </a:endParaRPr>
          </a:p>
        </p:txBody>
      </p:sp>
      <p:sp>
        <p:nvSpPr>
          <p:cNvPr id="27658" name="TextBox 1">
            <a:extLst>
              <a:ext uri="{FF2B5EF4-FFF2-40B4-BE49-F238E27FC236}">
                <a16:creationId xmlns:a16="http://schemas.microsoft.com/office/drawing/2014/main" id="{470C40AD-2842-4A89-B51D-F99307DC0F98}"/>
              </a:ext>
            </a:extLst>
          </p:cNvPr>
          <p:cNvSpPr txBox="1">
            <a:spLocks noChangeArrowheads="1"/>
          </p:cNvSpPr>
          <p:nvPr/>
        </p:nvSpPr>
        <p:spPr bwMode="auto">
          <a:xfrm>
            <a:off x="2806700" y="1989138"/>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27659" name="TextBox 1">
            <a:extLst>
              <a:ext uri="{FF2B5EF4-FFF2-40B4-BE49-F238E27FC236}">
                <a16:creationId xmlns:a16="http://schemas.microsoft.com/office/drawing/2014/main" id="{574BE24D-56F3-42D9-AEE2-63B1EE2C609E}"/>
              </a:ext>
            </a:extLst>
          </p:cNvPr>
          <p:cNvSpPr txBox="1">
            <a:spLocks noChangeArrowheads="1"/>
          </p:cNvSpPr>
          <p:nvPr/>
        </p:nvSpPr>
        <p:spPr bwMode="auto">
          <a:xfrm>
            <a:off x="2822575" y="2205038"/>
            <a:ext cx="6070600" cy="2665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Protège et améliore les moteurs modernes.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Forme une couche protectrice qui protège les surfaces métalliques contre l’usure.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Evite la formation de boues noires, dépôts et vernis et maintient le système de </a:t>
            </a:r>
            <a:r>
              <a:rPr lang="nl-BE" sz="1100" dirty="0" err="1">
                <a:latin typeface="Calibri" panose="020F0502020204030204" pitchFamily="34" charset="0"/>
                <a:cs typeface="Calibri" panose="020F0502020204030204" pitchFamily="34" charset="0"/>
              </a:rPr>
              <a:t>lubrification</a:t>
            </a:r>
            <a:r>
              <a:rPr lang="nl-BE" sz="1100" dirty="0">
                <a:latin typeface="Calibri" panose="020F0502020204030204" pitchFamily="34" charset="0"/>
                <a:cs typeface="Calibri" panose="020F0502020204030204" pitchFamily="34" charset="0"/>
              </a:rPr>
              <a:t> en </a:t>
            </a:r>
            <a:r>
              <a:rPr lang="nl-BE" sz="1100" dirty="0" err="1">
                <a:latin typeface="Calibri" panose="020F0502020204030204" pitchFamily="34" charset="0"/>
                <a:cs typeface="Calibri" panose="020F0502020204030204" pitchFamily="34" charset="0"/>
              </a:rPr>
              <a:t>état</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propre</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Prévient l’oxydation de l’huile accélérée (à cause de soufflage dans le carter).</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Diminue la friction des pièces métalliques en mouvement.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Favorise l’économie de carburant.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Aide à réduire la consommation de carburant.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Prolonge la durée de vie de l’huile.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NE contient PAS de particules solides qui peuvent déranger le bon fonctionnement du </a:t>
            </a:r>
            <a:r>
              <a:rPr lang="nl-BE" sz="1100" dirty="0" err="1">
                <a:latin typeface="Calibri" panose="020F0502020204030204" pitchFamily="34" charset="0"/>
                <a:cs typeface="Calibri" panose="020F0502020204030204" pitchFamily="34" charset="0"/>
              </a:rPr>
              <a:t>moteur</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Sans danger pour les pots catalytiques.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Compatible avec toutes les huiles minérales et de synthèse, mono- et multigrades (y compris les huiles </a:t>
            </a:r>
            <a:r>
              <a:rPr lang="fr-FR" sz="1100" dirty="0" err="1">
                <a:latin typeface="Calibri" panose="020F0502020204030204" pitchFamily="34" charset="0"/>
                <a:cs typeface="Calibri" panose="020F0502020204030204" pitchFamily="34" charset="0"/>
              </a:rPr>
              <a:t>low</a:t>
            </a:r>
            <a:r>
              <a:rPr lang="fr-FR" sz="1100" dirty="0">
                <a:latin typeface="Calibri" panose="020F0502020204030204" pitchFamily="34" charset="0"/>
                <a:cs typeface="Calibri" panose="020F0502020204030204" pitchFamily="34" charset="0"/>
              </a:rPr>
              <a:t> SAPS).</a:t>
            </a:r>
            <a:endParaRPr lang="nl-BE" altLang="nl-BE" sz="1100" dirty="0">
              <a:latin typeface="Calibri" panose="020F0502020204030204" pitchFamily="34" charset="0"/>
              <a:cs typeface="Calibri" panose="020F0502020204030204" pitchFamily="34" charset="0"/>
            </a:endParaRPr>
          </a:p>
        </p:txBody>
      </p:sp>
      <p:sp>
        <p:nvSpPr>
          <p:cNvPr id="27660" name="TextBox 1">
            <a:extLst>
              <a:ext uri="{FF2B5EF4-FFF2-40B4-BE49-F238E27FC236}">
                <a16:creationId xmlns:a16="http://schemas.microsoft.com/office/drawing/2014/main" id="{8D5D046C-9A2A-4153-849A-79FCEE78CA67}"/>
              </a:ext>
            </a:extLst>
          </p:cNvPr>
          <p:cNvSpPr txBox="1">
            <a:spLocks noChangeArrowheads="1"/>
          </p:cNvSpPr>
          <p:nvPr/>
        </p:nvSpPr>
        <p:spPr bwMode="auto">
          <a:xfrm>
            <a:off x="2835275" y="4776762"/>
            <a:ext cx="26003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27661" name="TextBox 1">
            <a:extLst>
              <a:ext uri="{FF2B5EF4-FFF2-40B4-BE49-F238E27FC236}">
                <a16:creationId xmlns:a16="http://schemas.microsoft.com/office/drawing/2014/main" id="{DBFBAACD-F7CA-4F9D-B529-58E88985C450}"/>
              </a:ext>
            </a:extLst>
          </p:cNvPr>
          <p:cNvSpPr txBox="1">
            <a:spLocks noChangeArrowheads="1"/>
          </p:cNvSpPr>
          <p:nvPr/>
        </p:nvSpPr>
        <p:spPr bwMode="auto">
          <a:xfrm>
            <a:off x="2851150" y="4967262"/>
            <a:ext cx="28114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fr-FR" altLang="nl-BE" sz="1100" dirty="0">
                <a:latin typeface="Calibri" panose="020F0502020204030204" pitchFamily="34" charset="0"/>
                <a:cs typeface="Calibri" panose="020F0502020204030204" pitchFamily="34" charset="0"/>
              </a:rPr>
              <a:t>Fuite des joints d'étanchéité dans le moteur</a:t>
            </a:r>
            <a:endParaRPr lang="nl-NL" altLang="nl-BE" sz="1100" dirty="0">
              <a:latin typeface="Calibri" panose="020F0502020204030204" pitchFamily="34" charset="0"/>
              <a:cs typeface="Calibri" panose="020F0502020204030204" pitchFamily="34" charset="0"/>
            </a:endParaRPr>
          </a:p>
        </p:txBody>
      </p:sp>
      <p:sp>
        <p:nvSpPr>
          <p:cNvPr id="27662" name="TextBox 1">
            <a:extLst>
              <a:ext uri="{FF2B5EF4-FFF2-40B4-BE49-F238E27FC236}">
                <a16:creationId xmlns:a16="http://schemas.microsoft.com/office/drawing/2014/main" id="{45C7E238-6676-4460-92D9-B8ECC8CC22A7}"/>
              </a:ext>
            </a:extLst>
          </p:cNvPr>
          <p:cNvSpPr txBox="1">
            <a:spLocks noChangeArrowheads="1"/>
          </p:cNvSpPr>
          <p:nvPr/>
        </p:nvSpPr>
        <p:spPr bwMode="auto">
          <a:xfrm>
            <a:off x="2822575" y="992188"/>
            <a:ext cx="533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nl-BE" sz="1200" i="1" dirty="0">
                <a:solidFill>
                  <a:srgbClr val="7030A0"/>
                </a:solidFill>
                <a:latin typeface="Calibri" panose="020F0502020204030204" pitchFamily="34" charset="0"/>
                <a:cs typeface="Calibri" panose="020F0502020204030204" pitchFamily="34" charset="0"/>
              </a:rPr>
              <a:t>Anti-</a:t>
            </a:r>
            <a:r>
              <a:rPr lang="nl-BE" sz="1200" i="1" dirty="0" err="1">
                <a:solidFill>
                  <a:srgbClr val="7030A0"/>
                </a:solidFill>
                <a:latin typeface="Calibri" panose="020F0502020204030204" pitchFamily="34" charset="0"/>
                <a:cs typeface="Calibri" panose="020F0502020204030204" pitchFamily="34" charset="0"/>
              </a:rPr>
              <a:t>Usure</a:t>
            </a:r>
            <a:r>
              <a:rPr lang="nl-BE" sz="1200" i="1" dirty="0">
                <a:solidFill>
                  <a:srgbClr val="7030A0"/>
                </a:solidFill>
                <a:latin typeface="Calibri" panose="020F0502020204030204" pitchFamily="34" charset="0"/>
                <a:cs typeface="Calibri" panose="020F0502020204030204" pitchFamily="34" charset="0"/>
              </a:rPr>
              <a:t> </a:t>
            </a:r>
            <a:r>
              <a:rPr lang="nl-BE" sz="1200" i="1" dirty="0" err="1">
                <a:solidFill>
                  <a:srgbClr val="7030A0"/>
                </a:solidFill>
                <a:latin typeface="Calibri" panose="020F0502020204030204" pitchFamily="34" charset="0"/>
                <a:cs typeface="Calibri" panose="020F0502020204030204" pitchFamily="34" charset="0"/>
              </a:rPr>
              <a:t>Moteur</a:t>
            </a:r>
            <a:r>
              <a:rPr lang="nl-BE" sz="1200" i="1" dirty="0">
                <a:solidFill>
                  <a:srgbClr val="7030A0"/>
                </a:solidFill>
                <a:latin typeface="Calibri" panose="020F0502020204030204" pitchFamily="34" charset="0"/>
                <a:cs typeface="Calibri" panose="020F0502020204030204" pitchFamily="34" charset="0"/>
              </a:rPr>
              <a:t>. </a:t>
            </a:r>
            <a:r>
              <a:rPr lang="nl-BE" sz="1200" i="1" dirty="0" err="1">
                <a:solidFill>
                  <a:srgbClr val="7030A0"/>
                </a:solidFill>
                <a:latin typeface="Calibri" panose="020F0502020204030204" pitchFamily="34" charset="0"/>
                <a:cs typeface="Calibri" panose="020F0502020204030204" pitchFamily="34" charset="0"/>
              </a:rPr>
              <a:t>Protège</a:t>
            </a:r>
            <a:r>
              <a:rPr lang="nl-BE" sz="1200" i="1" dirty="0">
                <a:solidFill>
                  <a:srgbClr val="7030A0"/>
                </a:solidFill>
                <a:latin typeface="Calibri" panose="020F0502020204030204" pitchFamily="34" charset="0"/>
                <a:cs typeface="Calibri" panose="020F0502020204030204" pitchFamily="34" charset="0"/>
              </a:rPr>
              <a:t> </a:t>
            </a:r>
            <a:r>
              <a:rPr lang="nl-BE" sz="1200" i="1" dirty="0" err="1">
                <a:solidFill>
                  <a:srgbClr val="7030A0"/>
                </a:solidFill>
                <a:latin typeface="Calibri" panose="020F0502020204030204" pitchFamily="34" charset="0"/>
                <a:cs typeface="Calibri" panose="020F0502020204030204" pitchFamily="34" charset="0"/>
              </a:rPr>
              <a:t>le</a:t>
            </a:r>
            <a:r>
              <a:rPr lang="nl-BE" sz="1200" i="1" dirty="0">
                <a:solidFill>
                  <a:srgbClr val="7030A0"/>
                </a:solidFill>
                <a:latin typeface="Calibri" panose="020F0502020204030204" pitchFamily="34" charset="0"/>
                <a:cs typeface="Calibri" panose="020F0502020204030204" pitchFamily="34" charset="0"/>
              </a:rPr>
              <a:t> </a:t>
            </a:r>
            <a:r>
              <a:rPr lang="nl-BE" sz="1200" i="1" dirty="0" err="1">
                <a:solidFill>
                  <a:srgbClr val="7030A0"/>
                </a:solidFill>
                <a:latin typeface="Calibri" panose="020F0502020204030204" pitchFamily="34" charset="0"/>
                <a:cs typeface="Calibri" panose="020F0502020204030204" pitchFamily="34" charset="0"/>
              </a:rPr>
              <a:t>turbocompresseur</a:t>
            </a:r>
            <a:endParaRPr lang="nl-BE" altLang="nl-BE" sz="1200" i="1" dirty="0">
              <a:solidFill>
                <a:srgbClr val="7030A0"/>
              </a:solidFill>
              <a:latin typeface="Calibri" panose="020F0502020204030204" pitchFamily="34" charset="0"/>
              <a:cs typeface="Calibri" panose="020F0502020204030204" pitchFamily="34" charset="0"/>
            </a:endParaRPr>
          </a:p>
        </p:txBody>
      </p:sp>
      <p:sp>
        <p:nvSpPr>
          <p:cNvPr id="30" name="TextBox 1">
            <a:extLst>
              <a:ext uri="{FF2B5EF4-FFF2-40B4-BE49-F238E27FC236}">
                <a16:creationId xmlns:a16="http://schemas.microsoft.com/office/drawing/2014/main" id="{ACD3AC43-16FE-4DCE-A7D4-A80CA365CAA6}"/>
              </a:ext>
            </a:extLst>
          </p:cNvPr>
          <p:cNvSpPr txBox="1"/>
          <p:nvPr/>
        </p:nvSpPr>
        <p:spPr>
          <a:xfrm>
            <a:off x="915988" y="5661248"/>
            <a:ext cx="3871912" cy="261610"/>
          </a:xfrm>
          <a:prstGeom prst="rect">
            <a:avLst/>
          </a:prstGeom>
          <a:noFill/>
        </p:spPr>
        <p:txBody>
          <a:bodyPr>
            <a:spAutoFit/>
          </a:bodyPr>
          <a:lstStyle/>
          <a:p>
            <a:pPr>
              <a:defRPr/>
            </a:pPr>
            <a:r>
              <a:rPr lang="es-ES" sz="1100" dirty="0">
                <a:latin typeface="Calibri" panose="020F0502020204030204" pitchFamily="34" charset="0"/>
                <a:cs typeface="Calibri" panose="020F0502020204030204" pitchFamily="34" charset="0"/>
              </a:rPr>
              <a:t>PN 66963 – 12x325 ml – EN/FR/DE/NL/HU/ES</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27664" name="Rechthoek 30">
            <a:extLst>
              <a:ext uri="{FF2B5EF4-FFF2-40B4-BE49-F238E27FC236}">
                <a16:creationId xmlns:a16="http://schemas.microsoft.com/office/drawing/2014/main" id="{9886C348-0295-4624-9508-7461BF780407}"/>
              </a:ext>
            </a:extLst>
          </p:cNvPr>
          <p:cNvSpPr>
            <a:spLocks noChangeArrowheads="1"/>
          </p:cNvSpPr>
          <p:nvPr/>
        </p:nvSpPr>
        <p:spPr bwMode="auto">
          <a:xfrm>
            <a:off x="398463" y="749300"/>
            <a:ext cx="428625" cy="5127625"/>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7666" name="TextBox 1">
            <a:extLst>
              <a:ext uri="{FF2B5EF4-FFF2-40B4-BE49-F238E27FC236}">
                <a16:creationId xmlns:a16="http://schemas.microsoft.com/office/drawing/2014/main" id="{CDF543DB-5ECA-40FF-8E9C-773D3BDF62E0}"/>
              </a:ext>
            </a:extLst>
          </p:cNvPr>
          <p:cNvSpPr txBox="1">
            <a:spLocks noChangeArrowheads="1"/>
          </p:cNvSpPr>
          <p:nvPr/>
        </p:nvSpPr>
        <p:spPr bwMode="auto">
          <a:xfrm>
            <a:off x="6779815" y="4790231"/>
            <a:ext cx="117656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27667" name="TextBox 1">
            <a:extLst>
              <a:ext uri="{FF2B5EF4-FFF2-40B4-BE49-F238E27FC236}">
                <a16:creationId xmlns:a16="http://schemas.microsoft.com/office/drawing/2014/main" id="{58999335-AC3E-4998-9001-CE44A2B84AA4}"/>
              </a:ext>
            </a:extLst>
          </p:cNvPr>
          <p:cNvSpPr txBox="1">
            <a:spLocks noChangeArrowheads="1"/>
          </p:cNvSpPr>
          <p:nvPr/>
        </p:nvSpPr>
        <p:spPr bwMode="auto">
          <a:xfrm>
            <a:off x="6795690" y="4971206"/>
            <a:ext cx="209679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ü"/>
            </a:pPr>
            <a:r>
              <a:rPr lang="fr-FR" sz="1100" dirty="0">
                <a:latin typeface="Calibri" panose="020F0502020204030204" pitchFamily="34" charset="0"/>
                <a:cs typeface="Calibri" panose="020F0502020204030204" pitchFamily="34" charset="0"/>
              </a:rPr>
              <a:t>Ajouter à l’huile moteur.</a:t>
            </a:r>
            <a:endParaRPr lang="nl-NL" altLang="nl-BE" sz="1100" dirty="0">
              <a:latin typeface="Calibri" panose="020F0502020204030204" pitchFamily="34" charset="0"/>
              <a:cs typeface="Calibri" panose="020F0502020204030204" pitchFamily="34" charset="0"/>
            </a:endParaRPr>
          </a:p>
        </p:txBody>
      </p:sp>
      <p:pic>
        <p:nvPicPr>
          <p:cNvPr id="27668" name="Afbeelding 37">
            <a:extLst>
              <a:ext uri="{FF2B5EF4-FFF2-40B4-BE49-F238E27FC236}">
                <a16:creationId xmlns:a16="http://schemas.microsoft.com/office/drawing/2014/main" id="{59A37F71-D2CE-4DB1-B72C-1D357F35A0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6198" y="4621882"/>
            <a:ext cx="9080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Afbeelding 23">
            <a:extLst>
              <a:ext uri="{FF2B5EF4-FFF2-40B4-BE49-F238E27FC236}">
                <a16:creationId xmlns:a16="http://schemas.microsoft.com/office/drawing/2014/main" id="{7FC5220C-2423-4E3F-96CF-596B6E4022E1}"/>
              </a:ext>
            </a:extLst>
          </p:cNvPr>
          <p:cNvPicPr>
            <a:picLocks noChangeAspect="1"/>
          </p:cNvPicPr>
          <p:nvPr/>
        </p:nvPicPr>
        <p:blipFill>
          <a:blip r:embed="rId5"/>
          <a:stretch>
            <a:fillRect/>
          </a:stretch>
        </p:blipFill>
        <p:spPr>
          <a:xfrm>
            <a:off x="971599" y="1484784"/>
            <a:ext cx="1770061" cy="3456007"/>
          </a:xfrm>
          <a:prstGeom prst="rect">
            <a:avLst/>
          </a:prstGeom>
        </p:spPr>
      </p:pic>
      <p:sp>
        <p:nvSpPr>
          <p:cNvPr id="25" name="Gelijkbenige driehoek 24">
            <a:extLst>
              <a:ext uri="{FF2B5EF4-FFF2-40B4-BE49-F238E27FC236}">
                <a16:creationId xmlns:a16="http://schemas.microsoft.com/office/drawing/2014/main" id="{FE799508-9887-4FEC-A227-45FED20BA18E}"/>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6" name="Gelijkbenige driehoek 25">
            <a:extLst>
              <a:ext uri="{FF2B5EF4-FFF2-40B4-BE49-F238E27FC236}">
                <a16:creationId xmlns:a16="http://schemas.microsoft.com/office/drawing/2014/main" id="{B9231C9E-C5C9-49BB-8A6C-7B77DDE18A26}"/>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7" name="Gelijkbenige driehoek 47">
            <a:extLst>
              <a:ext uri="{FF2B5EF4-FFF2-40B4-BE49-F238E27FC236}">
                <a16:creationId xmlns:a16="http://schemas.microsoft.com/office/drawing/2014/main" id="{10F26920-CBA6-4A94-9449-95EF9003656D}"/>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28" name="Groep 8">
            <a:extLst>
              <a:ext uri="{FF2B5EF4-FFF2-40B4-BE49-F238E27FC236}">
                <a16:creationId xmlns:a16="http://schemas.microsoft.com/office/drawing/2014/main" id="{F04504C1-A695-4BEB-860A-EC2247D8A818}"/>
              </a:ext>
            </a:extLst>
          </p:cNvPr>
          <p:cNvGrpSpPr>
            <a:grpSpLocks/>
          </p:cNvGrpSpPr>
          <p:nvPr/>
        </p:nvGrpSpPr>
        <p:grpSpPr bwMode="auto">
          <a:xfrm>
            <a:off x="7694613" y="5589240"/>
            <a:ext cx="1341437" cy="247650"/>
            <a:chOff x="7694316" y="5629464"/>
            <a:chExt cx="1342180" cy="247015"/>
          </a:xfrm>
        </p:grpSpPr>
        <p:sp>
          <p:nvSpPr>
            <p:cNvPr id="29" name="Rechthoek: afgeronde hoeken 28">
              <a:hlinkClick r:id="rId6" action="ppaction://hlinksldjump"/>
              <a:extLst>
                <a:ext uri="{FF2B5EF4-FFF2-40B4-BE49-F238E27FC236}">
                  <a16:creationId xmlns:a16="http://schemas.microsoft.com/office/drawing/2014/main" id="{4FD16529-4102-49B0-AE9F-B108DB71F9BE}"/>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1" name="TextBox 1">
              <a:hlinkClick r:id="rId6" action="ppaction://hlinksldjump"/>
              <a:extLst>
                <a:ext uri="{FF2B5EF4-FFF2-40B4-BE49-F238E27FC236}">
                  <a16:creationId xmlns:a16="http://schemas.microsoft.com/office/drawing/2014/main" id="{B20AA9BE-1BBB-4263-9E46-A9EBE6D9DCDB}"/>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2" name="Gelijkbenige driehoek 38">
              <a:extLst>
                <a:ext uri="{FF2B5EF4-FFF2-40B4-BE49-F238E27FC236}">
                  <a16:creationId xmlns:a16="http://schemas.microsoft.com/office/drawing/2014/main" id="{6E171C05-520F-4BE5-B2EF-FFBC8D907DCB}"/>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4" name="TextBox 1">
            <a:extLst>
              <a:ext uri="{FF2B5EF4-FFF2-40B4-BE49-F238E27FC236}">
                <a16:creationId xmlns:a16="http://schemas.microsoft.com/office/drawing/2014/main" id="{3E866C07-25B4-46CB-956A-048882BDC3B8}"/>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Consommateurs</a:t>
            </a:r>
            <a:r>
              <a:rPr lang="nl-BE" b="1" dirty="0">
                <a:solidFill>
                  <a:schemeClr val="bg2">
                    <a:lumMod val="25000"/>
                  </a:schemeClr>
                </a:solidFill>
                <a:latin typeface="Calibri" panose="020F0502020204030204" pitchFamily="34" charset="0"/>
              </a:rPr>
              <a:t>: HUILE</a:t>
            </a:r>
          </a:p>
        </p:txBody>
      </p:sp>
      <p:sp>
        <p:nvSpPr>
          <p:cNvPr id="35" name="TextBox 1">
            <a:extLst>
              <a:ext uri="{FF2B5EF4-FFF2-40B4-BE49-F238E27FC236}">
                <a16:creationId xmlns:a16="http://schemas.microsoft.com/office/drawing/2014/main" id="{2F42DF55-DD41-4E30-88C1-5EE456D4EBE8}"/>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HUILE</a:t>
            </a:r>
          </a:p>
        </p:txBody>
      </p:sp>
    </p:spTree>
    <p:extLst>
      <p:ext uri="{BB962C8B-B14F-4D97-AF65-F5344CB8AC3E}">
        <p14:creationId xmlns:p14="http://schemas.microsoft.com/office/powerpoint/2010/main" val="10094414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nextCondLst>
                <p:cond evt="onClick" delay="0">
                  <p:tgtEl>
                    <p:spTgt spid="2"/>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TextBox 1">
            <a:extLst>
              <a:ext uri="{FF2B5EF4-FFF2-40B4-BE49-F238E27FC236}">
                <a16:creationId xmlns:a16="http://schemas.microsoft.com/office/drawing/2014/main" id="{5EE35588-6DE0-49F1-A49F-908D4FDAE1D1}"/>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dirty="0">
                <a:solidFill>
                  <a:srgbClr val="7030A0"/>
                </a:solidFill>
                <a:latin typeface="Calibri" panose="020F0502020204030204" pitchFamily="34" charset="0"/>
              </a:rPr>
              <a:t>WYNN’S START-STOP ENGINE PROTECTOR</a:t>
            </a:r>
          </a:p>
        </p:txBody>
      </p:sp>
      <p:sp>
        <p:nvSpPr>
          <p:cNvPr id="27657" name="TextBox 1">
            <a:extLst>
              <a:ext uri="{FF2B5EF4-FFF2-40B4-BE49-F238E27FC236}">
                <a16:creationId xmlns:a16="http://schemas.microsoft.com/office/drawing/2014/main" id="{5AE58779-FBF9-4A19-8C5A-0A11DC7BD2E2}"/>
              </a:ext>
            </a:extLst>
          </p:cNvPr>
          <p:cNvSpPr txBox="1">
            <a:spLocks noChangeArrowheads="1"/>
          </p:cNvSpPr>
          <p:nvPr/>
        </p:nvSpPr>
        <p:spPr bwMode="auto">
          <a:xfrm>
            <a:off x="2822575" y="1311275"/>
            <a:ext cx="607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en-US" sz="1200" dirty="0">
                <a:latin typeface="Calibri" panose="020F0502020204030204" pitchFamily="34" charset="0"/>
                <a:cs typeface="Calibri" panose="020F0502020204030204" pitchFamily="34" charset="0"/>
              </a:rPr>
              <a:t>Wynn's Start-Stop Engine Protector </a:t>
            </a:r>
            <a:r>
              <a:rPr lang="en-US" sz="1200" dirty="0" err="1">
                <a:latin typeface="Calibri" panose="020F0502020204030204" pitchFamily="34" charset="0"/>
                <a:cs typeface="Calibri" panose="020F0502020204030204" pitchFamily="34" charset="0"/>
              </a:rPr>
              <a:t>est</a:t>
            </a:r>
            <a:r>
              <a:rPr lang="en-US" sz="1200" dirty="0">
                <a:latin typeface="Calibri" panose="020F0502020204030204" pitchFamily="34" charset="0"/>
                <a:cs typeface="Calibri" panose="020F0502020204030204" pitchFamily="34" charset="0"/>
              </a:rPr>
              <a:t> un </a:t>
            </a:r>
            <a:r>
              <a:rPr lang="en-US" sz="1200" dirty="0" err="1">
                <a:latin typeface="Calibri" panose="020F0502020204030204" pitchFamily="34" charset="0"/>
                <a:cs typeface="Calibri" panose="020F0502020204030204" pitchFamily="34" charset="0"/>
              </a:rPr>
              <a:t>additif</a:t>
            </a:r>
            <a:r>
              <a:rPr lang="en-US" sz="1200" dirty="0">
                <a:latin typeface="Calibri" panose="020F0502020204030204" pitchFamily="34" charset="0"/>
                <a:cs typeface="Calibri" panose="020F0502020204030204" pitchFamily="34" charset="0"/>
              </a:rPr>
              <a:t> </a:t>
            </a:r>
            <a:r>
              <a:rPr lang="en-US" sz="1200" dirty="0" err="1">
                <a:latin typeface="Calibri" panose="020F0502020204030204" pitchFamily="34" charset="0"/>
                <a:cs typeface="Calibri" panose="020F0502020204030204" pitchFamily="34" charset="0"/>
              </a:rPr>
              <a:t>huile</a:t>
            </a:r>
            <a:r>
              <a:rPr lang="en-US" sz="1200" dirty="0">
                <a:latin typeface="Calibri" panose="020F0502020204030204" pitchFamily="34" charset="0"/>
                <a:cs typeface="Calibri" panose="020F0502020204030204" pitchFamily="34" charset="0"/>
              </a:rPr>
              <a:t> </a:t>
            </a:r>
            <a:r>
              <a:rPr lang="fr-FR" sz="1200" dirty="0">
                <a:latin typeface="Calibri" panose="020F0502020204030204" pitchFamily="34" charset="0"/>
                <a:cs typeface="Calibri" panose="020F0502020204030204" pitchFamily="34" charset="0"/>
              </a:rPr>
              <a:t>assurant un film d'huile protecteur sur les pièces du moteur pendant le fonctionnement du dispositif </a:t>
            </a:r>
            <a:r>
              <a:rPr lang="nl-BE" sz="1200" dirty="0">
                <a:latin typeface="Calibri" panose="020F0502020204030204" pitchFamily="34" charset="0"/>
                <a:cs typeface="Calibri" panose="020F0502020204030204" pitchFamily="34" charset="0"/>
              </a:rPr>
              <a:t>“START/STOP”.</a:t>
            </a:r>
            <a:endParaRPr lang="nl-BE" altLang="nl-BE" sz="1200" dirty="0">
              <a:latin typeface="Calibri" panose="020F0502020204030204" pitchFamily="34" charset="0"/>
              <a:cs typeface="Calibri" panose="020F0502020204030204" pitchFamily="34" charset="0"/>
            </a:endParaRPr>
          </a:p>
        </p:txBody>
      </p:sp>
      <p:sp>
        <p:nvSpPr>
          <p:cNvPr id="27658" name="TextBox 1">
            <a:extLst>
              <a:ext uri="{FF2B5EF4-FFF2-40B4-BE49-F238E27FC236}">
                <a16:creationId xmlns:a16="http://schemas.microsoft.com/office/drawing/2014/main" id="{470C40AD-2842-4A89-B51D-F99307DC0F98}"/>
              </a:ext>
            </a:extLst>
          </p:cNvPr>
          <p:cNvSpPr txBox="1">
            <a:spLocks noChangeArrowheads="1"/>
          </p:cNvSpPr>
          <p:nvPr/>
        </p:nvSpPr>
        <p:spPr bwMode="auto">
          <a:xfrm>
            <a:off x="2806700" y="1989138"/>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27659" name="TextBox 1">
            <a:extLst>
              <a:ext uri="{FF2B5EF4-FFF2-40B4-BE49-F238E27FC236}">
                <a16:creationId xmlns:a16="http://schemas.microsoft.com/office/drawing/2014/main" id="{574BE24D-56F3-42D9-AEE2-63B1EE2C609E}"/>
              </a:ext>
            </a:extLst>
          </p:cNvPr>
          <p:cNvSpPr txBox="1">
            <a:spLocks noChangeArrowheads="1"/>
          </p:cNvSpPr>
          <p:nvPr/>
        </p:nvSpPr>
        <p:spPr bwMode="auto">
          <a:xfrm>
            <a:off x="2822575" y="2205038"/>
            <a:ext cx="6070600" cy="1886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Assure un film d’huile protecteur sur les pièces du moteur pendant la mise en marche </a:t>
            </a:r>
            <a:r>
              <a:rPr lang="nl-BE" sz="1100" dirty="0">
                <a:latin typeface="Calibri" panose="020F0502020204030204" pitchFamily="34" charset="0"/>
                <a:cs typeface="Calibri" panose="020F0502020204030204" pitchFamily="34" charset="0"/>
              </a:rPr>
              <a:t>du “START/STOP”.</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Protège le moteur et améliore sa résistance à l’usure.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Protège l’huile moteur contre la dégradation prématurée.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Rétablit la perte de viscosité de l’huile moteur.</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Améliore la propreté de l’huile moteur et des composants du moteur.</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Prévient d’éventuels frais de réparation.</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Compatible avec toutes les huiles minérales et de synthèse, mono- et multigrades (y compris les huiles </a:t>
            </a:r>
            <a:r>
              <a:rPr lang="fr-FR" sz="1100" dirty="0" err="1">
                <a:latin typeface="Calibri" panose="020F0502020204030204" pitchFamily="34" charset="0"/>
                <a:cs typeface="Calibri" panose="020F0502020204030204" pitchFamily="34" charset="0"/>
              </a:rPr>
              <a:t>low</a:t>
            </a:r>
            <a:r>
              <a:rPr lang="fr-FR" sz="1100" dirty="0">
                <a:latin typeface="Calibri" panose="020F0502020204030204" pitchFamily="34" charset="0"/>
                <a:cs typeface="Calibri" panose="020F0502020204030204" pitchFamily="34" charset="0"/>
              </a:rPr>
              <a:t> SAPS).</a:t>
            </a:r>
            <a:endParaRPr lang="nl-BE" altLang="nl-BE" sz="1100" dirty="0">
              <a:latin typeface="Calibri" panose="020F0502020204030204" pitchFamily="34" charset="0"/>
              <a:cs typeface="Calibri" panose="020F0502020204030204" pitchFamily="34" charset="0"/>
            </a:endParaRPr>
          </a:p>
        </p:txBody>
      </p:sp>
      <p:sp>
        <p:nvSpPr>
          <p:cNvPr id="27662" name="TextBox 1">
            <a:extLst>
              <a:ext uri="{FF2B5EF4-FFF2-40B4-BE49-F238E27FC236}">
                <a16:creationId xmlns:a16="http://schemas.microsoft.com/office/drawing/2014/main" id="{45C7E238-6676-4460-92D9-B8ECC8CC22A7}"/>
              </a:ext>
            </a:extLst>
          </p:cNvPr>
          <p:cNvSpPr txBox="1">
            <a:spLocks noChangeArrowheads="1"/>
          </p:cNvSpPr>
          <p:nvPr/>
        </p:nvSpPr>
        <p:spPr bwMode="auto">
          <a:xfrm>
            <a:off x="2822575" y="992188"/>
            <a:ext cx="533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sz="1200" i="1" dirty="0" err="1">
                <a:solidFill>
                  <a:srgbClr val="7030A0"/>
                </a:solidFill>
                <a:latin typeface="Calibri" panose="020F0502020204030204" pitchFamily="34" charset="0"/>
                <a:cs typeface="Calibri" panose="020F0502020204030204" pitchFamily="34" charset="0"/>
              </a:rPr>
              <a:t>Protection</a:t>
            </a:r>
            <a:r>
              <a:rPr lang="nl-BE" sz="1200" i="1" dirty="0">
                <a:solidFill>
                  <a:srgbClr val="7030A0"/>
                </a:solidFill>
                <a:latin typeface="Calibri" panose="020F0502020204030204" pitchFamily="34" charset="0"/>
                <a:cs typeface="Calibri" panose="020F0502020204030204" pitchFamily="34" charset="0"/>
              </a:rPr>
              <a:t> </a:t>
            </a:r>
            <a:r>
              <a:rPr lang="nl-BE" sz="1200" i="1" dirty="0" err="1">
                <a:solidFill>
                  <a:srgbClr val="7030A0"/>
                </a:solidFill>
                <a:latin typeface="Calibri" panose="020F0502020204030204" pitchFamily="34" charset="0"/>
                <a:cs typeface="Calibri" panose="020F0502020204030204" pitchFamily="34" charset="0"/>
              </a:rPr>
              <a:t>Moteurs</a:t>
            </a:r>
            <a:r>
              <a:rPr lang="nl-BE" sz="1200" i="1" dirty="0">
                <a:solidFill>
                  <a:srgbClr val="7030A0"/>
                </a:solidFill>
                <a:latin typeface="Calibri" panose="020F0502020204030204" pitchFamily="34" charset="0"/>
                <a:cs typeface="Calibri" panose="020F0502020204030204" pitchFamily="34" charset="0"/>
              </a:rPr>
              <a:t> Start &amp; Stop</a:t>
            </a:r>
            <a:endParaRPr lang="nl-BE" altLang="nl-BE" sz="1200" i="1" dirty="0">
              <a:solidFill>
                <a:srgbClr val="7030A0"/>
              </a:solidFill>
              <a:latin typeface="Calibri" panose="020F0502020204030204" pitchFamily="34" charset="0"/>
              <a:cs typeface="Calibri" panose="020F0502020204030204" pitchFamily="34" charset="0"/>
            </a:endParaRPr>
          </a:p>
        </p:txBody>
      </p:sp>
      <p:sp>
        <p:nvSpPr>
          <p:cNvPr id="30" name="TextBox 1">
            <a:extLst>
              <a:ext uri="{FF2B5EF4-FFF2-40B4-BE49-F238E27FC236}">
                <a16:creationId xmlns:a16="http://schemas.microsoft.com/office/drawing/2014/main" id="{ACD3AC43-16FE-4DCE-A7D4-A80CA365CAA6}"/>
              </a:ext>
            </a:extLst>
          </p:cNvPr>
          <p:cNvSpPr txBox="1"/>
          <p:nvPr/>
        </p:nvSpPr>
        <p:spPr>
          <a:xfrm>
            <a:off x="915988" y="5661248"/>
            <a:ext cx="3871912" cy="261610"/>
          </a:xfrm>
          <a:prstGeom prst="rect">
            <a:avLst/>
          </a:prstGeom>
          <a:noFill/>
        </p:spPr>
        <p:txBody>
          <a:bodyPr>
            <a:spAutoFit/>
          </a:bodyPr>
          <a:lstStyle/>
          <a:p>
            <a:pPr>
              <a:defRPr/>
            </a:pPr>
            <a:r>
              <a:rPr lang="es-ES" sz="1100" dirty="0">
                <a:latin typeface="Calibri" panose="020F0502020204030204" pitchFamily="34" charset="0"/>
                <a:cs typeface="Calibri" panose="020F0502020204030204" pitchFamily="34" charset="0"/>
              </a:rPr>
              <a:t>PN 77263 – 12x325 ml – EN/FR/DE/NL/ES/IT</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27664" name="Rechthoek 30">
            <a:extLst>
              <a:ext uri="{FF2B5EF4-FFF2-40B4-BE49-F238E27FC236}">
                <a16:creationId xmlns:a16="http://schemas.microsoft.com/office/drawing/2014/main" id="{9886C348-0295-4624-9508-7461BF780407}"/>
              </a:ext>
            </a:extLst>
          </p:cNvPr>
          <p:cNvSpPr>
            <a:spLocks noChangeArrowheads="1"/>
          </p:cNvSpPr>
          <p:nvPr/>
        </p:nvSpPr>
        <p:spPr bwMode="auto">
          <a:xfrm>
            <a:off x="398463" y="749300"/>
            <a:ext cx="428625" cy="5127625"/>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7666" name="TextBox 1">
            <a:extLst>
              <a:ext uri="{FF2B5EF4-FFF2-40B4-BE49-F238E27FC236}">
                <a16:creationId xmlns:a16="http://schemas.microsoft.com/office/drawing/2014/main" id="{CDF543DB-5ECA-40FF-8E9C-773D3BDF62E0}"/>
              </a:ext>
            </a:extLst>
          </p:cNvPr>
          <p:cNvSpPr txBox="1">
            <a:spLocks noChangeArrowheads="1"/>
          </p:cNvSpPr>
          <p:nvPr/>
        </p:nvSpPr>
        <p:spPr bwMode="auto">
          <a:xfrm>
            <a:off x="3887837" y="4110905"/>
            <a:ext cx="126022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27667" name="TextBox 1">
            <a:extLst>
              <a:ext uri="{FF2B5EF4-FFF2-40B4-BE49-F238E27FC236}">
                <a16:creationId xmlns:a16="http://schemas.microsoft.com/office/drawing/2014/main" id="{58999335-AC3E-4998-9001-CE44A2B84AA4}"/>
              </a:ext>
            </a:extLst>
          </p:cNvPr>
          <p:cNvSpPr txBox="1">
            <a:spLocks noChangeArrowheads="1"/>
          </p:cNvSpPr>
          <p:nvPr/>
        </p:nvSpPr>
        <p:spPr bwMode="auto">
          <a:xfrm>
            <a:off x="3903712" y="4291880"/>
            <a:ext cx="1676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ü"/>
            </a:pPr>
            <a:r>
              <a:rPr lang="fr-FR" sz="1100" dirty="0">
                <a:latin typeface="Calibri" panose="020F0502020204030204" pitchFamily="34" charset="0"/>
                <a:cs typeface="Calibri" panose="020F0502020204030204" pitchFamily="34" charset="0"/>
              </a:rPr>
              <a:t>Ajouter à l’huile moteur.</a:t>
            </a:r>
            <a:endParaRPr lang="nl-NL" altLang="nl-BE" sz="1100" dirty="0">
              <a:latin typeface="Calibri" panose="020F0502020204030204" pitchFamily="34" charset="0"/>
              <a:cs typeface="Calibri" panose="020F0502020204030204" pitchFamily="34" charset="0"/>
            </a:endParaRPr>
          </a:p>
        </p:txBody>
      </p:sp>
      <p:pic>
        <p:nvPicPr>
          <p:cNvPr id="27668" name="Afbeelding 37">
            <a:extLst>
              <a:ext uri="{FF2B5EF4-FFF2-40B4-BE49-F238E27FC236}">
                <a16:creationId xmlns:a16="http://schemas.microsoft.com/office/drawing/2014/main" id="{59A37F71-D2CE-4DB1-B72C-1D357F35A0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6612" y="4045818"/>
            <a:ext cx="9080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Afbeelding 24">
            <a:extLst>
              <a:ext uri="{FF2B5EF4-FFF2-40B4-BE49-F238E27FC236}">
                <a16:creationId xmlns:a16="http://schemas.microsoft.com/office/drawing/2014/main" id="{A7BF5BF9-929E-423E-A653-182919354FA9}"/>
              </a:ext>
            </a:extLst>
          </p:cNvPr>
          <p:cNvPicPr>
            <a:picLocks noChangeAspect="1"/>
          </p:cNvPicPr>
          <p:nvPr/>
        </p:nvPicPr>
        <p:blipFill>
          <a:blip r:embed="rId3"/>
          <a:stretch>
            <a:fillRect/>
          </a:stretch>
        </p:blipFill>
        <p:spPr>
          <a:xfrm>
            <a:off x="1000683" y="1556792"/>
            <a:ext cx="1740977" cy="3357599"/>
          </a:xfrm>
          <a:prstGeom prst="rect">
            <a:avLst/>
          </a:prstGeom>
        </p:spPr>
      </p:pic>
      <p:grpSp>
        <p:nvGrpSpPr>
          <p:cNvPr id="22" name="Groep 21">
            <a:extLst>
              <a:ext uri="{FF2B5EF4-FFF2-40B4-BE49-F238E27FC236}">
                <a16:creationId xmlns:a16="http://schemas.microsoft.com/office/drawing/2014/main" id="{44818144-6545-42C5-8EBD-D20B57B9D2D9}"/>
              </a:ext>
            </a:extLst>
          </p:cNvPr>
          <p:cNvGrpSpPr>
            <a:grpSpLocks/>
          </p:cNvGrpSpPr>
          <p:nvPr/>
        </p:nvGrpSpPr>
        <p:grpSpPr bwMode="auto">
          <a:xfrm>
            <a:off x="6227763" y="5589240"/>
            <a:ext cx="1419225" cy="246062"/>
            <a:chOff x="6228184" y="5630258"/>
            <a:chExt cx="1419299" cy="247015"/>
          </a:xfrm>
        </p:grpSpPr>
        <p:sp>
          <p:nvSpPr>
            <p:cNvPr id="23" name="Rechthoek: afgeronde hoeken 22">
              <a:hlinkClick r:id="rId4" action="ppaction://hlinksldjump"/>
              <a:extLst>
                <a:ext uri="{FF2B5EF4-FFF2-40B4-BE49-F238E27FC236}">
                  <a16:creationId xmlns:a16="http://schemas.microsoft.com/office/drawing/2014/main" id="{9CF4EB26-CD68-4019-9D03-62C567DEF11C}"/>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4" name="TextBox 1">
              <a:hlinkClick r:id="rId5" action="ppaction://hlinksldjump"/>
              <a:extLst>
                <a:ext uri="{FF2B5EF4-FFF2-40B4-BE49-F238E27FC236}">
                  <a16:creationId xmlns:a16="http://schemas.microsoft.com/office/drawing/2014/main" id="{583E25B6-068A-4553-81CC-1512B58A18D1}"/>
                </a:ext>
              </a:extLst>
            </p:cNvPr>
            <p:cNvSpPr txBox="1">
              <a:spLocks noChangeArrowheads="1"/>
            </p:cNvSpPr>
            <p:nvPr/>
          </p:nvSpPr>
          <p:spPr bwMode="auto">
            <a:xfrm>
              <a:off x="6358829" y="5631051"/>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huile</a:t>
              </a:r>
              <a:endParaRPr lang="nl-BE" altLang="nl-BE" sz="1000" b="1" dirty="0">
                <a:solidFill>
                  <a:schemeClr val="bg1"/>
                </a:solidFill>
                <a:latin typeface="Calibri" panose="020F0502020204030204" pitchFamily="34" charset="0"/>
              </a:endParaRPr>
            </a:p>
          </p:txBody>
        </p:sp>
        <p:sp>
          <p:nvSpPr>
            <p:cNvPr id="26" name="Gelijkbenige driehoek 14">
              <a:extLst>
                <a:ext uri="{FF2B5EF4-FFF2-40B4-BE49-F238E27FC236}">
                  <a16:creationId xmlns:a16="http://schemas.microsoft.com/office/drawing/2014/main" id="{DC3F0876-C7F4-4683-AE16-E74A3E3BD60E}"/>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27" name="Gelijkbenige driehoek 26">
            <a:extLst>
              <a:ext uri="{FF2B5EF4-FFF2-40B4-BE49-F238E27FC236}">
                <a16:creationId xmlns:a16="http://schemas.microsoft.com/office/drawing/2014/main" id="{97CBCC89-971F-47BD-9298-0E11F6F392CA}"/>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8" name="Gelijkbenige driehoek 27">
            <a:extLst>
              <a:ext uri="{FF2B5EF4-FFF2-40B4-BE49-F238E27FC236}">
                <a16:creationId xmlns:a16="http://schemas.microsoft.com/office/drawing/2014/main" id="{A694835C-3860-40C7-A862-842E183B81E7}"/>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9" name="Gelijkbenige driehoek 47">
            <a:extLst>
              <a:ext uri="{FF2B5EF4-FFF2-40B4-BE49-F238E27FC236}">
                <a16:creationId xmlns:a16="http://schemas.microsoft.com/office/drawing/2014/main" id="{B917DA9C-FFF1-4511-BF92-5D047FB2C63B}"/>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1" name="Groep 8">
            <a:extLst>
              <a:ext uri="{FF2B5EF4-FFF2-40B4-BE49-F238E27FC236}">
                <a16:creationId xmlns:a16="http://schemas.microsoft.com/office/drawing/2014/main" id="{6E213803-91A3-4ED9-AB2D-C87C357B331D}"/>
              </a:ext>
            </a:extLst>
          </p:cNvPr>
          <p:cNvGrpSpPr>
            <a:grpSpLocks/>
          </p:cNvGrpSpPr>
          <p:nvPr/>
        </p:nvGrpSpPr>
        <p:grpSpPr bwMode="auto">
          <a:xfrm>
            <a:off x="7694613" y="5589240"/>
            <a:ext cx="1341437" cy="247650"/>
            <a:chOff x="7694316" y="5629464"/>
            <a:chExt cx="1342180" cy="247015"/>
          </a:xfrm>
        </p:grpSpPr>
        <p:sp>
          <p:nvSpPr>
            <p:cNvPr id="32" name="Rechthoek: afgeronde hoeken 31">
              <a:hlinkClick r:id="rId6" action="ppaction://hlinksldjump"/>
              <a:extLst>
                <a:ext uri="{FF2B5EF4-FFF2-40B4-BE49-F238E27FC236}">
                  <a16:creationId xmlns:a16="http://schemas.microsoft.com/office/drawing/2014/main" id="{CDB7CAC5-9D7B-4F60-9810-8DBAFED99DDF}"/>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4" name="TextBox 1">
              <a:hlinkClick r:id="rId6" action="ppaction://hlinksldjump"/>
              <a:extLst>
                <a:ext uri="{FF2B5EF4-FFF2-40B4-BE49-F238E27FC236}">
                  <a16:creationId xmlns:a16="http://schemas.microsoft.com/office/drawing/2014/main" id="{65E7189C-EFB2-4B14-86BE-0A5913469692}"/>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5" name="Gelijkbenige driehoek 38">
              <a:extLst>
                <a:ext uri="{FF2B5EF4-FFF2-40B4-BE49-F238E27FC236}">
                  <a16:creationId xmlns:a16="http://schemas.microsoft.com/office/drawing/2014/main" id="{B92533B5-1FD8-4455-9116-C8008A6A194E}"/>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6" name="TextBox 1">
            <a:extLst>
              <a:ext uri="{FF2B5EF4-FFF2-40B4-BE49-F238E27FC236}">
                <a16:creationId xmlns:a16="http://schemas.microsoft.com/office/drawing/2014/main" id="{3EE2B7DE-88EC-4C3C-A692-92A238E694C1}"/>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Consommateurs</a:t>
            </a:r>
            <a:r>
              <a:rPr lang="nl-BE" b="1" dirty="0">
                <a:solidFill>
                  <a:schemeClr val="bg2">
                    <a:lumMod val="25000"/>
                  </a:schemeClr>
                </a:solidFill>
                <a:latin typeface="Calibri" panose="020F0502020204030204" pitchFamily="34" charset="0"/>
              </a:rPr>
              <a:t>: HUILE</a:t>
            </a:r>
          </a:p>
        </p:txBody>
      </p:sp>
      <p:sp>
        <p:nvSpPr>
          <p:cNvPr id="37" name="TextBox 1">
            <a:extLst>
              <a:ext uri="{FF2B5EF4-FFF2-40B4-BE49-F238E27FC236}">
                <a16:creationId xmlns:a16="http://schemas.microsoft.com/office/drawing/2014/main" id="{BDC254B8-7EB7-4988-A5AE-5327B818BA01}"/>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HUILE</a:t>
            </a:r>
          </a:p>
        </p:txBody>
      </p:sp>
    </p:spTree>
    <p:extLst>
      <p:ext uri="{BB962C8B-B14F-4D97-AF65-F5344CB8AC3E}">
        <p14:creationId xmlns:p14="http://schemas.microsoft.com/office/powerpoint/2010/main" val="38014947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2"/>
                                        </p:tgtEl>
                                      </p:cBhvr>
                                    </p:animEffect>
                                    <p:animScale>
                                      <p:cBhvr>
                                        <p:cTn id="7" dur="250" autoRev="1" fill="hold"/>
                                        <p:tgtEl>
                                          <p:spTgt spid="22"/>
                                        </p:tgtEl>
                                      </p:cBhvr>
                                      <p:by x="105000" y="105000"/>
                                    </p:animScale>
                                  </p:childTnLst>
                                </p:cTn>
                              </p:par>
                            </p:childTnLst>
                          </p:cTn>
                        </p:par>
                      </p:childTnLst>
                    </p:cTn>
                  </p:par>
                </p:childTnLst>
              </p:cTn>
              <p:nextCondLst>
                <p:cond evt="onClick" delay="0">
                  <p:tgtEl>
                    <p:spTgt spid="22"/>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fbeelding 24">
            <a:extLst>
              <a:ext uri="{FF2B5EF4-FFF2-40B4-BE49-F238E27FC236}">
                <a16:creationId xmlns:a16="http://schemas.microsoft.com/office/drawing/2014/main" id="{AD9354ED-8368-459D-8E9A-4E0DE799782F}"/>
              </a:ext>
            </a:extLst>
          </p:cNvPr>
          <p:cNvPicPr>
            <a:picLocks noChangeAspect="1"/>
          </p:cNvPicPr>
          <p:nvPr/>
        </p:nvPicPr>
        <p:blipFill>
          <a:blip r:embed="rId2"/>
          <a:stretch>
            <a:fillRect/>
          </a:stretch>
        </p:blipFill>
        <p:spPr>
          <a:xfrm>
            <a:off x="983965" y="1472543"/>
            <a:ext cx="1803685" cy="3478536"/>
          </a:xfrm>
          <a:prstGeom prst="rect">
            <a:avLst/>
          </a:prstGeom>
        </p:spPr>
      </p:pic>
      <p:sp>
        <p:nvSpPr>
          <p:cNvPr id="27656" name="TextBox 1">
            <a:extLst>
              <a:ext uri="{FF2B5EF4-FFF2-40B4-BE49-F238E27FC236}">
                <a16:creationId xmlns:a16="http://schemas.microsoft.com/office/drawing/2014/main" id="{5EE35588-6DE0-49F1-A49F-908D4FDAE1D1}"/>
              </a:ext>
            </a:extLst>
          </p:cNvPr>
          <p:cNvSpPr txBox="1">
            <a:spLocks noChangeArrowheads="1"/>
          </p:cNvSpPr>
          <p:nvPr/>
        </p:nvSpPr>
        <p:spPr bwMode="auto">
          <a:xfrm>
            <a:off x="2806700" y="765175"/>
            <a:ext cx="5334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dirty="0">
                <a:solidFill>
                  <a:srgbClr val="7030A0"/>
                </a:solidFill>
                <a:latin typeface="Calibri" panose="020F0502020204030204" pitchFamily="34" charset="0"/>
              </a:rPr>
              <a:t>WYNN’S SUPER CHARGE</a:t>
            </a:r>
            <a:r>
              <a:rPr lang="nl-BE" sz="1400" b="1" dirty="0">
                <a:solidFill>
                  <a:srgbClr val="7030A0"/>
                </a:solidFill>
                <a:latin typeface="Calibri" panose="020F0502020204030204" pitchFamily="34" charset="0"/>
              </a:rPr>
              <a:t>®</a:t>
            </a:r>
            <a:endParaRPr lang="nl-BE" altLang="nl-BE" sz="1400" b="1" dirty="0">
              <a:solidFill>
                <a:srgbClr val="7030A0"/>
              </a:solidFill>
              <a:latin typeface="Calibri" panose="020F0502020204030204" pitchFamily="34" charset="0"/>
            </a:endParaRPr>
          </a:p>
        </p:txBody>
      </p:sp>
      <p:sp>
        <p:nvSpPr>
          <p:cNvPr id="27657" name="TextBox 1">
            <a:extLst>
              <a:ext uri="{FF2B5EF4-FFF2-40B4-BE49-F238E27FC236}">
                <a16:creationId xmlns:a16="http://schemas.microsoft.com/office/drawing/2014/main" id="{5AE58779-FBF9-4A19-8C5A-0A11DC7BD2E2}"/>
              </a:ext>
            </a:extLst>
          </p:cNvPr>
          <p:cNvSpPr txBox="1">
            <a:spLocks noChangeArrowheads="1"/>
          </p:cNvSpPr>
          <p:nvPr/>
        </p:nvSpPr>
        <p:spPr bwMode="auto">
          <a:xfrm>
            <a:off x="2822575" y="1311275"/>
            <a:ext cx="6070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Super Charge® est un produit diminuant la </a:t>
            </a:r>
            <a:r>
              <a:rPr lang="nl-BE" sz="1200" dirty="0" err="1">
                <a:latin typeface="Calibri" panose="020F0502020204030204" pitchFamily="34" charset="0"/>
                <a:cs typeface="Calibri" panose="020F0502020204030204" pitchFamily="34" charset="0"/>
              </a:rPr>
              <a:t>consommation</a:t>
            </a:r>
            <a:r>
              <a:rPr lang="nl-BE" sz="1200" dirty="0">
                <a:latin typeface="Calibri" panose="020F0502020204030204" pitchFamily="34" charset="0"/>
                <a:cs typeface="Calibri" panose="020F0502020204030204" pitchFamily="34" charset="0"/>
              </a:rPr>
              <a:t> </a:t>
            </a:r>
            <a:r>
              <a:rPr lang="nl-BE" sz="1200" dirty="0" err="1">
                <a:latin typeface="Calibri" panose="020F0502020204030204" pitchFamily="34" charset="0"/>
                <a:cs typeface="Calibri" panose="020F0502020204030204" pitchFamily="34" charset="0"/>
              </a:rPr>
              <a:t>d'huile</a:t>
            </a:r>
            <a:r>
              <a:rPr lang="nl-BE" sz="1200" dirty="0">
                <a:latin typeface="Calibri" panose="020F0502020204030204" pitchFamily="34" charset="0"/>
                <a:cs typeface="Calibri" panose="020F0502020204030204" pitchFamily="34" charset="0"/>
              </a:rPr>
              <a:t> </a:t>
            </a:r>
            <a:r>
              <a:rPr lang="nl-BE" sz="1200" dirty="0" err="1">
                <a:latin typeface="Calibri" panose="020F0502020204030204" pitchFamily="34" charset="0"/>
                <a:cs typeface="Calibri" panose="020F0502020204030204" pitchFamily="34" charset="0"/>
              </a:rPr>
              <a:t>excessive</a:t>
            </a:r>
            <a:r>
              <a:rPr lang="nl-BE" sz="1200" dirty="0">
                <a:latin typeface="Calibri" panose="020F0502020204030204" pitchFamily="34" charset="0"/>
                <a:cs typeface="Calibri" panose="020F0502020204030204" pitchFamily="34" charset="0"/>
              </a:rPr>
              <a:t>.</a:t>
            </a:r>
            <a:endParaRPr lang="nl-BE" altLang="nl-BE" sz="1200" dirty="0">
              <a:latin typeface="Calibri" panose="020F0502020204030204" pitchFamily="34" charset="0"/>
              <a:cs typeface="Calibri" panose="020F0502020204030204" pitchFamily="34" charset="0"/>
            </a:endParaRPr>
          </a:p>
        </p:txBody>
      </p:sp>
      <p:sp>
        <p:nvSpPr>
          <p:cNvPr id="27658" name="TextBox 1">
            <a:extLst>
              <a:ext uri="{FF2B5EF4-FFF2-40B4-BE49-F238E27FC236}">
                <a16:creationId xmlns:a16="http://schemas.microsoft.com/office/drawing/2014/main" id="{470C40AD-2842-4A89-B51D-F99307DC0F98}"/>
              </a:ext>
            </a:extLst>
          </p:cNvPr>
          <p:cNvSpPr txBox="1">
            <a:spLocks noChangeArrowheads="1"/>
          </p:cNvSpPr>
          <p:nvPr/>
        </p:nvSpPr>
        <p:spPr bwMode="auto">
          <a:xfrm>
            <a:off x="2806700" y="1700808"/>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27659" name="TextBox 1">
            <a:extLst>
              <a:ext uri="{FF2B5EF4-FFF2-40B4-BE49-F238E27FC236}">
                <a16:creationId xmlns:a16="http://schemas.microsoft.com/office/drawing/2014/main" id="{574BE24D-56F3-42D9-AEE2-63B1EE2C609E}"/>
              </a:ext>
            </a:extLst>
          </p:cNvPr>
          <p:cNvSpPr txBox="1">
            <a:spLocks noChangeArrowheads="1"/>
          </p:cNvSpPr>
          <p:nvPr/>
        </p:nvSpPr>
        <p:spPr bwMode="auto">
          <a:xfrm>
            <a:off x="2822575" y="1916708"/>
            <a:ext cx="6070600" cy="2089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Augmente l'indice de viscosité des huiles.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Renforce le film d'huile à hautes températures et à charges élevées.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Rétablit la compression et la pression d'huile.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Réduit l'excès de consommation d'huile et fumée d'échappement causée par cette </a:t>
            </a:r>
            <a:r>
              <a:rPr lang="nl-BE" sz="1100" dirty="0" err="1">
                <a:latin typeface="Calibri" panose="020F0502020204030204" pitchFamily="34" charset="0"/>
                <a:cs typeface="Calibri" panose="020F0502020204030204" pitchFamily="34" charset="0"/>
              </a:rPr>
              <a:t>consommation</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Assure un film lubrifiant résistant, aussi pour les moteurs vétustes.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Empêche le contact de métal sur métal à pleine charge.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Diminue les bruits du moteur.</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Protège contre la corrosion, l'oxydation, la rouille et l'usure.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Est compatible avec toutes les huiles minérales et de synthèse, mono- et multigrades.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N'altère pas les pots d'échappement catalytiques.</a:t>
            </a:r>
            <a:endParaRPr lang="nl-BE" altLang="nl-BE" sz="1100" dirty="0">
              <a:latin typeface="Calibri" panose="020F0502020204030204" pitchFamily="34" charset="0"/>
              <a:cs typeface="Calibri" panose="020F0502020204030204" pitchFamily="34" charset="0"/>
            </a:endParaRPr>
          </a:p>
        </p:txBody>
      </p:sp>
      <p:sp>
        <p:nvSpPr>
          <p:cNvPr id="27660" name="TextBox 1">
            <a:extLst>
              <a:ext uri="{FF2B5EF4-FFF2-40B4-BE49-F238E27FC236}">
                <a16:creationId xmlns:a16="http://schemas.microsoft.com/office/drawing/2014/main" id="{8D5D046C-9A2A-4153-849A-79FCEE78CA67}"/>
              </a:ext>
            </a:extLst>
          </p:cNvPr>
          <p:cNvSpPr txBox="1">
            <a:spLocks noChangeArrowheads="1"/>
          </p:cNvSpPr>
          <p:nvPr/>
        </p:nvSpPr>
        <p:spPr bwMode="auto">
          <a:xfrm>
            <a:off x="2843808" y="4149080"/>
            <a:ext cx="26003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27661" name="TextBox 1">
            <a:extLst>
              <a:ext uri="{FF2B5EF4-FFF2-40B4-BE49-F238E27FC236}">
                <a16:creationId xmlns:a16="http://schemas.microsoft.com/office/drawing/2014/main" id="{DBFBAACD-F7CA-4F9D-B529-58E88985C450}"/>
              </a:ext>
            </a:extLst>
          </p:cNvPr>
          <p:cNvSpPr txBox="1">
            <a:spLocks noChangeArrowheads="1"/>
          </p:cNvSpPr>
          <p:nvPr/>
        </p:nvSpPr>
        <p:spPr bwMode="auto">
          <a:xfrm>
            <a:off x="2859683" y="4339580"/>
            <a:ext cx="3401488" cy="11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
            </a:pPr>
            <a:r>
              <a:rPr lang="fr-FR" sz="1100" dirty="0">
                <a:latin typeface="Calibri" panose="020F0502020204030204" pitchFamily="34" charset="0"/>
                <a:cs typeface="Calibri" panose="020F0502020204030204" pitchFamily="34" charset="0"/>
              </a:rPr>
              <a:t>Spécialement efficace en cas de sollicitation forte, fonctionnement à températures élevées et moteur extrêmement bruyant.</a:t>
            </a:r>
          </a:p>
          <a:p>
            <a:pPr>
              <a:buFont typeface="Wingdings" panose="05000000000000000000" pitchFamily="2" charset="2"/>
              <a:buChar char="§"/>
            </a:pPr>
            <a:r>
              <a:rPr lang="fr-FR" sz="1100" dirty="0">
                <a:latin typeface="Calibri" panose="020F0502020204030204" pitchFamily="34" charset="0"/>
                <a:cs typeface="Calibri" panose="020F0502020204030204" pitchFamily="34" charset="0"/>
              </a:rPr>
              <a:t>Spécialement indiqué pour les moteurs vétustes.</a:t>
            </a:r>
          </a:p>
          <a:p>
            <a:pPr>
              <a:buFont typeface="Wingdings" panose="05000000000000000000" pitchFamily="2" charset="2"/>
              <a:buChar char="§"/>
            </a:pPr>
            <a:r>
              <a:rPr lang="fr-FR" sz="1100" dirty="0">
                <a:latin typeface="Calibri" panose="020F0502020204030204" pitchFamily="34" charset="0"/>
                <a:cs typeface="Calibri" panose="020F0502020204030204" pitchFamily="34" charset="0"/>
              </a:rPr>
              <a:t>En cas de longs trajets, temps chaud en été, conduite en montagne, traction d’une </a:t>
            </a:r>
            <a:r>
              <a:rPr lang="nl-BE" sz="1100" dirty="0" err="1">
                <a:latin typeface="Calibri" panose="020F0502020204030204" pitchFamily="34" charset="0"/>
                <a:cs typeface="Calibri" panose="020F0502020204030204" pitchFamily="34" charset="0"/>
              </a:rPr>
              <a:t>caravane</a:t>
            </a:r>
            <a:r>
              <a:rPr lang="nl-BE" sz="1100" dirty="0">
                <a:latin typeface="Calibri" panose="020F0502020204030204" pitchFamily="34" charset="0"/>
                <a:cs typeface="Calibri" panose="020F0502020204030204" pitchFamily="34" charset="0"/>
              </a:rPr>
              <a:t>.</a:t>
            </a:r>
            <a:endParaRPr lang="nl-NL" altLang="nl-BE" sz="1100" dirty="0">
              <a:latin typeface="Calibri" panose="020F0502020204030204" pitchFamily="34" charset="0"/>
              <a:cs typeface="Calibri" panose="020F0502020204030204" pitchFamily="34" charset="0"/>
            </a:endParaRPr>
          </a:p>
        </p:txBody>
      </p:sp>
      <p:sp>
        <p:nvSpPr>
          <p:cNvPr id="27662" name="TextBox 1">
            <a:extLst>
              <a:ext uri="{FF2B5EF4-FFF2-40B4-BE49-F238E27FC236}">
                <a16:creationId xmlns:a16="http://schemas.microsoft.com/office/drawing/2014/main" id="{45C7E238-6676-4460-92D9-B8ECC8CC22A7}"/>
              </a:ext>
            </a:extLst>
          </p:cNvPr>
          <p:cNvSpPr txBox="1">
            <a:spLocks noChangeArrowheads="1"/>
          </p:cNvSpPr>
          <p:nvPr/>
        </p:nvSpPr>
        <p:spPr bwMode="auto">
          <a:xfrm>
            <a:off x="2822575" y="992188"/>
            <a:ext cx="533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sz="1200" i="1" dirty="0">
                <a:solidFill>
                  <a:srgbClr val="7030A0"/>
                </a:solidFill>
                <a:latin typeface="Calibri" panose="020F0502020204030204" pitchFamily="34" charset="0"/>
                <a:cs typeface="Calibri" panose="020F0502020204030204" pitchFamily="34" charset="0"/>
              </a:rPr>
              <a:t>Anti </a:t>
            </a:r>
            <a:r>
              <a:rPr lang="nl-BE" sz="1200" i="1" dirty="0" err="1">
                <a:solidFill>
                  <a:srgbClr val="7030A0"/>
                </a:solidFill>
                <a:latin typeface="Calibri" panose="020F0502020204030204" pitchFamily="34" charset="0"/>
                <a:cs typeface="Calibri" panose="020F0502020204030204" pitchFamily="34" charset="0"/>
              </a:rPr>
              <a:t>Consommation</a:t>
            </a:r>
            <a:r>
              <a:rPr lang="nl-BE" sz="1200" i="1" dirty="0">
                <a:solidFill>
                  <a:srgbClr val="7030A0"/>
                </a:solidFill>
                <a:latin typeface="Calibri" panose="020F0502020204030204" pitchFamily="34" charset="0"/>
                <a:cs typeface="Calibri" panose="020F0502020204030204" pitchFamily="34" charset="0"/>
              </a:rPr>
              <a:t> </a:t>
            </a:r>
            <a:r>
              <a:rPr lang="nl-BE" sz="1200" i="1" dirty="0" err="1">
                <a:solidFill>
                  <a:srgbClr val="7030A0"/>
                </a:solidFill>
                <a:latin typeface="Calibri" panose="020F0502020204030204" pitchFamily="34" charset="0"/>
                <a:cs typeface="Calibri" panose="020F0502020204030204" pitchFamily="34" charset="0"/>
              </a:rPr>
              <a:t>d'Huile</a:t>
            </a:r>
            <a:endParaRPr lang="nl-BE" altLang="nl-BE" sz="1200" i="1" dirty="0">
              <a:solidFill>
                <a:srgbClr val="7030A0"/>
              </a:solidFill>
              <a:latin typeface="Calibri" panose="020F0502020204030204" pitchFamily="34" charset="0"/>
              <a:cs typeface="Calibri" panose="020F0502020204030204" pitchFamily="34" charset="0"/>
            </a:endParaRPr>
          </a:p>
        </p:txBody>
      </p:sp>
      <p:sp>
        <p:nvSpPr>
          <p:cNvPr id="30" name="TextBox 1">
            <a:extLst>
              <a:ext uri="{FF2B5EF4-FFF2-40B4-BE49-F238E27FC236}">
                <a16:creationId xmlns:a16="http://schemas.microsoft.com/office/drawing/2014/main" id="{ACD3AC43-16FE-4DCE-A7D4-A80CA365CAA6}"/>
              </a:ext>
            </a:extLst>
          </p:cNvPr>
          <p:cNvSpPr txBox="1"/>
          <p:nvPr/>
        </p:nvSpPr>
        <p:spPr>
          <a:xfrm>
            <a:off x="915988" y="5661248"/>
            <a:ext cx="3871912" cy="261610"/>
          </a:xfrm>
          <a:prstGeom prst="rect">
            <a:avLst/>
          </a:prstGeom>
          <a:noFill/>
        </p:spPr>
        <p:txBody>
          <a:bodyPr>
            <a:spAutoFit/>
          </a:bodyPr>
          <a:lstStyle/>
          <a:p>
            <a:pPr>
              <a:defRPr/>
            </a:pPr>
            <a:r>
              <a:rPr lang="nl-BE" sz="1100" dirty="0">
                <a:latin typeface="Calibri" panose="020F0502020204030204" pitchFamily="34" charset="0"/>
                <a:cs typeface="Calibri" panose="020F0502020204030204" pitchFamily="34" charset="0"/>
              </a:rPr>
              <a:t>PN 51375 – 12x325 ml – NL/FR/DE</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27664" name="Rechthoek 30">
            <a:extLst>
              <a:ext uri="{FF2B5EF4-FFF2-40B4-BE49-F238E27FC236}">
                <a16:creationId xmlns:a16="http://schemas.microsoft.com/office/drawing/2014/main" id="{9886C348-0295-4624-9508-7461BF780407}"/>
              </a:ext>
            </a:extLst>
          </p:cNvPr>
          <p:cNvSpPr>
            <a:spLocks noChangeArrowheads="1"/>
          </p:cNvSpPr>
          <p:nvPr/>
        </p:nvSpPr>
        <p:spPr bwMode="auto">
          <a:xfrm>
            <a:off x="398463" y="749300"/>
            <a:ext cx="428625" cy="5127625"/>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7666" name="TextBox 1">
            <a:extLst>
              <a:ext uri="{FF2B5EF4-FFF2-40B4-BE49-F238E27FC236}">
                <a16:creationId xmlns:a16="http://schemas.microsoft.com/office/drawing/2014/main" id="{CDF543DB-5ECA-40FF-8E9C-773D3BDF62E0}"/>
              </a:ext>
            </a:extLst>
          </p:cNvPr>
          <p:cNvSpPr txBox="1">
            <a:spLocks noChangeArrowheads="1"/>
          </p:cNvSpPr>
          <p:nvPr/>
        </p:nvSpPr>
        <p:spPr bwMode="auto">
          <a:xfrm>
            <a:off x="7704261" y="4180990"/>
            <a:ext cx="117145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27667" name="TextBox 1">
            <a:extLst>
              <a:ext uri="{FF2B5EF4-FFF2-40B4-BE49-F238E27FC236}">
                <a16:creationId xmlns:a16="http://schemas.microsoft.com/office/drawing/2014/main" id="{58999335-AC3E-4998-9001-CE44A2B84AA4}"/>
              </a:ext>
            </a:extLst>
          </p:cNvPr>
          <p:cNvSpPr txBox="1">
            <a:spLocks noChangeArrowheads="1"/>
          </p:cNvSpPr>
          <p:nvPr/>
        </p:nvSpPr>
        <p:spPr bwMode="auto">
          <a:xfrm>
            <a:off x="7720136" y="4469270"/>
            <a:ext cx="1676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ü"/>
            </a:pPr>
            <a:r>
              <a:rPr lang="fr-FR" sz="1100" dirty="0">
                <a:latin typeface="Calibri" panose="020F0502020204030204" pitchFamily="34" charset="0"/>
                <a:cs typeface="Calibri" panose="020F0502020204030204" pitchFamily="34" charset="0"/>
              </a:rPr>
              <a:t>Ajouter à l’huile moteur.</a:t>
            </a:r>
            <a:endParaRPr lang="nl-NL" altLang="nl-BE" sz="1100" dirty="0">
              <a:latin typeface="Calibri" panose="020F0502020204030204" pitchFamily="34" charset="0"/>
              <a:cs typeface="Calibri" panose="020F0502020204030204" pitchFamily="34" charset="0"/>
            </a:endParaRPr>
          </a:p>
        </p:txBody>
      </p:sp>
      <p:pic>
        <p:nvPicPr>
          <p:cNvPr id="27668" name="Afbeelding 37">
            <a:extLst>
              <a:ext uri="{FF2B5EF4-FFF2-40B4-BE49-F238E27FC236}">
                <a16:creationId xmlns:a16="http://schemas.microsoft.com/office/drawing/2014/main" id="{59A37F71-D2CE-4DB1-B72C-1D357F35A0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3036" y="4221744"/>
            <a:ext cx="9080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ep 23">
            <a:extLst>
              <a:ext uri="{FF2B5EF4-FFF2-40B4-BE49-F238E27FC236}">
                <a16:creationId xmlns:a16="http://schemas.microsoft.com/office/drawing/2014/main" id="{E40C389C-0169-458A-9914-05C49F2FF5C7}"/>
              </a:ext>
            </a:extLst>
          </p:cNvPr>
          <p:cNvGrpSpPr>
            <a:grpSpLocks/>
          </p:cNvGrpSpPr>
          <p:nvPr/>
        </p:nvGrpSpPr>
        <p:grpSpPr bwMode="auto">
          <a:xfrm>
            <a:off x="6227763" y="5589240"/>
            <a:ext cx="1419225" cy="246062"/>
            <a:chOff x="6228184" y="5630258"/>
            <a:chExt cx="1419299" cy="247015"/>
          </a:xfrm>
        </p:grpSpPr>
        <p:sp>
          <p:nvSpPr>
            <p:cNvPr id="26" name="Rechthoek: afgeronde hoeken 25">
              <a:hlinkClick r:id="rId4" action="ppaction://hlinksldjump"/>
              <a:extLst>
                <a:ext uri="{FF2B5EF4-FFF2-40B4-BE49-F238E27FC236}">
                  <a16:creationId xmlns:a16="http://schemas.microsoft.com/office/drawing/2014/main" id="{932296F8-226B-4F0C-827A-48E0517C7F9B}"/>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7" name="TextBox 1">
              <a:hlinkClick r:id="rId5" action="ppaction://hlinksldjump"/>
              <a:extLst>
                <a:ext uri="{FF2B5EF4-FFF2-40B4-BE49-F238E27FC236}">
                  <a16:creationId xmlns:a16="http://schemas.microsoft.com/office/drawing/2014/main" id="{0FADA5A8-23C5-4F25-B34A-B3E507DF0648}"/>
                </a:ext>
              </a:extLst>
            </p:cNvPr>
            <p:cNvSpPr txBox="1">
              <a:spLocks noChangeArrowheads="1"/>
            </p:cNvSpPr>
            <p:nvPr/>
          </p:nvSpPr>
          <p:spPr bwMode="auto">
            <a:xfrm>
              <a:off x="6358829" y="5631051"/>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huile</a:t>
              </a:r>
              <a:endParaRPr lang="nl-BE" altLang="nl-BE" sz="1000" b="1" dirty="0">
                <a:solidFill>
                  <a:schemeClr val="bg1"/>
                </a:solidFill>
                <a:latin typeface="Calibri" panose="020F0502020204030204" pitchFamily="34" charset="0"/>
              </a:endParaRPr>
            </a:p>
          </p:txBody>
        </p:sp>
        <p:sp>
          <p:nvSpPr>
            <p:cNvPr id="28" name="Gelijkbenige driehoek 14">
              <a:extLst>
                <a:ext uri="{FF2B5EF4-FFF2-40B4-BE49-F238E27FC236}">
                  <a16:creationId xmlns:a16="http://schemas.microsoft.com/office/drawing/2014/main" id="{58F89070-AC00-4460-BB8F-10789674C650}"/>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29" name="Gelijkbenige driehoek 28">
            <a:extLst>
              <a:ext uri="{FF2B5EF4-FFF2-40B4-BE49-F238E27FC236}">
                <a16:creationId xmlns:a16="http://schemas.microsoft.com/office/drawing/2014/main" id="{7953F5AB-2BD4-4CE2-9994-988321F81A58}"/>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1" name="Gelijkbenige driehoek 30">
            <a:extLst>
              <a:ext uri="{FF2B5EF4-FFF2-40B4-BE49-F238E27FC236}">
                <a16:creationId xmlns:a16="http://schemas.microsoft.com/office/drawing/2014/main" id="{F29827D4-A0F4-4E55-A09F-0FA6826AAF6A}"/>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2" name="Gelijkbenige driehoek 47">
            <a:extLst>
              <a:ext uri="{FF2B5EF4-FFF2-40B4-BE49-F238E27FC236}">
                <a16:creationId xmlns:a16="http://schemas.microsoft.com/office/drawing/2014/main" id="{9DC3B8E5-883A-41E2-8121-84E5868FF419}"/>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4" name="Groep 8">
            <a:extLst>
              <a:ext uri="{FF2B5EF4-FFF2-40B4-BE49-F238E27FC236}">
                <a16:creationId xmlns:a16="http://schemas.microsoft.com/office/drawing/2014/main" id="{3C21D4BB-35AD-478D-AC64-C2384B43406D}"/>
              </a:ext>
            </a:extLst>
          </p:cNvPr>
          <p:cNvGrpSpPr>
            <a:grpSpLocks/>
          </p:cNvGrpSpPr>
          <p:nvPr/>
        </p:nvGrpSpPr>
        <p:grpSpPr bwMode="auto">
          <a:xfrm>
            <a:off x="7694613" y="5589240"/>
            <a:ext cx="1341437" cy="247650"/>
            <a:chOff x="7694316" y="5629464"/>
            <a:chExt cx="1342180" cy="247015"/>
          </a:xfrm>
        </p:grpSpPr>
        <p:sp>
          <p:nvSpPr>
            <p:cNvPr id="35" name="Rechthoek: afgeronde hoeken 34">
              <a:hlinkClick r:id="rId6" action="ppaction://hlinksldjump"/>
              <a:extLst>
                <a:ext uri="{FF2B5EF4-FFF2-40B4-BE49-F238E27FC236}">
                  <a16:creationId xmlns:a16="http://schemas.microsoft.com/office/drawing/2014/main" id="{E4E20B59-D8F1-48B1-AFD2-9D8FDC0980BA}"/>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6" name="TextBox 1">
              <a:hlinkClick r:id="rId6" action="ppaction://hlinksldjump"/>
              <a:extLst>
                <a:ext uri="{FF2B5EF4-FFF2-40B4-BE49-F238E27FC236}">
                  <a16:creationId xmlns:a16="http://schemas.microsoft.com/office/drawing/2014/main" id="{ABB20C17-4539-4B72-AEC7-02367DC22679}"/>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7" name="Gelijkbenige driehoek 38">
              <a:extLst>
                <a:ext uri="{FF2B5EF4-FFF2-40B4-BE49-F238E27FC236}">
                  <a16:creationId xmlns:a16="http://schemas.microsoft.com/office/drawing/2014/main" id="{AE6F50D0-EE1B-412D-9356-355EDF1C29E6}"/>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8" name="TextBox 1">
            <a:extLst>
              <a:ext uri="{FF2B5EF4-FFF2-40B4-BE49-F238E27FC236}">
                <a16:creationId xmlns:a16="http://schemas.microsoft.com/office/drawing/2014/main" id="{96AC4242-B2B6-4A91-983E-43645EB9B63D}"/>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Consommateurs</a:t>
            </a:r>
            <a:r>
              <a:rPr lang="nl-BE" b="1" dirty="0">
                <a:solidFill>
                  <a:schemeClr val="bg2">
                    <a:lumMod val="25000"/>
                  </a:schemeClr>
                </a:solidFill>
                <a:latin typeface="Calibri" panose="020F0502020204030204" pitchFamily="34" charset="0"/>
              </a:rPr>
              <a:t>: HUILE</a:t>
            </a:r>
          </a:p>
        </p:txBody>
      </p:sp>
      <p:sp>
        <p:nvSpPr>
          <p:cNvPr id="39" name="TextBox 1">
            <a:extLst>
              <a:ext uri="{FF2B5EF4-FFF2-40B4-BE49-F238E27FC236}">
                <a16:creationId xmlns:a16="http://schemas.microsoft.com/office/drawing/2014/main" id="{852CA104-1883-4299-96AD-77C1A839ECEA}"/>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HUILE</a:t>
            </a:r>
          </a:p>
        </p:txBody>
      </p:sp>
    </p:spTree>
    <p:extLst>
      <p:ext uri="{BB962C8B-B14F-4D97-AF65-F5344CB8AC3E}">
        <p14:creationId xmlns:p14="http://schemas.microsoft.com/office/powerpoint/2010/main" val="16851963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4"/>
                                        </p:tgtEl>
                                      </p:cBhvr>
                                    </p:animEffect>
                                    <p:animScale>
                                      <p:cBhvr>
                                        <p:cTn id="7" dur="250" autoRev="1" fill="hold"/>
                                        <p:tgtEl>
                                          <p:spTgt spid="24"/>
                                        </p:tgtEl>
                                      </p:cBhvr>
                                      <p:by x="105000" y="105000"/>
                                    </p:animScale>
                                  </p:childTnLst>
                                </p:cTn>
                              </p:par>
                            </p:childTnLst>
                          </p:cTn>
                        </p:par>
                      </p:childTnLst>
                    </p:cTn>
                  </p:par>
                </p:childTnLst>
              </p:cTn>
              <p:nextCondLst>
                <p:cond evt="onClick" delay="0">
                  <p:tgtEl>
                    <p:spTgt spid="24"/>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fbeelding 24">
            <a:extLst>
              <a:ext uri="{FF2B5EF4-FFF2-40B4-BE49-F238E27FC236}">
                <a16:creationId xmlns:a16="http://schemas.microsoft.com/office/drawing/2014/main" id="{BE5D1440-D621-4CE7-AD13-47A0D789E4FE}"/>
              </a:ext>
            </a:extLst>
          </p:cNvPr>
          <p:cNvPicPr>
            <a:picLocks noChangeAspect="1"/>
          </p:cNvPicPr>
          <p:nvPr/>
        </p:nvPicPr>
        <p:blipFill>
          <a:blip r:embed="rId2"/>
          <a:stretch>
            <a:fillRect/>
          </a:stretch>
        </p:blipFill>
        <p:spPr>
          <a:xfrm>
            <a:off x="987475" y="1517541"/>
            <a:ext cx="1754185" cy="3383072"/>
          </a:xfrm>
          <a:prstGeom prst="rect">
            <a:avLst/>
          </a:prstGeom>
        </p:spPr>
      </p:pic>
      <p:sp>
        <p:nvSpPr>
          <p:cNvPr id="27656" name="TextBox 1">
            <a:extLst>
              <a:ext uri="{FF2B5EF4-FFF2-40B4-BE49-F238E27FC236}">
                <a16:creationId xmlns:a16="http://schemas.microsoft.com/office/drawing/2014/main" id="{5EE35588-6DE0-49F1-A49F-908D4FDAE1D1}"/>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a:solidFill>
                  <a:srgbClr val="7030A0"/>
                </a:solidFill>
                <a:latin typeface="Calibri" panose="020F0502020204030204" pitchFamily="34" charset="0"/>
              </a:rPr>
              <a:t>WYNN’S ENGINE OIL STOP LEAK</a:t>
            </a:r>
          </a:p>
        </p:txBody>
      </p:sp>
      <p:sp>
        <p:nvSpPr>
          <p:cNvPr id="27657" name="TextBox 1">
            <a:extLst>
              <a:ext uri="{FF2B5EF4-FFF2-40B4-BE49-F238E27FC236}">
                <a16:creationId xmlns:a16="http://schemas.microsoft.com/office/drawing/2014/main" id="{5AE58779-FBF9-4A19-8C5A-0A11DC7BD2E2}"/>
              </a:ext>
            </a:extLst>
          </p:cNvPr>
          <p:cNvSpPr txBox="1">
            <a:spLocks noChangeArrowheads="1"/>
          </p:cNvSpPr>
          <p:nvPr/>
        </p:nvSpPr>
        <p:spPr bwMode="auto">
          <a:xfrm>
            <a:off x="2822575" y="1311275"/>
            <a:ext cx="607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Stop Fuite Huile Moteur est un produit pour les huiles moteur destiné à stopper les fuites aux joints en </a:t>
            </a:r>
            <a:r>
              <a:rPr lang="nl-BE" sz="1200" dirty="0">
                <a:latin typeface="Calibri" panose="020F0502020204030204" pitchFamily="34" charset="0"/>
                <a:cs typeface="Calibri" panose="020F0502020204030204" pitchFamily="34" charset="0"/>
              </a:rPr>
              <a:t>caoutchouc et </a:t>
            </a:r>
            <a:r>
              <a:rPr lang="nl-BE" sz="1200" dirty="0" err="1">
                <a:latin typeface="Calibri" panose="020F0502020204030204" pitchFamily="34" charset="0"/>
                <a:cs typeface="Calibri" panose="020F0502020204030204" pitchFamily="34" charset="0"/>
              </a:rPr>
              <a:t>néoprène</a:t>
            </a:r>
            <a:r>
              <a:rPr lang="nl-BE" sz="1200" dirty="0">
                <a:latin typeface="Calibri" panose="020F0502020204030204" pitchFamily="34" charset="0"/>
                <a:cs typeface="Calibri" panose="020F0502020204030204" pitchFamily="34" charset="0"/>
              </a:rPr>
              <a:t>.</a:t>
            </a:r>
            <a:endParaRPr lang="nl-BE" altLang="nl-BE" sz="1200" dirty="0">
              <a:latin typeface="Calibri" panose="020F0502020204030204" pitchFamily="34" charset="0"/>
              <a:cs typeface="Calibri" panose="020F0502020204030204" pitchFamily="34" charset="0"/>
            </a:endParaRPr>
          </a:p>
        </p:txBody>
      </p:sp>
      <p:sp>
        <p:nvSpPr>
          <p:cNvPr id="27658" name="TextBox 1">
            <a:extLst>
              <a:ext uri="{FF2B5EF4-FFF2-40B4-BE49-F238E27FC236}">
                <a16:creationId xmlns:a16="http://schemas.microsoft.com/office/drawing/2014/main" id="{470C40AD-2842-4A89-B51D-F99307DC0F98}"/>
              </a:ext>
            </a:extLst>
          </p:cNvPr>
          <p:cNvSpPr txBox="1">
            <a:spLocks noChangeArrowheads="1"/>
          </p:cNvSpPr>
          <p:nvPr/>
        </p:nvSpPr>
        <p:spPr bwMode="auto">
          <a:xfrm>
            <a:off x="2806700" y="2138960"/>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27659" name="TextBox 1">
            <a:extLst>
              <a:ext uri="{FF2B5EF4-FFF2-40B4-BE49-F238E27FC236}">
                <a16:creationId xmlns:a16="http://schemas.microsoft.com/office/drawing/2014/main" id="{574BE24D-56F3-42D9-AEE2-63B1EE2C609E}"/>
              </a:ext>
            </a:extLst>
          </p:cNvPr>
          <p:cNvSpPr txBox="1">
            <a:spLocks noChangeArrowheads="1"/>
          </p:cNvSpPr>
          <p:nvPr/>
        </p:nvSpPr>
        <p:spPr bwMode="auto">
          <a:xfrm>
            <a:off x="2822575" y="2354860"/>
            <a:ext cx="60706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Stoppe et prévient les fuites d'huile SANS DEMONTAGE du moteur.</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Régénère l’élasticité des bagues d’étanchéité, des joints toriques en caoutchouc et néoprène, du vilebrequin, de l’arbre à came et des guides de soupapes.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N'influence ni la qualité et la viscosité de l’huile, ni l’espacement des vidanges.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Peut aussi être utilisé pour les boîtes de vitesses mécaniques souffrant de fuites ou de suintement d’huile au niveau des joints.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Compatible avec toutes les huiles minérales, ou de synthèse, mono- et multigrades (y compris les huiles </a:t>
            </a:r>
            <a:r>
              <a:rPr lang="fr-FR" sz="1100" dirty="0" err="1">
                <a:latin typeface="Calibri" panose="020F0502020204030204" pitchFamily="34" charset="0"/>
                <a:cs typeface="Calibri" panose="020F0502020204030204" pitchFamily="34" charset="0"/>
              </a:rPr>
              <a:t>low</a:t>
            </a:r>
            <a:r>
              <a:rPr lang="fr-FR" sz="1100" dirty="0">
                <a:latin typeface="Calibri" panose="020F0502020204030204" pitchFamily="34" charset="0"/>
                <a:cs typeface="Calibri" panose="020F0502020204030204" pitchFamily="34" charset="0"/>
              </a:rPr>
              <a:t> SAPS).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Sans danger pour les pots catalytiques et les sondes Lambda.</a:t>
            </a:r>
            <a:endParaRPr lang="nl-BE" altLang="nl-BE" sz="1100" dirty="0">
              <a:latin typeface="Calibri" panose="020F0502020204030204" pitchFamily="34" charset="0"/>
              <a:cs typeface="Calibri" panose="020F0502020204030204" pitchFamily="34" charset="0"/>
            </a:endParaRPr>
          </a:p>
        </p:txBody>
      </p:sp>
      <p:sp>
        <p:nvSpPr>
          <p:cNvPr id="27660" name="TextBox 1">
            <a:extLst>
              <a:ext uri="{FF2B5EF4-FFF2-40B4-BE49-F238E27FC236}">
                <a16:creationId xmlns:a16="http://schemas.microsoft.com/office/drawing/2014/main" id="{8D5D046C-9A2A-4153-849A-79FCEE78CA67}"/>
              </a:ext>
            </a:extLst>
          </p:cNvPr>
          <p:cNvSpPr txBox="1">
            <a:spLocks noChangeArrowheads="1"/>
          </p:cNvSpPr>
          <p:nvPr/>
        </p:nvSpPr>
        <p:spPr bwMode="auto">
          <a:xfrm>
            <a:off x="2835275" y="4333279"/>
            <a:ext cx="26003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27661" name="TextBox 1">
            <a:extLst>
              <a:ext uri="{FF2B5EF4-FFF2-40B4-BE49-F238E27FC236}">
                <a16:creationId xmlns:a16="http://schemas.microsoft.com/office/drawing/2014/main" id="{DBFBAACD-F7CA-4F9D-B529-58E88985C450}"/>
              </a:ext>
            </a:extLst>
          </p:cNvPr>
          <p:cNvSpPr txBox="1">
            <a:spLocks noChangeArrowheads="1"/>
          </p:cNvSpPr>
          <p:nvPr/>
        </p:nvSpPr>
        <p:spPr bwMode="auto">
          <a:xfrm>
            <a:off x="2851150" y="4523779"/>
            <a:ext cx="28114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
            </a:pPr>
            <a:r>
              <a:rPr lang="fr-FR" sz="1100" dirty="0">
                <a:latin typeface="Calibri" panose="020F0502020204030204" pitchFamily="34" charset="0"/>
                <a:cs typeface="Calibri" panose="020F0502020204030204" pitchFamily="34" charset="0"/>
              </a:rPr>
              <a:t>Fuites excessives aux joints de queues de soupapes en caoutchouc </a:t>
            </a:r>
            <a:r>
              <a:rPr lang="nl-BE" sz="1100" dirty="0" err="1">
                <a:latin typeface="Calibri" panose="020F0502020204030204" pitchFamily="34" charset="0"/>
                <a:cs typeface="Calibri" panose="020F0502020204030204" pitchFamily="34" charset="0"/>
              </a:rPr>
              <a:t>ou</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néoprène</a:t>
            </a:r>
            <a:r>
              <a:rPr lang="nl-BE" sz="1100" dirty="0">
                <a:latin typeface="Calibri" panose="020F0502020204030204" pitchFamily="34" charset="0"/>
                <a:cs typeface="Calibri" panose="020F0502020204030204" pitchFamily="34" charset="0"/>
              </a:rPr>
              <a:t>.</a:t>
            </a:r>
            <a:endParaRPr lang="nl-NL" altLang="nl-BE" sz="1100" dirty="0">
              <a:latin typeface="Calibri" panose="020F0502020204030204" pitchFamily="34" charset="0"/>
              <a:cs typeface="Calibri" panose="020F0502020204030204" pitchFamily="34" charset="0"/>
            </a:endParaRPr>
          </a:p>
        </p:txBody>
      </p:sp>
      <p:sp>
        <p:nvSpPr>
          <p:cNvPr id="27662" name="TextBox 1">
            <a:extLst>
              <a:ext uri="{FF2B5EF4-FFF2-40B4-BE49-F238E27FC236}">
                <a16:creationId xmlns:a16="http://schemas.microsoft.com/office/drawing/2014/main" id="{45C7E238-6676-4460-92D9-B8ECC8CC22A7}"/>
              </a:ext>
            </a:extLst>
          </p:cNvPr>
          <p:cNvSpPr txBox="1">
            <a:spLocks noChangeArrowheads="1"/>
          </p:cNvSpPr>
          <p:nvPr/>
        </p:nvSpPr>
        <p:spPr bwMode="auto">
          <a:xfrm>
            <a:off x="2822575" y="992188"/>
            <a:ext cx="533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sz="1200" i="1" dirty="0" err="1">
                <a:solidFill>
                  <a:srgbClr val="7030A0"/>
                </a:solidFill>
                <a:latin typeface="Calibri" panose="020F0502020204030204" pitchFamily="34" charset="0"/>
                <a:cs typeface="Calibri" panose="020F0502020204030204" pitchFamily="34" charset="0"/>
              </a:rPr>
              <a:t>Fuites</a:t>
            </a:r>
            <a:r>
              <a:rPr lang="nl-BE" sz="1200" i="1" dirty="0">
                <a:solidFill>
                  <a:srgbClr val="7030A0"/>
                </a:solidFill>
                <a:latin typeface="Calibri" panose="020F0502020204030204" pitchFamily="34" charset="0"/>
                <a:cs typeface="Calibri" panose="020F0502020204030204" pitchFamily="34" charset="0"/>
              </a:rPr>
              <a:t> Circuit </a:t>
            </a:r>
            <a:r>
              <a:rPr lang="nl-BE" sz="1200" i="1" dirty="0" err="1">
                <a:solidFill>
                  <a:srgbClr val="7030A0"/>
                </a:solidFill>
                <a:latin typeface="Calibri" panose="020F0502020204030204" pitchFamily="34" charset="0"/>
                <a:cs typeface="Calibri" panose="020F0502020204030204" pitchFamily="34" charset="0"/>
              </a:rPr>
              <a:t>d'Huile</a:t>
            </a:r>
            <a:endParaRPr lang="nl-BE" altLang="nl-BE" sz="1200" i="1" dirty="0">
              <a:solidFill>
                <a:srgbClr val="7030A0"/>
              </a:solidFill>
              <a:latin typeface="Calibri" panose="020F0502020204030204" pitchFamily="34" charset="0"/>
              <a:cs typeface="Calibri" panose="020F0502020204030204" pitchFamily="34" charset="0"/>
            </a:endParaRPr>
          </a:p>
        </p:txBody>
      </p:sp>
      <p:sp>
        <p:nvSpPr>
          <p:cNvPr id="30" name="TextBox 1">
            <a:extLst>
              <a:ext uri="{FF2B5EF4-FFF2-40B4-BE49-F238E27FC236}">
                <a16:creationId xmlns:a16="http://schemas.microsoft.com/office/drawing/2014/main" id="{ACD3AC43-16FE-4DCE-A7D4-A80CA365CAA6}"/>
              </a:ext>
            </a:extLst>
          </p:cNvPr>
          <p:cNvSpPr txBox="1"/>
          <p:nvPr/>
        </p:nvSpPr>
        <p:spPr>
          <a:xfrm>
            <a:off x="915988" y="5661248"/>
            <a:ext cx="3871912" cy="261610"/>
          </a:xfrm>
          <a:prstGeom prst="rect">
            <a:avLst/>
          </a:prstGeom>
          <a:noFill/>
        </p:spPr>
        <p:txBody>
          <a:bodyPr>
            <a:spAutoFit/>
          </a:bodyPr>
          <a:lstStyle/>
          <a:p>
            <a:pPr>
              <a:defRPr/>
            </a:pPr>
            <a:r>
              <a:rPr lang="es-ES" sz="1100" dirty="0">
                <a:latin typeface="Calibri" panose="020F0502020204030204" pitchFamily="34" charset="0"/>
                <a:cs typeface="Calibri" panose="020F0502020204030204" pitchFamily="34" charset="0"/>
              </a:rPr>
              <a:t>PN 50675 – 12x325 ml – FR/DE/NL/ES/PT</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27664" name="Rechthoek 30">
            <a:extLst>
              <a:ext uri="{FF2B5EF4-FFF2-40B4-BE49-F238E27FC236}">
                <a16:creationId xmlns:a16="http://schemas.microsoft.com/office/drawing/2014/main" id="{9886C348-0295-4624-9508-7461BF780407}"/>
              </a:ext>
            </a:extLst>
          </p:cNvPr>
          <p:cNvSpPr>
            <a:spLocks noChangeArrowheads="1"/>
          </p:cNvSpPr>
          <p:nvPr/>
        </p:nvSpPr>
        <p:spPr bwMode="auto">
          <a:xfrm>
            <a:off x="398463" y="749300"/>
            <a:ext cx="428625" cy="5127625"/>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7666" name="TextBox 1">
            <a:extLst>
              <a:ext uri="{FF2B5EF4-FFF2-40B4-BE49-F238E27FC236}">
                <a16:creationId xmlns:a16="http://schemas.microsoft.com/office/drawing/2014/main" id="{CDF543DB-5ECA-40FF-8E9C-773D3BDF62E0}"/>
              </a:ext>
            </a:extLst>
          </p:cNvPr>
          <p:cNvSpPr txBox="1">
            <a:spLocks noChangeArrowheads="1"/>
          </p:cNvSpPr>
          <p:nvPr/>
        </p:nvSpPr>
        <p:spPr bwMode="auto">
          <a:xfrm>
            <a:off x="6911975" y="4326929"/>
            <a:ext cx="12445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27667" name="TextBox 1">
            <a:extLst>
              <a:ext uri="{FF2B5EF4-FFF2-40B4-BE49-F238E27FC236}">
                <a16:creationId xmlns:a16="http://schemas.microsoft.com/office/drawing/2014/main" id="{58999335-AC3E-4998-9001-CE44A2B84AA4}"/>
              </a:ext>
            </a:extLst>
          </p:cNvPr>
          <p:cNvSpPr txBox="1">
            <a:spLocks noChangeArrowheads="1"/>
          </p:cNvSpPr>
          <p:nvPr/>
        </p:nvSpPr>
        <p:spPr bwMode="auto">
          <a:xfrm>
            <a:off x="6927850" y="4507904"/>
            <a:ext cx="1676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ü"/>
            </a:pPr>
            <a:r>
              <a:rPr lang="fr-FR" sz="1100" dirty="0">
                <a:latin typeface="Calibri" panose="020F0502020204030204" pitchFamily="34" charset="0"/>
                <a:cs typeface="Calibri" panose="020F0502020204030204" pitchFamily="34" charset="0"/>
              </a:rPr>
              <a:t>Ajouter à l’huile moteur.</a:t>
            </a:r>
            <a:endParaRPr lang="nl-NL" altLang="nl-BE" sz="1100" dirty="0">
              <a:latin typeface="Calibri" panose="020F0502020204030204" pitchFamily="34" charset="0"/>
              <a:cs typeface="Calibri" panose="020F0502020204030204" pitchFamily="34" charset="0"/>
            </a:endParaRPr>
          </a:p>
        </p:txBody>
      </p:sp>
      <p:pic>
        <p:nvPicPr>
          <p:cNvPr id="27668" name="Afbeelding 37">
            <a:extLst>
              <a:ext uri="{FF2B5EF4-FFF2-40B4-BE49-F238E27FC236}">
                <a16:creationId xmlns:a16="http://schemas.microsoft.com/office/drawing/2014/main" id="{59A37F71-D2CE-4DB1-B72C-1D357F35A0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0" y="4261842"/>
            <a:ext cx="9080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ep 23">
            <a:extLst>
              <a:ext uri="{FF2B5EF4-FFF2-40B4-BE49-F238E27FC236}">
                <a16:creationId xmlns:a16="http://schemas.microsoft.com/office/drawing/2014/main" id="{2D336313-C904-445D-86A3-A4AE8FB06E3E}"/>
              </a:ext>
            </a:extLst>
          </p:cNvPr>
          <p:cNvGrpSpPr>
            <a:grpSpLocks/>
          </p:cNvGrpSpPr>
          <p:nvPr/>
        </p:nvGrpSpPr>
        <p:grpSpPr bwMode="auto">
          <a:xfrm>
            <a:off x="6227763" y="5589240"/>
            <a:ext cx="1419225" cy="246062"/>
            <a:chOff x="6228184" y="5630258"/>
            <a:chExt cx="1419299" cy="247015"/>
          </a:xfrm>
        </p:grpSpPr>
        <p:sp>
          <p:nvSpPr>
            <p:cNvPr id="26" name="Rechthoek: afgeronde hoeken 25">
              <a:hlinkClick r:id="rId4" action="ppaction://hlinksldjump"/>
              <a:extLst>
                <a:ext uri="{FF2B5EF4-FFF2-40B4-BE49-F238E27FC236}">
                  <a16:creationId xmlns:a16="http://schemas.microsoft.com/office/drawing/2014/main" id="{D1742FDC-CC27-4023-92E2-71F85D5293BF}"/>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7" name="TextBox 1">
              <a:hlinkClick r:id="rId5" action="ppaction://hlinksldjump"/>
              <a:extLst>
                <a:ext uri="{FF2B5EF4-FFF2-40B4-BE49-F238E27FC236}">
                  <a16:creationId xmlns:a16="http://schemas.microsoft.com/office/drawing/2014/main" id="{775FD0BD-4CBD-4747-87F8-D0E903691B55}"/>
                </a:ext>
              </a:extLst>
            </p:cNvPr>
            <p:cNvSpPr txBox="1">
              <a:spLocks noChangeArrowheads="1"/>
            </p:cNvSpPr>
            <p:nvPr/>
          </p:nvSpPr>
          <p:spPr bwMode="auto">
            <a:xfrm>
              <a:off x="6358829" y="5631051"/>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huile</a:t>
              </a:r>
              <a:endParaRPr lang="nl-BE" altLang="nl-BE" sz="1000" b="1" dirty="0">
                <a:solidFill>
                  <a:schemeClr val="bg1"/>
                </a:solidFill>
                <a:latin typeface="Calibri" panose="020F0502020204030204" pitchFamily="34" charset="0"/>
              </a:endParaRPr>
            </a:p>
          </p:txBody>
        </p:sp>
        <p:sp>
          <p:nvSpPr>
            <p:cNvPr id="28" name="Gelijkbenige driehoek 14">
              <a:extLst>
                <a:ext uri="{FF2B5EF4-FFF2-40B4-BE49-F238E27FC236}">
                  <a16:creationId xmlns:a16="http://schemas.microsoft.com/office/drawing/2014/main" id="{175357EC-F731-4AB2-8C9E-5A2CB7C3255C}"/>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29" name="Gelijkbenige driehoek 28">
            <a:extLst>
              <a:ext uri="{FF2B5EF4-FFF2-40B4-BE49-F238E27FC236}">
                <a16:creationId xmlns:a16="http://schemas.microsoft.com/office/drawing/2014/main" id="{E193F3EE-2A46-41CF-9891-4ED4018FC36C}"/>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1" name="Gelijkbenige driehoek 30">
            <a:extLst>
              <a:ext uri="{FF2B5EF4-FFF2-40B4-BE49-F238E27FC236}">
                <a16:creationId xmlns:a16="http://schemas.microsoft.com/office/drawing/2014/main" id="{E294D4CA-691E-4919-856D-2824E1AE33B1}"/>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2" name="Gelijkbenige driehoek 47">
            <a:extLst>
              <a:ext uri="{FF2B5EF4-FFF2-40B4-BE49-F238E27FC236}">
                <a16:creationId xmlns:a16="http://schemas.microsoft.com/office/drawing/2014/main" id="{88E2689D-F324-4DFA-832F-1069DBBFCD60}"/>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4" name="Groep 8">
            <a:extLst>
              <a:ext uri="{FF2B5EF4-FFF2-40B4-BE49-F238E27FC236}">
                <a16:creationId xmlns:a16="http://schemas.microsoft.com/office/drawing/2014/main" id="{E8731A9E-2E60-4541-B293-D0CFD808BE0A}"/>
              </a:ext>
            </a:extLst>
          </p:cNvPr>
          <p:cNvGrpSpPr>
            <a:grpSpLocks/>
          </p:cNvGrpSpPr>
          <p:nvPr/>
        </p:nvGrpSpPr>
        <p:grpSpPr bwMode="auto">
          <a:xfrm>
            <a:off x="7694613" y="5589240"/>
            <a:ext cx="1341437" cy="247650"/>
            <a:chOff x="7694316" y="5629464"/>
            <a:chExt cx="1342180" cy="247015"/>
          </a:xfrm>
        </p:grpSpPr>
        <p:sp>
          <p:nvSpPr>
            <p:cNvPr id="35" name="Rechthoek: afgeronde hoeken 34">
              <a:hlinkClick r:id="rId6" action="ppaction://hlinksldjump"/>
              <a:extLst>
                <a:ext uri="{FF2B5EF4-FFF2-40B4-BE49-F238E27FC236}">
                  <a16:creationId xmlns:a16="http://schemas.microsoft.com/office/drawing/2014/main" id="{7C9D8624-3D67-4932-BCCE-FCC20A4A444F}"/>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6" name="TextBox 1">
              <a:hlinkClick r:id="rId6" action="ppaction://hlinksldjump"/>
              <a:extLst>
                <a:ext uri="{FF2B5EF4-FFF2-40B4-BE49-F238E27FC236}">
                  <a16:creationId xmlns:a16="http://schemas.microsoft.com/office/drawing/2014/main" id="{99EB9345-CDBC-4C4B-BCE5-7057F45D0FA3}"/>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7" name="Gelijkbenige driehoek 38">
              <a:extLst>
                <a:ext uri="{FF2B5EF4-FFF2-40B4-BE49-F238E27FC236}">
                  <a16:creationId xmlns:a16="http://schemas.microsoft.com/office/drawing/2014/main" id="{08172782-A25D-434C-B453-7D4BFBCBE392}"/>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8" name="TextBox 1">
            <a:extLst>
              <a:ext uri="{FF2B5EF4-FFF2-40B4-BE49-F238E27FC236}">
                <a16:creationId xmlns:a16="http://schemas.microsoft.com/office/drawing/2014/main" id="{9026B83C-A54F-49CA-96F2-32E920BEC691}"/>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Consommateurs</a:t>
            </a:r>
            <a:r>
              <a:rPr lang="nl-BE" b="1" dirty="0">
                <a:solidFill>
                  <a:schemeClr val="bg2">
                    <a:lumMod val="25000"/>
                  </a:schemeClr>
                </a:solidFill>
                <a:latin typeface="Calibri" panose="020F0502020204030204" pitchFamily="34" charset="0"/>
              </a:rPr>
              <a:t>: HUILE</a:t>
            </a:r>
          </a:p>
        </p:txBody>
      </p:sp>
      <p:sp>
        <p:nvSpPr>
          <p:cNvPr id="39" name="TextBox 1">
            <a:extLst>
              <a:ext uri="{FF2B5EF4-FFF2-40B4-BE49-F238E27FC236}">
                <a16:creationId xmlns:a16="http://schemas.microsoft.com/office/drawing/2014/main" id="{990EA722-D1EC-440D-BFE3-735FDEA15A9F}"/>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HUILE</a:t>
            </a:r>
          </a:p>
        </p:txBody>
      </p:sp>
    </p:spTree>
    <p:extLst>
      <p:ext uri="{BB962C8B-B14F-4D97-AF65-F5344CB8AC3E}">
        <p14:creationId xmlns:p14="http://schemas.microsoft.com/office/powerpoint/2010/main" val="2451992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4"/>
                                        </p:tgtEl>
                                      </p:cBhvr>
                                    </p:animEffect>
                                    <p:animScale>
                                      <p:cBhvr>
                                        <p:cTn id="7" dur="250" autoRev="1" fill="hold"/>
                                        <p:tgtEl>
                                          <p:spTgt spid="24"/>
                                        </p:tgtEl>
                                      </p:cBhvr>
                                      <p:by x="105000" y="105000"/>
                                    </p:animScale>
                                  </p:childTnLst>
                                </p:cTn>
                              </p:par>
                            </p:childTnLst>
                          </p:cTn>
                        </p:par>
                      </p:childTnLst>
                    </p:cTn>
                  </p:par>
                </p:childTnLst>
              </p:cTn>
              <p:nextCondLst>
                <p:cond evt="onClick" delay="0">
                  <p:tgtEl>
                    <p:spTgt spid="24"/>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5" name="TextBox 1">
            <a:extLst>
              <a:ext uri="{FF2B5EF4-FFF2-40B4-BE49-F238E27FC236}">
                <a16:creationId xmlns:a16="http://schemas.microsoft.com/office/drawing/2014/main" id="{4D3DD7C6-70ED-4613-A3B2-3735156CA68A}"/>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a:solidFill>
                  <a:srgbClr val="7030A0"/>
                </a:solidFill>
                <a:latin typeface="Calibri" panose="020F0502020204030204" pitchFamily="34" charset="0"/>
              </a:rPr>
              <a:t>WYNN’S FORMULA GOLD HIGH PERFORMANCE ENGINE TREATMENT</a:t>
            </a:r>
          </a:p>
        </p:txBody>
      </p:sp>
      <p:sp>
        <p:nvSpPr>
          <p:cNvPr id="58376" name="TextBox 1">
            <a:extLst>
              <a:ext uri="{FF2B5EF4-FFF2-40B4-BE49-F238E27FC236}">
                <a16:creationId xmlns:a16="http://schemas.microsoft.com/office/drawing/2014/main" id="{9A494017-DBBD-4DE2-A3EA-A35ED1038347}"/>
              </a:ext>
            </a:extLst>
          </p:cNvPr>
          <p:cNvSpPr txBox="1">
            <a:spLocks noChangeArrowheads="1"/>
          </p:cNvSpPr>
          <p:nvPr/>
        </p:nvSpPr>
        <p:spPr bwMode="auto">
          <a:xfrm>
            <a:off x="2822575" y="1311275"/>
            <a:ext cx="6070600"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en-US" sz="1200" dirty="0">
                <a:latin typeface="Calibri" panose="020F0502020204030204" pitchFamily="34" charset="0"/>
                <a:cs typeface="Calibri" panose="020F0502020204030204" pitchFamily="34" charset="0"/>
              </a:rPr>
              <a:t>Wynn's High Performance Engine Treatment </a:t>
            </a:r>
            <a:r>
              <a:rPr lang="en-US" sz="1200" dirty="0" err="1">
                <a:latin typeface="Calibri" panose="020F0502020204030204" pitchFamily="34" charset="0"/>
                <a:cs typeface="Calibri" panose="020F0502020204030204" pitchFamily="34" charset="0"/>
              </a:rPr>
              <a:t>est</a:t>
            </a:r>
            <a:r>
              <a:rPr lang="en-US" sz="1200" dirty="0">
                <a:latin typeface="Calibri" panose="020F0502020204030204" pitchFamily="34" charset="0"/>
                <a:cs typeface="Calibri" panose="020F0502020204030204" pitchFamily="34" charset="0"/>
              </a:rPr>
              <a:t> un </a:t>
            </a:r>
            <a:r>
              <a:rPr lang="fr-FR" sz="1200" dirty="0">
                <a:latin typeface="Calibri" panose="020F0502020204030204" pitchFamily="34" charset="0"/>
                <a:cs typeface="Calibri" panose="020F0502020204030204" pitchFamily="34" charset="0"/>
              </a:rPr>
              <a:t>traitement chimique complètement soluble dans l’huile </a:t>
            </a:r>
            <a:r>
              <a:rPr lang="nl-BE" sz="1200" dirty="0" err="1">
                <a:latin typeface="Calibri" panose="020F0502020204030204" pitchFamily="34" charset="0"/>
                <a:cs typeface="Calibri" panose="020F0502020204030204" pitchFamily="34" charset="0"/>
              </a:rPr>
              <a:t>possédant</a:t>
            </a:r>
            <a:r>
              <a:rPr lang="nl-BE" sz="1200" dirty="0">
                <a:latin typeface="Calibri" panose="020F0502020204030204" pitchFamily="34" charset="0"/>
                <a:cs typeface="Calibri" panose="020F0502020204030204" pitchFamily="34" charset="0"/>
              </a:rPr>
              <a:t> </a:t>
            </a:r>
            <a:r>
              <a:rPr lang="nl-BE" sz="1200" dirty="0" err="1">
                <a:latin typeface="Calibri" panose="020F0502020204030204" pitchFamily="34" charset="0"/>
                <a:cs typeface="Calibri" panose="020F0502020204030204" pitchFamily="34" charset="0"/>
              </a:rPr>
              <a:t>une</a:t>
            </a:r>
            <a:r>
              <a:rPr lang="nl-BE" sz="1200" dirty="0">
                <a:latin typeface="Calibri" panose="020F0502020204030204" pitchFamily="34" charset="0"/>
                <a:cs typeface="Calibri" panose="020F0502020204030204" pitchFamily="34" charset="0"/>
              </a:rPr>
              <a:t> double action:</a:t>
            </a:r>
          </a:p>
          <a:p>
            <a:pPr>
              <a:buNone/>
            </a:pPr>
            <a:r>
              <a:rPr lang="nl-BE" sz="1200" dirty="0">
                <a:latin typeface="Calibri" panose="020F0502020204030204" pitchFamily="34" charset="0"/>
                <a:cs typeface="Calibri" panose="020F0502020204030204" pitchFamily="34" charset="0"/>
              </a:rPr>
              <a:t>1) </a:t>
            </a:r>
            <a:r>
              <a:rPr lang="nl-BE" sz="1200" dirty="0" err="1">
                <a:latin typeface="Calibri" panose="020F0502020204030204" pitchFamily="34" charset="0"/>
                <a:cs typeface="Calibri" panose="020F0502020204030204" pitchFamily="34" charset="0"/>
              </a:rPr>
              <a:t>Augmente</a:t>
            </a:r>
            <a:r>
              <a:rPr lang="nl-BE" sz="1200" dirty="0">
                <a:latin typeface="Calibri" panose="020F0502020204030204" pitchFamily="34" charset="0"/>
                <a:cs typeface="Calibri" panose="020F0502020204030204" pitchFamily="34" charset="0"/>
              </a:rPr>
              <a:t> la </a:t>
            </a:r>
            <a:r>
              <a:rPr lang="nl-BE" sz="1200" dirty="0" err="1">
                <a:latin typeface="Calibri" panose="020F0502020204030204" pitchFamily="34" charset="0"/>
                <a:cs typeface="Calibri" panose="020F0502020204030204" pitchFamily="34" charset="0"/>
              </a:rPr>
              <a:t>compression</a:t>
            </a:r>
            <a:endParaRPr lang="nl-BE" sz="1200" dirty="0">
              <a:latin typeface="Calibri" panose="020F0502020204030204" pitchFamily="34" charset="0"/>
              <a:cs typeface="Calibri" panose="020F0502020204030204" pitchFamily="34" charset="0"/>
            </a:endParaRPr>
          </a:p>
          <a:p>
            <a:pPr>
              <a:buNone/>
            </a:pPr>
            <a:r>
              <a:rPr lang="nl-BE" sz="1200" dirty="0">
                <a:latin typeface="Calibri" panose="020F0502020204030204" pitchFamily="34" charset="0"/>
                <a:cs typeface="Calibri" panose="020F0502020204030204" pitchFamily="34" charset="0"/>
              </a:rPr>
              <a:t>2) </a:t>
            </a:r>
            <a:r>
              <a:rPr lang="nl-BE" sz="1200" dirty="0" err="1">
                <a:latin typeface="Calibri" panose="020F0502020204030204" pitchFamily="34" charset="0"/>
                <a:cs typeface="Calibri" panose="020F0502020204030204" pitchFamily="34" charset="0"/>
              </a:rPr>
              <a:t>Diminue</a:t>
            </a:r>
            <a:r>
              <a:rPr lang="nl-BE" sz="1200" dirty="0">
                <a:latin typeface="Calibri" panose="020F0502020204030204" pitchFamily="34" charset="0"/>
                <a:cs typeface="Calibri" panose="020F0502020204030204" pitchFamily="34" charset="0"/>
              </a:rPr>
              <a:t> </a:t>
            </a:r>
            <a:r>
              <a:rPr lang="nl-BE" sz="1200" dirty="0" err="1">
                <a:latin typeface="Calibri" panose="020F0502020204030204" pitchFamily="34" charset="0"/>
                <a:cs typeface="Calibri" panose="020F0502020204030204" pitchFamily="34" charset="0"/>
              </a:rPr>
              <a:t>l’usure</a:t>
            </a:r>
            <a:endParaRPr lang="nl-BE" altLang="nl-BE" sz="1200" dirty="0">
              <a:latin typeface="Calibri" panose="020F0502020204030204" pitchFamily="34" charset="0"/>
              <a:cs typeface="Calibri" panose="020F0502020204030204" pitchFamily="34" charset="0"/>
            </a:endParaRPr>
          </a:p>
        </p:txBody>
      </p:sp>
      <p:sp>
        <p:nvSpPr>
          <p:cNvPr id="58377" name="TextBox 1">
            <a:extLst>
              <a:ext uri="{FF2B5EF4-FFF2-40B4-BE49-F238E27FC236}">
                <a16:creationId xmlns:a16="http://schemas.microsoft.com/office/drawing/2014/main" id="{91C6B2B0-BA35-49FF-B207-F361BAA02A47}"/>
              </a:ext>
            </a:extLst>
          </p:cNvPr>
          <p:cNvSpPr txBox="1">
            <a:spLocks noChangeArrowheads="1"/>
          </p:cNvSpPr>
          <p:nvPr/>
        </p:nvSpPr>
        <p:spPr bwMode="auto">
          <a:xfrm>
            <a:off x="2806700" y="2245097"/>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58378" name="TextBox 1">
            <a:extLst>
              <a:ext uri="{FF2B5EF4-FFF2-40B4-BE49-F238E27FC236}">
                <a16:creationId xmlns:a16="http://schemas.microsoft.com/office/drawing/2014/main" id="{96160784-B495-40B5-AC6E-B06C56EED6B8}"/>
              </a:ext>
            </a:extLst>
          </p:cNvPr>
          <p:cNvSpPr txBox="1">
            <a:spLocks noChangeArrowheads="1"/>
          </p:cNvSpPr>
          <p:nvPr/>
        </p:nvSpPr>
        <p:spPr bwMode="auto">
          <a:xfrm>
            <a:off x="2822575" y="2460997"/>
            <a:ext cx="6070600" cy="1886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Aide à prolonger la durée de vie du moteur grâce à la diminution des phénomènes d’oxydation, la friction et l’usure.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Améliore le taux de compression et l’indice de viscosité de l’huile et prévient l’épaississement prématuré de l’huile neuve.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Réduit l’accumulation de boues et dépôts et aide à maintenir propre le circuit d’huile.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Réduit la consommation d’huile et les émissions polluantes.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Ne contient pas de particules solides.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Est compatible avec tous les types d’huile moteur.</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N’altère pas les pots catalytiques.</a:t>
            </a:r>
            <a:endParaRPr lang="nl-BE" altLang="nl-BE" sz="1100" dirty="0">
              <a:latin typeface="Calibri" panose="020F0502020204030204" pitchFamily="34" charset="0"/>
              <a:cs typeface="Calibri" panose="020F0502020204030204" pitchFamily="34" charset="0"/>
            </a:endParaRPr>
          </a:p>
        </p:txBody>
      </p:sp>
      <p:sp>
        <p:nvSpPr>
          <p:cNvPr id="58379" name="TextBox 1">
            <a:extLst>
              <a:ext uri="{FF2B5EF4-FFF2-40B4-BE49-F238E27FC236}">
                <a16:creationId xmlns:a16="http://schemas.microsoft.com/office/drawing/2014/main" id="{552F11E1-97E1-4167-8ACC-B8A4E9DBCA95}"/>
              </a:ext>
            </a:extLst>
          </p:cNvPr>
          <p:cNvSpPr txBox="1">
            <a:spLocks noChangeArrowheads="1"/>
          </p:cNvSpPr>
          <p:nvPr/>
        </p:nvSpPr>
        <p:spPr bwMode="auto">
          <a:xfrm>
            <a:off x="2835275" y="4365104"/>
            <a:ext cx="26003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58380" name="TextBox 1">
            <a:extLst>
              <a:ext uri="{FF2B5EF4-FFF2-40B4-BE49-F238E27FC236}">
                <a16:creationId xmlns:a16="http://schemas.microsoft.com/office/drawing/2014/main" id="{22D56554-8325-4CCD-A306-5C25B5E2A10A}"/>
              </a:ext>
            </a:extLst>
          </p:cNvPr>
          <p:cNvSpPr txBox="1">
            <a:spLocks noChangeArrowheads="1"/>
          </p:cNvSpPr>
          <p:nvPr/>
        </p:nvSpPr>
        <p:spPr bwMode="auto">
          <a:xfrm>
            <a:off x="2851150" y="4555604"/>
            <a:ext cx="28114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Trop</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faible</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compression</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a:latin typeface="Calibri" panose="020F0502020204030204" pitchFamily="34" charset="0"/>
                <a:cs typeface="Calibri" panose="020F0502020204030204" pitchFamily="34" charset="0"/>
              </a:rPr>
              <a:t>Beaucoup </a:t>
            </a:r>
            <a:r>
              <a:rPr lang="nl-NL" altLang="nl-BE" sz="1100" dirty="0" err="1">
                <a:latin typeface="Calibri" panose="020F0502020204030204" pitchFamily="34" charset="0"/>
                <a:cs typeface="Calibri" panose="020F0502020204030204" pitchFamily="34" charset="0"/>
              </a:rPr>
              <a:t>d'usure</a:t>
            </a:r>
            <a:endParaRPr lang="nl-NL" altLang="nl-BE" sz="1100" dirty="0">
              <a:latin typeface="Calibri" panose="020F0502020204030204" pitchFamily="34" charset="0"/>
              <a:cs typeface="Calibri" panose="020F0502020204030204" pitchFamily="34" charset="0"/>
            </a:endParaRPr>
          </a:p>
        </p:txBody>
      </p:sp>
      <p:sp>
        <p:nvSpPr>
          <p:cNvPr id="58383" name="TextBox 1">
            <a:extLst>
              <a:ext uri="{FF2B5EF4-FFF2-40B4-BE49-F238E27FC236}">
                <a16:creationId xmlns:a16="http://schemas.microsoft.com/office/drawing/2014/main" id="{5E0DB060-A541-47A8-B9BD-FE4C1705B6CE}"/>
              </a:ext>
            </a:extLst>
          </p:cNvPr>
          <p:cNvSpPr txBox="1">
            <a:spLocks noChangeArrowheads="1"/>
          </p:cNvSpPr>
          <p:nvPr/>
        </p:nvSpPr>
        <p:spPr bwMode="auto">
          <a:xfrm>
            <a:off x="2822575" y="992188"/>
            <a:ext cx="533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nl-BE" sz="1200" i="1" dirty="0">
                <a:solidFill>
                  <a:srgbClr val="7030A0"/>
                </a:solidFill>
                <a:latin typeface="Calibri" panose="020F0502020204030204" pitchFamily="34" charset="0"/>
                <a:cs typeface="Calibri" panose="020F0502020204030204" pitchFamily="34" charset="0"/>
              </a:rPr>
              <a:t>High Tech </a:t>
            </a:r>
            <a:r>
              <a:rPr lang="nl-BE" sz="1200" i="1" dirty="0" err="1">
                <a:solidFill>
                  <a:srgbClr val="7030A0"/>
                </a:solidFill>
                <a:latin typeface="Calibri" panose="020F0502020204030204" pitchFamily="34" charset="0"/>
                <a:cs typeface="Calibri" panose="020F0502020204030204" pitchFamily="34" charset="0"/>
              </a:rPr>
              <a:t>Traitement</a:t>
            </a:r>
            <a:r>
              <a:rPr lang="nl-BE" sz="1200" i="1" dirty="0">
                <a:solidFill>
                  <a:srgbClr val="7030A0"/>
                </a:solidFill>
                <a:latin typeface="Calibri" panose="020F0502020204030204" pitchFamily="34" charset="0"/>
                <a:cs typeface="Calibri" panose="020F0502020204030204" pitchFamily="34" charset="0"/>
              </a:rPr>
              <a:t> </a:t>
            </a:r>
            <a:r>
              <a:rPr lang="nl-BE" sz="1200" i="1" dirty="0" err="1">
                <a:solidFill>
                  <a:srgbClr val="7030A0"/>
                </a:solidFill>
                <a:latin typeface="Calibri" panose="020F0502020204030204" pitchFamily="34" charset="0"/>
                <a:cs typeface="Calibri" panose="020F0502020204030204" pitchFamily="34" charset="0"/>
              </a:rPr>
              <a:t>Moteur</a:t>
            </a:r>
            <a:endParaRPr lang="nl-BE" altLang="nl-BE" sz="1200" i="1" dirty="0">
              <a:solidFill>
                <a:srgbClr val="7030A0"/>
              </a:solidFill>
              <a:latin typeface="Calibri" panose="020F0502020204030204" pitchFamily="34" charset="0"/>
              <a:cs typeface="Calibri" panose="020F0502020204030204" pitchFamily="34" charset="0"/>
            </a:endParaRPr>
          </a:p>
        </p:txBody>
      </p:sp>
      <p:sp>
        <p:nvSpPr>
          <p:cNvPr id="30" name="TextBox 1">
            <a:extLst>
              <a:ext uri="{FF2B5EF4-FFF2-40B4-BE49-F238E27FC236}">
                <a16:creationId xmlns:a16="http://schemas.microsoft.com/office/drawing/2014/main" id="{ACD3AC43-16FE-4DCE-A7D4-A80CA365CAA6}"/>
              </a:ext>
            </a:extLst>
          </p:cNvPr>
          <p:cNvSpPr txBox="1"/>
          <p:nvPr/>
        </p:nvSpPr>
        <p:spPr>
          <a:xfrm>
            <a:off x="915988" y="5661248"/>
            <a:ext cx="3871912" cy="261610"/>
          </a:xfrm>
          <a:prstGeom prst="rect">
            <a:avLst/>
          </a:prstGeom>
          <a:noFill/>
        </p:spPr>
        <p:txBody>
          <a:bodyPr>
            <a:spAutoFit/>
          </a:bodyPr>
          <a:lstStyle/>
          <a:p>
            <a:pPr>
              <a:defRPr/>
            </a:pPr>
            <a:r>
              <a:rPr lang="es-ES" sz="1100" dirty="0">
                <a:latin typeface="Calibri" panose="020F0502020204030204" pitchFamily="34" charset="0"/>
                <a:cs typeface="Calibri" panose="020F0502020204030204" pitchFamily="34" charset="0"/>
              </a:rPr>
              <a:t>PN 77101 – 12x500 ml – EN/FR/DE/NL/PT/ES/IT/EL/RU</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58386" name="Rechthoek 30">
            <a:extLst>
              <a:ext uri="{FF2B5EF4-FFF2-40B4-BE49-F238E27FC236}">
                <a16:creationId xmlns:a16="http://schemas.microsoft.com/office/drawing/2014/main" id="{A90D855E-65F7-42B4-AEE3-874FCEA16C7C}"/>
              </a:ext>
            </a:extLst>
          </p:cNvPr>
          <p:cNvSpPr>
            <a:spLocks noChangeArrowheads="1"/>
          </p:cNvSpPr>
          <p:nvPr/>
        </p:nvSpPr>
        <p:spPr bwMode="auto">
          <a:xfrm>
            <a:off x="398463" y="749300"/>
            <a:ext cx="428625" cy="5127625"/>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pic>
        <p:nvPicPr>
          <p:cNvPr id="58388" name="Afbeelding 34">
            <a:extLst>
              <a:ext uri="{FF2B5EF4-FFF2-40B4-BE49-F238E27FC236}">
                <a16:creationId xmlns:a16="http://schemas.microsoft.com/office/drawing/2014/main" id="{C83EF7C0-3DAC-4541-A486-7A7580CDDE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150" y="1773238"/>
            <a:ext cx="1770063"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1">
            <a:extLst>
              <a:ext uri="{FF2B5EF4-FFF2-40B4-BE49-F238E27FC236}">
                <a16:creationId xmlns:a16="http://schemas.microsoft.com/office/drawing/2014/main" id="{F5086B72-EC0B-4264-B078-3DC5E56D630C}"/>
              </a:ext>
            </a:extLst>
          </p:cNvPr>
          <p:cNvSpPr txBox="1">
            <a:spLocks noChangeArrowheads="1"/>
          </p:cNvSpPr>
          <p:nvPr/>
        </p:nvSpPr>
        <p:spPr bwMode="auto">
          <a:xfrm>
            <a:off x="6936324" y="4365104"/>
            <a:ext cx="138009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25" name="TextBox 1">
            <a:extLst>
              <a:ext uri="{FF2B5EF4-FFF2-40B4-BE49-F238E27FC236}">
                <a16:creationId xmlns:a16="http://schemas.microsoft.com/office/drawing/2014/main" id="{3EABEE55-463B-47CB-973F-297D08E0D7A5}"/>
              </a:ext>
            </a:extLst>
          </p:cNvPr>
          <p:cNvSpPr txBox="1">
            <a:spLocks noChangeArrowheads="1"/>
          </p:cNvSpPr>
          <p:nvPr/>
        </p:nvSpPr>
        <p:spPr bwMode="auto">
          <a:xfrm>
            <a:off x="6927850" y="4579912"/>
            <a:ext cx="1676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ü"/>
            </a:pPr>
            <a:r>
              <a:rPr lang="fr-FR" sz="1100" dirty="0">
                <a:latin typeface="Calibri" panose="020F0502020204030204" pitchFamily="34" charset="0"/>
                <a:cs typeface="Calibri" panose="020F0502020204030204" pitchFamily="34" charset="0"/>
              </a:rPr>
              <a:t>Ajouter à l’huile moteur.</a:t>
            </a:r>
            <a:endParaRPr lang="nl-NL" altLang="nl-BE" sz="1100" dirty="0">
              <a:latin typeface="Calibri" panose="020F0502020204030204" pitchFamily="34" charset="0"/>
              <a:cs typeface="Calibri" panose="020F0502020204030204" pitchFamily="34" charset="0"/>
            </a:endParaRPr>
          </a:p>
        </p:txBody>
      </p:sp>
      <p:pic>
        <p:nvPicPr>
          <p:cNvPr id="26" name="Afbeelding 37">
            <a:extLst>
              <a:ext uri="{FF2B5EF4-FFF2-40B4-BE49-F238E27FC236}">
                <a16:creationId xmlns:a16="http://schemas.microsoft.com/office/drawing/2014/main" id="{2FFD5FE7-9BFD-4848-A46D-67916591C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5099" y="4333850"/>
            <a:ext cx="9080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ep 26">
            <a:extLst>
              <a:ext uri="{FF2B5EF4-FFF2-40B4-BE49-F238E27FC236}">
                <a16:creationId xmlns:a16="http://schemas.microsoft.com/office/drawing/2014/main" id="{EF67FD56-2E4B-4789-8DE4-FD071064D695}"/>
              </a:ext>
            </a:extLst>
          </p:cNvPr>
          <p:cNvGrpSpPr>
            <a:grpSpLocks/>
          </p:cNvGrpSpPr>
          <p:nvPr/>
        </p:nvGrpSpPr>
        <p:grpSpPr bwMode="auto">
          <a:xfrm>
            <a:off x="6227763" y="5589240"/>
            <a:ext cx="1419225" cy="246062"/>
            <a:chOff x="6228184" y="5630258"/>
            <a:chExt cx="1419299" cy="247015"/>
          </a:xfrm>
        </p:grpSpPr>
        <p:sp>
          <p:nvSpPr>
            <p:cNvPr id="28" name="Rechthoek: afgeronde hoeken 27">
              <a:hlinkClick r:id="rId4" action="ppaction://hlinksldjump"/>
              <a:extLst>
                <a:ext uri="{FF2B5EF4-FFF2-40B4-BE49-F238E27FC236}">
                  <a16:creationId xmlns:a16="http://schemas.microsoft.com/office/drawing/2014/main" id="{CA6AD320-0ACE-4C57-832C-97FE71C45194}"/>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9" name="TextBox 1">
              <a:hlinkClick r:id="rId5" action="ppaction://hlinksldjump"/>
              <a:extLst>
                <a:ext uri="{FF2B5EF4-FFF2-40B4-BE49-F238E27FC236}">
                  <a16:creationId xmlns:a16="http://schemas.microsoft.com/office/drawing/2014/main" id="{3C87F17B-B075-413A-AE11-011BD89A69C1}"/>
                </a:ext>
              </a:extLst>
            </p:cNvPr>
            <p:cNvSpPr txBox="1">
              <a:spLocks noChangeArrowheads="1"/>
            </p:cNvSpPr>
            <p:nvPr/>
          </p:nvSpPr>
          <p:spPr bwMode="auto">
            <a:xfrm>
              <a:off x="6358829" y="5631051"/>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huile</a:t>
              </a:r>
              <a:endParaRPr lang="nl-BE" altLang="nl-BE" sz="1000" b="1" dirty="0">
                <a:solidFill>
                  <a:schemeClr val="bg1"/>
                </a:solidFill>
                <a:latin typeface="Calibri" panose="020F0502020204030204" pitchFamily="34" charset="0"/>
              </a:endParaRPr>
            </a:p>
          </p:txBody>
        </p:sp>
        <p:sp>
          <p:nvSpPr>
            <p:cNvPr id="31" name="Gelijkbenige driehoek 14">
              <a:extLst>
                <a:ext uri="{FF2B5EF4-FFF2-40B4-BE49-F238E27FC236}">
                  <a16:creationId xmlns:a16="http://schemas.microsoft.com/office/drawing/2014/main" id="{6551E462-2989-4336-8253-4865DD8F9152}"/>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2" name="Gelijkbenige driehoek 31">
            <a:extLst>
              <a:ext uri="{FF2B5EF4-FFF2-40B4-BE49-F238E27FC236}">
                <a16:creationId xmlns:a16="http://schemas.microsoft.com/office/drawing/2014/main" id="{AA5B8549-81ED-4022-AF35-4D738452ED94}"/>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4" name="Gelijkbenige driehoek 33">
            <a:extLst>
              <a:ext uri="{FF2B5EF4-FFF2-40B4-BE49-F238E27FC236}">
                <a16:creationId xmlns:a16="http://schemas.microsoft.com/office/drawing/2014/main" id="{3132B39C-3A11-4565-AC2A-A298DA34CA22}"/>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5" name="Gelijkbenige driehoek 47">
            <a:extLst>
              <a:ext uri="{FF2B5EF4-FFF2-40B4-BE49-F238E27FC236}">
                <a16:creationId xmlns:a16="http://schemas.microsoft.com/office/drawing/2014/main" id="{677928C4-09F4-41F3-B4FC-A4BB49E66955}"/>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6" name="Groep 8">
            <a:extLst>
              <a:ext uri="{FF2B5EF4-FFF2-40B4-BE49-F238E27FC236}">
                <a16:creationId xmlns:a16="http://schemas.microsoft.com/office/drawing/2014/main" id="{328F5012-892E-4C5A-9151-3D69EAC7F681}"/>
              </a:ext>
            </a:extLst>
          </p:cNvPr>
          <p:cNvGrpSpPr>
            <a:grpSpLocks/>
          </p:cNvGrpSpPr>
          <p:nvPr/>
        </p:nvGrpSpPr>
        <p:grpSpPr bwMode="auto">
          <a:xfrm>
            <a:off x="7694613" y="5589240"/>
            <a:ext cx="1341437" cy="247650"/>
            <a:chOff x="7694316" y="5629464"/>
            <a:chExt cx="1342180" cy="247015"/>
          </a:xfrm>
        </p:grpSpPr>
        <p:sp>
          <p:nvSpPr>
            <p:cNvPr id="37" name="Rechthoek: afgeronde hoeken 36">
              <a:hlinkClick r:id="rId6" action="ppaction://hlinksldjump"/>
              <a:extLst>
                <a:ext uri="{FF2B5EF4-FFF2-40B4-BE49-F238E27FC236}">
                  <a16:creationId xmlns:a16="http://schemas.microsoft.com/office/drawing/2014/main" id="{F7F8D083-8662-4838-BF39-60E5E487DE5E}"/>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8" name="TextBox 1">
              <a:hlinkClick r:id="rId6" action="ppaction://hlinksldjump"/>
              <a:extLst>
                <a:ext uri="{FF2B5EF4-FFF2-40B4-BE49-F238E27FC236}">
                  <a16:creationId xmlns:a16="http://schemas.microsoft.com/office/drawing/2014/main" id="{5F8FF305-D340-4C3C-A02F-C7B59CA2F0D4}"/>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9" name="Gelijkbenige driehoek 38">
              <a:extLst>
                <a:ext uri="{FF2B5EF4-FFF2-40B4-BE49-F238E27FC236}">
                  <a16:creationId xmlns:a16="http://schemas.microsoft.com/office/drawing/2014/main" id="{8ECC2D8C-21DF-4923-9BFE-2107ABCF24E2}"/>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40" name="TextBox 1">
            <a:extLst>
              <a:ext uri="{FF2B5EF4-FFF2-40B4-BE49-F238E27FC236}">
                <a16:creationId xmlns:a16="http://schemas.microsoft.com/office/drawing/2014/main" id="{7569728C-4C58-4F1D-88E4-F444FECA3427}"/>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Consommateurs</a:t>
            </a:r>
            <a:r>
              <a:rPr lang="nl-BE" b="1" dirty="0">
                <a:solidFill>
                  <a:schemeClr val="bg2">
                    <a:lumMod val="25000"/>
                  </a:schemeClr>
                </a:solidFill>
                <a:latin typeface="Calibri" panose="020F0502020204030204" pitchFamily="34" charset="0"/>
              </a:rPr>
              <a:t>: HUILE</a:t>
            </a:r>
          </a:p>
        </p:txBody>
      </p:sp>
      <p:sp>
        <p:nvSpPr>
          <p:cNvPr id="41" name="TextBox 1">
            <a:extLst>
              <a:ext uri="{FF2B5EF4-FFF2-40B4-BE49-F238E27FC236}">
                <a16:creationId xmlns:a16="http://schemas.microsoft.com/office/drawing/2014/main" id="{E58AF742-8CD5-434B-ACB2-C6BBB7BB04F7}"/>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HUILE</a:t>
            </a:r>
          </a:p>
        </p:txBody>
      </p:sp>
    </p:spTree>
    <p:extLst>
      <p:ext uri="{BB962C8B-B14F-4D97-AF65-F5344CB8AC3E}">
        <p14:creationId xmlns:p14="http://schemas.microsoft.com/office/powerpoint/2010/main" val="23507016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7"/>
                                        </p:tgtEl>
                                      </p:cBhvr>
                                    </p:animEffect>
                                    <p:animScale>
                                      <p:cBhvr>
                                        <p:cTn id="7" dur="250" autoRev="1" fill="hold"/>
                                        <p:tgtEl>
                                          <p:spTgt spid="27"/>
                                        </p:tgtEl>
                                      </p:cBhvr>
                                      <p:by x="105000" y="105000"/>
                                    </p:animScale>
                                  </p:childTnLst>
                                </p:cTn>
                              </p:par>
                            </p:childTnLst>
                          </p:cTn>
                        </p:par>
                      </p:childTnLst>
                    </p:cTn>
                  </p:par>
                </p:childTnLst>
              </p:cTn>
              <p:nextCondLst>
                <p:cond evt="onClick" delay="0">
                  <p:tgtEl>
                    <p:spTgt spid="27"/>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hthoek 15">
            <a:extLst>
              <a:ext uri="{FF2B5EF4-FFF2-40B4-BE49-F238E27FC236}">
                <a16:creationId xmlns:a16="http://schemas.microsoft.com/office/drawing/2014/main" id="{C113F440-0C09-49EB-AD95-6C0CAE364530}"/>
              </a:ext>
            </a:extLst>
          </p:cNvPr>
          <p:cNvSpPr>
            <a:spLocks noChangeArrowheads="1"/>
          </p:cNvSpPr>
          <p:nvPr/>
        </p:nvSpPr>
        <p:spPr bwMode="auto">
          <a:xfrm>
            <a:off x="398463" y="749300"/>
            <a:ext cx="428625" cy="5127625"/>
          </a:xfrm>
          <a:prstGeom prst="rect">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1750" name="TextBox 1">
            <a:extLst>
              <a:ext uri="{FF2B5EF4-FFF2-40B4-BE49-F238E27FC236}">
                <a16:creationId xmlns:a16="http://schemas.microsoft.com/office/drawing/2014/main" id="{3E441288-F541-4B22-B5BB-E227071EE2AF}"/>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dirty="0">
                <a:solidFill>
                  <a:srgbClr val="7030A0"/>
                </a:solidFill>
                <a:latin typeface="Calibri" panose="020F0502020204030204" pitchFamily="34" charset="0"/>
              </a:rPr>
              <a:t>WYNN’S RADIATOR STOP-LEAK</a:t>
            </a:r>
          </a:p>
        </p:txBody>
      </p:sp>
      <p:sp>
        <p:nvSpPr>
          <p:cNvPr id="31751" name="TextBox 1">
            <a:extLst>
              <a:ext uri="{FF2B5EF4-FFF2-40B4-BE49-F238E27FC236}">
                <a16:creationId xmlns:a16="http://schemas.microsoft.com/office/drawing/2014/main" id="{C37FA59A-4106-4114-98A4-09F5707D5B77}"/>
              </a:ext>
            </a:extLst>
          </p:cNvPr>
          <p:cNvSpPr txBox="1">
            <a:spLocks noChangeArrowheads="1"/>
          </p:cNvSpPr>
          <p:nvPr/>
        </p:nvSpPr>
        <p:spPr bwMode="auto">
          <a:xfrm>
            <a:off x="2822575" y="1311275"/>
            <a:ext cx="607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Radiator</a:t>
            </a:r>
            <a:r>
              <a:rPr lang="fr-FR" sz="1200" dirty="0">
                <a:latin typeface="Calibri" panose="020F0502020204030204" pitchFamily="34" charset="0"/>
                <a:cs typeface="Calibri" panose="020F0502020204030204" pitchFamily="34" charset="0"/>
              </a:rPr>
              <a:t> Stop-</a:t>
            </a:r>
            <a:r>
              <a:rPr lang="fr-FR" sz="1200" dirty="0" err="1">
                <a:latin typeface="Calibri" panose="020F0502020204030204" pitchFamily="34" charset="0"/>
                <a:cs typeface="Calibri" panose="020F0502020204030204" pitchFamily="34" charset="0"/>
              </a:rPr>
              <a:t>Leak</a:t>
            </a:r>
            <a:r>
              <a:rPr lang="fr-FR" sz="1200" dirty="0">
                <a:latin typeface="Calibri" panose="020F0502020204030204" pitchFamily="34" charset="0"/>
                <a:cs typeface="Calibri" panose="020F0502020204030204" pitchFamily="34" charset="0"/>
              </a:rPr>
              <a:t> est un produit de colmatage pour les petites fuites dans les systèmes de refroidissement, possédant des propriétés anticorrosives.</a:t>
            </a:r>
            <a:endParaRPr lang="nl-BE" altLang="nl-BE" sz="1200" dirty="0">
              <a:latin typeface="Calibri" panose="020F0502020204030204" pitchFamily="34" charset="0"/>
              <a:cs typeface="Calibri" panose="020F0502020204030204" pitchFamily="34" charset="0"/>
            </a:endParaRPr>
          </a:p>
        </p:txBody>
      </p:sp>
      <p:sp>
        <p:nvSpPr>
          <p:cNvPr id="31752" name="TextBox 1">
            <a:extLst>
              <a:ext uri="{FF2B5EF4-FFF2-40B4-BE49-F238E27FC236}">
                <a16:creationId xmlns:a16="http://schemas.microsoft.com/office/drawing/2014/main" id="{A8963296-BA54-40EF-9A96-13D8270FAA98}"/>
              </a:ext>
            </a:extLst>
          </p:cNvPr>
          <p:cNvSpPr txBox="1">
            <a:spLocks noChangeArrowheads="1"/>
          </p:cNvSpPr>
          <p:nvPr/>
        </p:nvSpPr>
        <p:spPr bwMode="auto">
          <a:xfrm>
            <a:off x="2806700" y="1989138"/>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31753" name="TextBox 1">
            <a:extLst>
              <a:ext uri="{FF2B5EF4-FFF2-40B4-BE49-F238E27FC236}">
                <a16:creationId xmlns:a16="http://schemas.microsoft.com/office/drawing/2014/main" id="{0BD4D5AC-F0D2-4CFA-90AC-F38CFA448947}"/>
              </a:ext>
            </a:extLst>
          </p:cNvPr>
          <p:cNvSpPr txBox="1">
            <a:spLocks noChangeArrowheads="1"/>
          </p:cNvSpPr>
          <p:nvPr/>
        </p:nvSpPr>
        <p:spPr bwMode="auto">
          <a:xfrm>
            <a:off x="2822575" y="2205038"/>
            <a:ext cx="60706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Stoppe et prévient les fuites dans le radiateur, le circuit de refroidissement et le joint </a:t>
            </a:r>
            <a:r>
              <a:rPr lang="nl-BE" sz="1100" dirty="0">
                <a:latin typeface="Calibri" panose="020F0502020204030204" pitchFamily="34" charset="0"/>
                <a:cs typeface="Calibri" panose="020F0502020204030204" pitchFamily="34" charset="0"/>
              </a:rPr>
              <a:t>de </a:t>
            </a:r>
            <a:r>
              <a:rPr lang="nl-BE" sz="1100" dirty="0" err="1">
                <a:latin typeface="Calibri" panose="020F0502020204030204" pitchFamily="34" charset="0"/>
                <a:cs typeface="Calibri" panose="020F0502020204030204" pitchFamily="34" charset="0"/>
              </a:rPr>
              <a:t>culasse</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Protection anticorrosion et antirouille renforcées.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Est compatible avec tous les antigels et liquides de refroidissement, et avec les liquides </a:t>
            </a:r>
            <a:r>
              <a:rPr lang="nl-BE" sz="1100" dirty="0">
                <a:latin typeface="Calibri" panose="020F0502020204030204" pitchFamily="34" charset="0"/>
                <a:cs typeface="Calibri" panose="020F0502020204030204" pitchFamily="34" charset="0"/>
              </a:rPr>
              <a:t>OAT (technologie </a:t>
            </a:r>
            <a:r>
              <a:rPr lang="nl-BE" sz="1100" dirty="0" err="1">
                <a:latin typeface="Calibri" panose="020F0502020204030204" pitchFamily="34" charset="0"/>
                <a:cs typeface="Calibri" panose="020F0502020204030204" pitchFamily="34" charset="0"/>
              </a:rPr>
              <a:t>d’acide</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organique</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Ne répare pas les fissures dans les durites.</a:t>
            </a:r>
          </a:p>
          <a:p>
            <a:pPr>
              <a:buFont typeface="Wingdings" panose="05000000000000000000" pitchFamily="2" charset="2"/>
              <a:buChar char="ü"/>
            </a:pPr>
            <a:r>
              <a:rPr lang="nl-BE" sz="1100" dirty="0" err="1">
                <a:latin typeface="Calibri" panose="020F0502020204030204" pitchFamily="34" charset="0"/>
                <a:cs typeface="Calibri" panose="020F0502020204030204" pitchFamily="34" charset="0"/>
              </a:rPr>
              <a:t>N’obstrue</a:t>
            </a:r>
            <a:r>
              <a:rPr lang="nl-BE" sz="1100" dirty="0">
                <a:latin typeface="Calibri" panose="020F0502020204030204" pitchFamily="34" charset="0"/>
                <a:cs typeface="Calibri" panose="020F0502020204030204" pitchFamily="34" charset="0"/>
              </a:rPr>
              <a:t> pas les </a:t>
            </a:r>
            <a:r>
              <a:rPr lang="nl-BE" sz="1100" dirty="0" err="1">
                <a:latin typeface="Calibri" panose="020F0502020204030204" pitchFamily="34" charset="0"/>
                <a:cs typeface="Calibri" panose="020F0502020204030204" pitchFamily="34" charset="0"/>
              </a:rPr>
              <a:t>durites</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Est inoffensif pour les durites, les joints en caoutchouc et tous les autres composants </a:t>
            </a:r>
            <a:r>
              <a:rPr lang="nl-BE" sz="1100" dirty="0">
                <a:latin typeface="Calibri" panose="020F0502020204030204" pitchFamily="34" charset="0"/>
                <a:cs typeface="Calibri" panose="020F0502020204030204" pitchFamily="34" charset="0"/>
              </a:rPr>
              <a:t>du circuit.</a:t>
            </a:r>
            <a:endParaRPr lang="nl-BE" altLang="nl-BE" sz="1100" dirty="0">
              <a:latin typeface="Calibri" panose="020F0502020204030204" pitchFamily="34" charset="0"/>
              <a:cs typeface="Calibri" panose="020F0502020204030204" pitchFamily="34" charset="0"/>
            </a:endParaRPr>
          </a:p>
        </p:txBody>
      </p:sp>
      <p:sp>
        <p:nvSpPr>
          <p:cNvPr id="31754" name="TextBox 1">
            <a:extLst>
              <a:ext uri="{FF2B5EF4-FFF2-40B4-BE49-F238E27FC236}">
                <a16:creationId xmlns:a16="http://schemas.microsoft.com/office/drawing/2014/main" id="{C337587B-2CF6-48BC-983D-E90F71706782}"/>
              </a:ext>
            </a:extLst>
          </p:cNvPr>
          <p:cNvSpPr txBox="1">
            <a:spLocks noChangeArrowheads="1"/>
          </p:cNvSpPr>
          <p:nvPr/>
        </p:nvSpPr>
        <p:spPr bwMode="auto">
          <a:xfrm>
            <a:off x="2835275" y="3860800"/>
            <a:ext cx="26003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31755" name="TextBox 1">
            <a:extLst>
              <a:ext uri="{FF2B5EF4-FFF2-40B4-BE49-F238E27FC236}">
                <a16:creationId xmlns:a16="http://schemas.microsoft.com/office/drawing/2014/main" id="{A0B8D0EB-E0EB-4EFD-B8E3-DB5E8960D8A5}"/>
              </a:ext>
            </a:extLst>
          </p:cNvPr>
          <p:cNvSpPr txBox="1">
            <a:spLocks noChangeArrowheads="1"/>
          </p:cNvSpPr>
          <p:nvPr/>
        </p:nvSpPr>
        <p:spPr bwMode="auto">
          <a:xfrm>
            <a:off x="2851150" y="4051300"/>
            <a:ext cx="28114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Fuites</a:t>
            </a:r>
            <a:r>
              <a:rPr lang="nl-NL" altLang="nl-BE" sz="1100" dirty="0">
                <a:latin typeface="Calibri" panose="020F0502020204030204" pitchFamily="34" charset="0"/>
                <a:cs typeface="Calibri" panose="020F0502020204030204" pitchFamily="34" charset="0"/>
              </a:rPr>
              <a:t> dans la </a:t>
            </a:r>
            <a:r>
              <a:rPr lang="nl-NL" altLang="nl-BE" sz="1100" dirty="0" err="1">
                <a:latin typeface="Calibri" panose="020F0502020204030204" pitchFamily="34" charset="0"/>
                <a:cs typeface="Calibri" panose="020F0502020204030204" pitchFamily="34" charset="0"/>
              </a:rPr>
              <a:t>système</a:t>
            </a:r>
            <a:r>
              <a:rPr lang="nl-NL" altLang="nl-BE" sz="1100" dirty="0">
                <a:latin typeface="Calibri" panose="020F0502020204030204" pitchFamily="34" charset="0"/>
                <a:cs typeface="Calibri" panose="020F0502020204030204" pitchFamily="34" charset="0"/>
              </a:rPr>
              <a:t> du </a:t>
            </a:r>
            <a:r>
              <a:rPr lang="nl-NL" altLang="nl-BE" sz="1100" dirty="0" err="1">
                <a:latin typeface="Calibri" panose="020F0502020204030204" pitchFamily="34" charset="0"/>
                <a:cs typeface="Calibri" panose="020F0502020204030204" pitchFamily="34" charset="0"/>
              </a:rPr>
              <a:t>refroidissement</a:t>
            </a:r>
            <a:endParaRPr lang="nl-NL" altLang="nl-BE" sz="1100" dirty="0">
              <a:latin typeface="Calibri" panose="020F0502020204030204" pitchFamily="34" charset="0"/>
              <a:cs typeface="Calibri" panose="020F0502020204030204" pitchFamily="34" charset="0"/>
            </a:endParaRPr>
          </a:p>
        </p:txBody>
      </p:sp>
      <p:sp>
        <p:nvSpPr>
          <p:cNvPr id="31756" name="TextBox 1">
            <a:extLst>
              <a:ext uri="{FF2B5EF4-FFF2-40B4-BE49-F238E27FC236}">
                <a16:creationId xmlns:a16="http://schemas.microsoft.com/office/drawing/2014/main" id="{F8C890C6-6C5F-4596-8DAB-ECC666AB17D8}"/>
              </a:ext>
            </a:extLst>
          </p:cNvPr>
          <p:cNvSpPr txBox="1">
            <a:spLocks noChangeArrowheads="1"/>
          </p:cNvSpPr>
          <p:nvPr/>
        </p:nvSpPr>
        <p:spPr bwMode="auto">
          <a:xfrm>
            <a:off x="6191250" y="3860800"/>
            <a:ext cx="126107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31757" name="TextBox 1">
            <a:extLst>
              <a:ext uri="{FF2B5EF4-FFF2-40B4-BE49-F238E27FC236}">
                <a16:creationId xmlns:a16="http://schemas.microsoft.com/office/drawing/2014/main" id="{B895237F-0078-4184-9B84-8E50C36445AB}"/>
              </a:ext>
            </a:extLst>
          </p:cNvPr>
          <p:cNvSpPr txBox="1">
            <a:spLocks noChangeArrowheads="1"/>
          </p:cNvSpPr>
          <p:nvPr/>
        </p:nvSpPr>
        <p:spPr bwMode="auto">
          <a:xfrm>
            <a:off x="6207125" y="4041775"/>
            <a:ext cx="232568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050" dirty="0">
                <a:latin typeface="Calibri" panose="020F0502020204030204" pitchFamily="34" charset="0"/>
                <a:cs typeface="Calibri" panose="020F0502020204030204" pitchFamily="34" charset="0"/>
              </a:rPr>
              <a:t>Bien agiter le produit et ajouter par le bouchon de radiateur ou par le vase d’expansion pour les radiateurs complètement fermés.</a:t>
            </a:r>
            <a:endParaRPr lang="nl-NL" altLang="nl-BE" sz="1050" dirty="0">
              <a:latin typeface="Calibri" panose="020F0502020204030204" pitchFamily="34" charset="0"/>
              <a:cs typeface="Calibri" panose="020F0502020204030204" pitchFamily="34" charset="0"/>
            </a:endParaRPr>
          </a:p>
        </p:txBody>
      </p:sp>
      <p:sp>
        <p:nvSpPr>
          <p:cNvPr id="31758" name="TextBox 1">
            <a:extLst>
              <a:ext uri="{FF2B5EF4-FFF2-40B4-BE49-F238E27FC236}">
                <a16:creationId xmlns:a16="http://schemas.microsoft.com/office/drawing/2014/main" id="{B94AAFED-A7AE-4A92-BCAC-3FB2A2632B58}"/>
              </a:ext>
            </a:extLst>
          </p:cNvPr>
          <p:cNvSpPr txBox="1">
            <a:spLocks noChangeArrowheads="1"/>
          </p:cNvSpPr>
          <p:nvPr/>
        </p:nvSpPr>
        <p:spPr bwMode="auto">
          <a:xfrm>
            <a:off x="2822575" y="992188"/>
            <a:ext cx="5335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200" i="1" dirty="0">
                <a:solidFill>
                  <a:srgbClr val="7030A0"/>
                </a:solidFill>
                <a:latin typeface="Calibri" panose="020F0502020204030204" pitchFamily="34" charset="0"/>
                <a:cs typeface="Calibri" panose="020F0502020204030204" pitchFamily="34" charset="0"/>
              </a:rPr>
              <a:t>Stop </a:t>
            </a:r>
            <a:r>
              <a:rPr lang="nl-BE" altLang="nl-BE" sz="1200" i="1" dirty="0" err="1">
                <a:solidFill>
                  <a:srgbClr val="7030A0"/>
                </a:solidFill>
                <a:latin typeface="Calibri" panose="020F0502020204030204" pitchFamily="34" charset="0"/>
                <a:cs typeface="Calibri" panose="020F0502020204030204" pitchFamily="34" charset="0"/>
              </a:rPr>
              <a:t>Fuite</a:t>
            </a:r>
            <a:r>
              <a:rPr lang="nl-BE" altLang="nl-BE" sz="1200" i="1" dirty="0">
                <a:solidFill>
                  <a:srgbClr val="7030A0"/>
                </a:solidFill>
                <a:latin typeface="Calibri" panose="020F0502020204030204" pitchFamily="34" charset="0"/>
                <a:cs typeface="Calibri" panose="020F0502020204030204" pitchFamily="34" charset="0"/>
              </a:rPr>
              <a:t> Radiateur</a:t>
            </a:r>
          </a:p>
        </p:txBody>
      </p:sp>
      <p:sp>
        <p:nvSpPr>
          <p:cNvPr id="23" name="TextBox 1">
            <a:extLst>
              <a:ext uri="{FF2B5EF4-FFF2-40B4-BE49-F238E27FC236}">
                <a16:creationId xmlns:a16="http://schemas.microsoft.com/office/drawing/2014/main" id="{5EB35E68-901D-4247-B24C-4F2975ED7B11}"/>
              </a:ext>
            </a:extLst>
          </p:cNvPr>
          <p:cNvSpPr txBox="1"/>
          <p:nvPr/>
        </p:nvSpPr>
        <p:spPr>
          <a:xfrm>
            <a:off x="915988" y="5661248"/>
            <a:ext cx="3871912" cy="261610"/>
          </a:xfrm>
          <a:prstGeom prst="rect">
            <a:avLst/>
          </a:prstGeom>
          <a:noFill/>
        </p:spPr>
        <p:txBody>
          <a:bodyPr>
            <a:spAutoFit/>
          </a:bodyPr>
          <a:lstStyle/>
          <a:p>
            <a:pPr>
              <a:defRPr/>
            </a:pPr>
            <a:r>
              <a:rPr lang="nl-BE" sz="1100" dirty="0">
                <a:latin typeface="Calibri" panose="020F0502020204030204" pitchFamily="34" charset="0"/>
                <a:cs typeface="Calibri" panose="020F0502020204030204" pitchFamily="34" charset="0"/>
              </a:rPr>
              <a:t>PN 55863 – 12x325 ml – NL/FR/DE/TR</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pic>
        <p:nvPicPr>
          <p:cNvPr id="26" name="Afbeelding 25">
            <a:extLst>
              <a:ext uri="{FF2B5EF4-FFF2-40B4-BE49-F238E27FC236}">
                <a16:creationId xmlns:a16="http://schemas.microsoft.com/office/drawing/2014/main" id="{B7E989F5-C028-4645-8367-008C3940253C}"/>
              </a:ext>
            </a:extLst>
          </p:cNvPr>
          <p:cNvPicPr>
            <a:picLocks noChangeAspect="1"/>
          </p:cNvPicPr>
          <p:nvPr/>
        </p:nvPicPr>
        <p:blipFill>
          <a:blip r:embed="rId2"/>
          <a:stretch>
            <a:fillRect/>
          </a:stretch>
        </p:blipFill>
        <p:spPr>
          <a:xfrm>
            <a:off x="963042" y="1249745"/>
            <a:ext cx="1645220" cy="4379530"/>
          </a:xfrm>
          <a:prstGeom prst="rect">
            <a:avLst/>
          </a:prstGeom>
        </p:spPr>
      </p:pic>
      <p:sp>
        <p:nvSpPr>
          <p:cNvPr id="19" name="TextBox 1">
            <a:extLst>
              <a:ext uri="{FF2B5EF4-FFF2-40B4-BE49-F238E27FC236}">
                <a16:creationId xmlns:a16="http://schemas.microsoft.com/office/drawing/2014/main" id="{177C9188-CBC2-4B7B-B8F0-7C8F94325D8B}"/>
              </a:ext>
            </a:extLst>
          </p:cNvPr>
          <p:cNvSpPr txBox="1"/>
          <p:nvPr/>
        </p:nvSpPr>
        <p:spPr>
          <a:xfrm>
            <a:off x="327025" y="188913"/>
            <a:ext cx="8205788" cy="461665"/>
          </a:xfrm>
          <a:prstGeom prst="rect">
            <a:avLst/>
          </a:prstGeom>
          <a:noFill/>
        </p:spPr>
        <p:txBody>
          <a:bodyPr wrap="square">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Consommateurs</a:t>
            </a:r>
            <a:r>
              <a:rPr lang="nl-BE" b="1" dirty="0">
                <a:solidFill>
                  <a:schemeClr val="bg2">
                    <a:lumMod val="25000"/>
                  </a:schemeClr>
                </a:solidFill>
                <a:latin typeface="Calibri" panose="020F0502020204030204" pitchFamily="34" charset="0"/>
              </a:rPr>
              <a:t>: LIQUIDE DE REFROIDISSEMENT</a:t>
            </a:r>
          </a:p>
        </p:txBody>
      </p:sp>
      <p:sp>
        <p:nvSpPr>
          <p:cNvPr id="20" name="TextBox 1">
            <a:extLst>
              <a:ext uri="{FF2B5EF4-FFF2-40B4-BE49-F238E27FC236}">
                <a16:creationId xmlns:a16="http://schemas.microsoft.com/office/drawing/2014/main" id="{E2C49482-9828-44ED-91F9-9E52784A380E}"/>
              </a:ext>
            </a:extLst>
          </p:cNvPr>
          <p:cNvSpPr txBox="1"/>
          <p:nvPr/>
        </p:nvSpPr>
        <p:spPr>
          <a:xfrm rot="16200000">
            <a:off x="-1500397" y="2741177"/>
            <a:ext cx="4226345" cy="461665"/>
          </a:xfrm>
          <a:prstGeom prst="rect">
            <a:avLst/>
          </a:prstGeom>
          <a:noFill/>
        </p:spPr>
        <p:txBody>
          <a:bodyPr wrap="square">
            <a:spAutoFit/>
          </a:bodyPr>
          <a:lstStyle/>
          <a:p>
            <a:pPr>
              <a:defRPr/>
            </a:pPr>
            <a:r>
              <a:rPr lang="nl-BE" b="1" dirty="0">
                <a:solidFill>
                  <a:schemeClr val="bg2">
                    <a:lumMod val="25000"/>
                  </a:schemeClr>
                </a:solidFill>
                <a:latin typeface="Calibri" panose="020F0502020204030204" pitchFamily="34" charset="0"/>
              </a:rPr>
              <a:t>LIQUIDE DE REFROIDISSEMENT</a:t>
            </a:r>
          </a:p>
        </p:txBody>
      </p:sp>
      <p:sp>
        <p:nvSpPr>
          <p:cNvPr id="21" name="Gelijkbenige driehoek 20">
            <a:extLst>
              <a:ext uri="{FF2B5EF4-FFF2-40B4-BE49-F238E27FC236}">
                <a16:creationId xmlns:a16="http://schemas.microsoft.com/office/drawing/2014/main" id="{B6D99CA7-2366-49E3-9840-1C9A4CF9101A}"/>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2" name="Gelijkbenige driehoek 21">
            <a:extLst>
              <a:ext uri="{FF2B5EF4-FFF2-40B4-BE49-F238E27FC236}">
                <a16:creationId xmlns:a16="http://schemas.microsoft.com/office/drawing/2014/main" id="{08689CA8-E046-4C9B-8E3B-3A02B5416DF4}"/>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4" name="Gelijkbenige driehoek 47">
            <a:extLst>
              <a:ext uri="{FF2B5EF4-FFF2-40B4-BE49-F238E27FC236}">
                <a16:creationId xmlns:a16="http://schemas.microsoft.com/office/drawing/2014/main" id="{803F32F7-5BF1-448C-8176-80A420BB71A6}"/>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25" name="Groep 8">
            <a:extLst>
              <a:ext uri="{FF2B5EF4-FFF2-40B4-BE49-F238E27FC236}">
                <a16:creationId xmlns:a16="http://schemas.microsoft.com/office/drawing/2014/main" id="{4F12CAF2-6BFA-4360-94BA-7696E5D0BFAA}"/>
              </a:ext>
            </a:extLst>
          </p:cNvPr>
          <p:cNvGrpSpPr>
            <a:grpSpLocks/>
          </p:cNvGrpSpPr>
          <p:nvPr/>
        </p:nvGrpSpPr>
        <p:grpSpPr bwMode="auto">
          <a:xfrm>
            <a:off x="7694613" y="5589240"/>
            <a:ext cx="1341437" cy="247650"/>
            <a:chOff x="7694316" y="5629464"/>
            <a:chExt cx="1342180" cy="247015"/>
          </a:xfrm>
        </p:grpSpPr>
        <p:sp>
          <p:nvSpPr>
            <p:cNvPr id="27" name="Rechthoek: afgeronde hoeken 26">
              <a:hlinkClick r:id="rId3" action="ppaction://hlinksldjump"/>
              <a:extLst>
                <a:ext uri="{FF2B5EF4-FFF2-40B4-BE49-F238E27FC236}">
                  <a16:creationId xmlns:a16="http://schemas.microsoft.com/office/drawing/2014/main" id="{09F55149-28E3-4943-85F6-9CD887ECDC00}"/>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9" name="TextBox 1">
              <a:hlinkClick r:id="rId3" action="ppaction://hlinksldjump"/>
              <a:extLst>
                <a:ext uri="{FF2B5EF4-FFF2-40B4-BE49-F238E27FC236}">
                  <a16:creationId xmlns:a16="http://schemas.microsoft.com/office/drawing/2014/main" id="{2D273175-ABA1-48E7-84E0-A23348628C99}"/>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0" name="Gelijkbenige driehoek 29">
              <a:extLst>
                <a:ext uri="{FF2B5EF4-FFF2-40B4-BE49-F238E27FC236}">
                  <a16:creationId xmlns:a16="http://schemas.microsoft.com/office/drawing/2014/main" id="{3B00B783-80FB-4E16-A57B-5B66F4DC0E73}"/>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Tree>
    <p:extLst>
      <p:ext uri="{BB962C8B-B14F-4D97-AF65-F5344CB8AC3E}">
        <p14:creationId xmlns:p14="http://schemas.microsoft.com/office/powerpoint/2010/main" val="24073814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8" name="Rechthoek 17">
            <a:extLst>
              <a:ext uri="{FF2B5EF4-FFF2-40B4-BE49-F238E27FC236}">
                <a16:creationId xmlns:a16="http://schemas.microsoft.com/office/drawing/2014/main" id="{134703BD-8803-48F6-A816-E9B0D4FADD8D}"/>
              </a:ext>
            </a:extLst>
          </p:cNvPr>
          <p:cNvSpPr>
            <a:spLocks noChangeArrowheads="1"/>
          </p:cNvSpPr>
          <p:nvPr/>
        </p:nvSpPr>
        <p:spPr bwMode="auto">
          <a:xfrm>
            <a:off x="398463" y="5802313"/>
            <a:ext cx="7223125" cy="74612"/>
          </a:xfrm>
          <a:prstGeom prst="rect">
            <a:avLst/>
          </a:prstGeom>
          <a:solidFill>
            <a:srgbClr val="CCECFF"/>
          </a:solidFill>
          <a:ln>
            <a:noFill/>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12" name="Rechthoek 15">
            <a:extLst>
              <a:ext uri="{FF2B5EF4-FFF2-40B4-BE49-F238E27FC236}">
                <a16:creationId xmlns:a16="http://schemas.microsoft.com/office/drawing/2014/main" id="{E1BA3D47-CA7F-4FA4-B52C-BCE6FEA6488D}"/>
              </a:ext>
            </a:extLst>
          </p:cNvPr>
          <p:cNvSpPr>
            <a:spLocks noChangeArrowheads="1"/>
          </p:cNvSpPr>
          <p:nvPr/>
        </p:nvSpPr>
        <p:spPr bwMode="auto">
          <a:xfrm>
            <a:off x="398463" y="749300"/>
            <a:ext cx="428625" cy="5127625"/>
          </a:xfrm>
          <a:prstGeom prst="rect">
            <a:avLst/>
          </a:prstGeom>
          <a:solidFill>
            <a:srgbClr val="CCECFF"/>
          </a:solidFill>
          <a:ln>
            <a:noFill/>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13" name="TextBox 1">
            <a:extLst>
              <a:ext uri="{FF2B5EF4-FFF2-40B4-BE49-F238E27FC236}">
                <a16:creationId xmlns:a16="http://schemas.microsoft.com/office/drawing/2014/main" id="{CE03A111-5462-4F9B-900D-93CC6CE8ECC7}"/>
              </a:ext>
            </a:extLst>
          </p:cNvPr>
          <p:cNvSpPr txBox="1"/>
          <p:nvPr/>
        </p:nvSpPr>
        <p:spPr>
          <a:xfrm rot="16200000">
            <a:off x="-889074" y="1912342"/>
            <a:ext cx="3003699" cy="461665"/>
          </a:xfrm>
          <a:prstGeom prst="rect">
            <a:avLst/>
          </a:prstGeom>
          <a:noFill/>
        </p:spPr>
        <p:txBody>
          <a:bodyPr wrap="square">
            <a:spAutoFit/>
          </a:bodyPr>
          <a:lstStyle/>
          <a:p>
            <a:pPr>
              <a:defRPr/>
            </a:pPr>
            <a:r>
              <a:rPr lang="nl-BE" b="1" dirty="0">
                <a:solidFill>
                  <a:schemeClr val="bg2">
                    <a:lumMod val="25000"/>
                  </a:schemeClr>
                </a:solidFill>
                <a:latin typeface="Calibri" panose="020F0502020204030204" pitchFamily="34" charset="0"/>
              </a:rPr>
              <a:t>TRAITEMENTS AIR</a:t>
            </a:r>
          </a:p>
        </p:txBody>
      </p:sp>
      <p:pic>
        <p:nvPicPr>
          <p:cNvPr id="3" name="Afbeelding 2">
            <a:hlinkClick r:id="rId2" action="ppaction://hlinksldjump"/>
            <a:extLst>
              <a:ext uri="{FF2B5EF4-FFF2-40B4-BE49-F238E27FC236}">
                <a16:creationId xmlns:a16="http://schemas.microsoft.com/office/drawing/2014/main" id="{287CDE78-9BA3-4216-A842-4B3F1E944BEE}"/>
              </a:ext>
            </a:extLst>
          </p:cNvPr>
          <p:cNvPicPr>
            <a:picLocks noChangeAspect="1"/>
          </p:cNvPicPr>
          <p:nvPr/>
        </p:nvPicPr>
        <p:blipFill>
          <a:blip r:embed="rId3"/>
          <a:stretch>
            <a:fillRect/>
          </a:stretch>
        </p:blipFill>
        <p:spPr>
          <a:xfrm>
            <a:off x="4368869" y="1303146"/>
            <a:ext cx="2506191" cy="3280265"/>
          </a:xfrm>
          <a:prstGeom prst="rect">
            <a:avLst/>
          </a:prstGeom>
        </p:spPr>
      </p:pic>
      <p:pic>
        <p:nvPicPr>
          <p:cNvPr id="6" name="Afbeelding 5">
            <a:hlinkClick r:id="rId4" action="ppaction://hlinksldjump"/>
            <a:extLst>
              <a:ext uri="{FF2B5EF4-FFF2-40B4-BE49-F238E27FC236}">
                <a16:creationId xmlns:a16="http://schemas.microsoft.com/office/drawing/2014/main" id="{92E9AB3C-57BB-4821-8BE8-D1595D537229}"/>
              </a:ext>
            </a:extLst>
          </p:cNvPr>
          <p:cNvPicPr>
            <a:picLocks noChangeAspect="1"/>
          </p:cNvPicPr>
          <p:nvPr/>
        </p:nvPicPr>
        <p:blipFill>
          <a:blip r:embed="rId5"/>
          <a:stretch>
            <a:fillRect/>
          </a:stretch>
        </p:blipFill>
        <p:spPr>
          <a:xfrm>
            <a:off x="2095877" y="1412776"/>
            <a:ext cx="1036747" cy="3170635"/>
          </a:xfrm>
          <a:prstGeom prst="rect">
            <a:avLst/>
          </a:prstGeom>
        </p:spPr>
      </p:pic>
      <p:sp>
        <p:nvSpPr>
          <p:cNvPr id="14" name="TextBox 1">
            <a:extLst>
              <a:ext uri="{FF2B5EF4-FFF2-40B4-BE49-F238E27FC236}">
                <a16:creationId xmlns:a16="http://schemas.microsoft.com/office/drawing/2014/main" id="{C2B56444-CF97-4438-AF85-71335F3F56BE}"/>
              </a:ext>
            </a:extLst>
          </p:cNvPr>
          <p:cNvSpPr txBox="1"/>
          <p:nvPr/>
        </p:nvSpPr>
        <p:spPr>
          <a:xfrm>
            <a:off x="327025" y="188913"/>
            <a:ext cx="8205788" cy="461665"/>
          </a:xfrm>
          <a:prstGeom prst="rect">
            <a:avLst/>
          </a:prstGeom>
          <a:noFill/>
        </p:spPr>
        <p:txBody>
          <a:bodyPr wrap="square">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Consommateurs</a:t>
            </a:r>
            <a:r>
              <a:rPr lang="nl-BE" b="1" dirty="0">
                <a:solidFill>
                  <a:schemeClr val="bg2">
                    <a:lumMod val="25000"/>
                  </a:schemeClr>
                </a:solidFill>
                <a:latin typeface="Calibri" panose="020F0502020204030204" pitchFamily="34" charset="0"/>
              </a:rPr>
              <a:t>: TRAITEMENTS AIR</a:t>
            </a:r>
          </a:p>
        </p:txBody>
      </p:sp>
      <p:sp>
        <p:nvSpPr>
          <p:cNvPr id="15" name="Gelijkbenige driehoek 14">
            <a:extLst>
              <a:ext uri="{FF2B5EF4-FFF2-40B4-BE49-F238E27FC236}">
                <a16:creationId xmlns:a16="http://schemas.microsoft.com/office/drawing/2014/main" id="{5B31F752-B1C5-40B9-82A8-AA67B6A3D0CE}"/>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16" name="Gelijkbenige driehoek 15">
            <a:extLst>
              <a:ext uri="{FF2B5EF4-FFF2-40B4-BE49-F238E27FC236}">
                <a16:creationId xmlns:a16="http://schemas.microsoft.com/office/drawing/2014/main" id="{2AB61CAB-BEB3-43B4-9AE1-A52BE1E4369B}"/>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17" name="Gelijkbenige driehoek 47">
            <a:extLst>
              <a:ext uri="{FF2B5EF4-FFF2-40B4-BE49-F238E27FC236}">
                <a16:creationId xmlns:a16="http://schemas.microsoft.com/office/drawing/2014/main" id="{8220AA42-20A2-404D-A373-6453AC00FF16}"/>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20" name="Groep 8">
            <a:extLst>
              <a:ext uri="{FF2B5EF4-FFF2-40B4-BE49-F238E27FC236}">
                <a16:creationId xmlns:a16="http://schemas.microsoft.com/office/drawing/2014/main" id="{DD0A8E01-F6EB-4A10-99C0-E971ECAE33B8}"/>
              </a:ext>
            </a:extLst>
          </p:cNvPr>
          <p:cNvGrpSpPr>
            <a:grpSpLocks/>
          </p:cNvGrpSpPr>
          <p:nvPr/>
        </p:nvGrpSpPr>
        <p:grpSpPr bwMode="auto">
          <a:xfrm>
            <a:off x="7694613" y="5589240"/>
            <a:ext cx="1341437" cy="247650"/>
            <a:chOff x="7694316" y="5629464"/>
            <a:chExt cx="1342180" cy="247015"/>
          </a:xfrm>
        </p:grpSpPr>
        <p:sp>
          <p:nvSpPr>
            <p:cNvPr id="21" name="Rechthoek: afgeronde hoeken 20">
              <a:hlinkClick r:id="rId6" action="ppaction://hlinksldjump"/>
              <a:extLst>
                <a:ext uri="{FF2B5EF4-FFF2-40B4-BE49-F238E27FC236}">
                  <a16:creationId xmlns:a16="http://schemas.microsoft.com/office/drawing/2014/main" id="{DDADCE36-AC0C-49FA-93C5-F1415088D8CD}"/>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2" name="TextBox 1">
              <a:hlinkClick r:id="rId6" action="ppaction://hlinksldjump"/>
              <a:extLst>
                <a:ext uri="{FF2B5EF4-FFF2-40B4-BE49-F238E27FC236}">
                  <a16:creationId xmlns:a16="http://schemas.microsoft.com/office/drawing/2014/main" id="{D3105261-CDA9-455E-9AF5-4683C148DF42}"/>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23" name="Gelijkbenige driehoek 22">
              <a:extLst>
                <a:ext uri="{FF2B5EF4-FFF2-40B4-BE49-F238E27FC236}">
                  <a16:creationId xmlns:a16="http://schemas.microsoft.com/office/drawing/2014/main" id="{966DE250-D91B-4F46-B2CC-8C764E6C99DE}"/>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Tree>
    <p:extLst>
      <p:ext uri="{BB962C8B-B14F-4D97-AF65-F5344CB8AC3E}">
        <p14:creationId xmlns:p14="http://schemas.microsoft.com/office/powerpoint/2010/main" val="399388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3"/>
                                        </p:tgtEl>
                                      </p:cBhvr>
                                    </p:animEffect>
                                    <p:animScale>
                                      <p:cBhvr>
                                        <p:cTn id="12"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hthoek 15">
            <a:extLst>
              <a:ext uri="{FF2B5EF4-FFF2-40B4-BE49-F238E27FC236}">
                <a16:creationId xmlns:a16="http://schemas.microsoft.com/office/drawing/2014/main" id="{C113F440-0C09-49EB-AD95-6C0CAE364530}"/>
              </a:ext>
            </a:extLst>
          </p:cNvPr>
          <p:cNvSpPr>
            <a:spLocks noChangeArrowheads="1"/>
          </p:cNvSpPr>
          <p:nvPr/>
        </p:nvSpPr>
        <p:spPr bwMode="auto">
          <a:xfrm>
            <a:off x="398463" y="749300"/>
            <a:ext cx="428625" cy="5127625"/>
          </a:xfrm>
          <a:prstGeom prst="rect">
            <a:avLst/>
          </a:prstGeom>
          <a:solidFill>
            <a:srgbClr val="CCECFF"/>
          </a:solidFill>
          <a:ln>
            <a:noFill/>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1750" name="TextBox 1">
            <a:extLst>
              <a:ext uri="{FF2B5EF4-FFF2-40B4-BE49-F238E27FC236}">
                <a16:creationId xmlns:a16="http://schemas.microsoft.com/office/drawing/2014/main" id="{3E441288-F541-4B22-B5BB-E227071EE2AF}"/>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dirty="0">
                <a:solidFill>
                  <a:srgbClr val="7030A0"/>
                </a:solidFill>
                <a:latin typeface="Calibri" panose="020F0502020204030204" pitchFamily="34" charset="0"/>
              </a:rPr>
              <a:t>WYNN’S CLEAN-AIR</a:t>
            </a:r>
          </a:p>
        </p:txBody>
      </p:sp>
      <p:sp>
        <p:nvSpPr>
          <p:cNvPr id="31751" name="TextBox 1">
            <a:extLst>
              <a:ext uri="{FF2B5EF4-FFF2-40B4-BE49-F238E27FC236}">
                <a16:creationId xmlns:a16="http://schemas.microsoft.com/office/drawing/2014/main" id="{C37FA59A-4106-4114-98A4-09F5707D5B77}"/>
              </a:ext>
            </a:extLst>
          </p:cNvPr>
          <p:cNvSpPr txBox="1">
            <a:spLocks noChangeArrowheads="1"/>
          </p:cNvSpPr>
          <p:nvPr/>
        </p:nvSpPr>
        <p:spPr bwMode="auto">
          <a:xfrm>
            <a:off x="2822575" y="1311275"/>
            <a:ext cx="6070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Clean-Air élimine et neutralise les mauvaises </a:t>
            </a:r>
            <a:r>
              <a:rPr lang="nl-BE" sz="1200" dirty="0">
                <a:latin typeface="Calibri" panose="020F0502020204030204" pitchFamily="34" charset="0"/>
                <a:cs typeface="Calibri" panose="020F0502020204030204" pitchFamily="34" charset="0"/>
              </a:rPr>
              <a:t>odeurs dans </a:t>
            </a:r>
            <a:r>
              <a:rPr lang="nl-BE" sz="1200" dirty="0" err="1">
                <a:latin typeface="Calibri" panose="020F0502020204030204" pitchFamily="34" charset="0"/>
                <a:cs typeface="Calibri" panose="020F0502020204030204" pitchFamily="34" charset="0"/>
              </a:rPr>
              <a:t>véhicules</a:t>
            </a:r>
            <a:r>
              <a:rPr lang="nl-BE" sz="1200" dirty="0">
                <a:latin typeface="Calibri" panose="020F0502020204030204" pitchFamily="34" charset="0"/>
                <a:cs typeface="Calibri" panose="020F0502020204030204" pitchFamily="34" charset="0"/>
              </a:rPr>
              <a:t>.</a:t>
            </a:r>
            <a:endParaRPr lang="nl-BE" altLang="nl-BE" sz="1200" dirty="0">
              <a:latin typeface="Calibri" panose="020F0502020204030204" pitchFamily="34" charset="0"/>
              <a:cs typeface="Calibri" panose="020F0502020204030204" pitchFamily="34" charset="0"/>
            </a:endParaRPr>
          </a:p>
        </p:txBody>
      </p:sp>
      <p:sp>
        <p:nvSpPr>
          <p:cNvPr id="31752" name="TextBox 1">
            <a:extLst>
              <a:ext uri="{FF2B5EF4-FFF2-40B4-BE49-F238E27FC236}">
                <a16:creationId xmlns:a16="http://schemas.microsoft.com/office/drawing/2014/main" id="{A8963296-BA54-40EF-9A96-13D8270FAA98}"/>
              </a:ext>
            </a:extLst>
          </p:cNvPr>
          <p:cNvSpPr txBox="1">
            <a:spLocks noChangeArrowheads="1"/>
          </p:cNvSpPr>
          <p:nvPr/>
        </p:nvSpPr>
        <p:spPr bwMode="auto">
          <a:xfrm>
            <a:off x="2806700" y="1700808"/>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31753" name="TextBox 1">
            <a:extLst>
              <a:ext uri="{FF2B5EF4-FFF2-40B4-BE49-F238E27FC236}">
                <a16:creationId xmlns:a16="http://schemas.microsoft.com/office/drawing/2014/main" id="{0BD4D5AC-F0D2-4CFA-90AC-F38CFA448947}"/>
              </a:ext>
            </a:extLst>
          </p:cNvPr>
          <p:cNvSpPr txBox="1">
            <a:spLocks noChangeArrowheads="1"/>
          </p:cNvSpPr>
          <p:nvPr/>
        </p:nvSpPr>
        <p:spPr bwMode="auto">
          <a:xfrm>
            <a:off x="2822575" y="1916708"/>
            <a:ext cx="6070600" cy="2428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Neutralise les mauvaises odeurs grâce à une réaction chimique moléculaire.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Elimine instantanément les mauvaises odeurs.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Est efficace pour une grande variété d’odeurs désagréables de matières organiques:</a:t>
            </a:r>
          </a:p>
          <a:p>
            <a:pPr marL="571500" lvl="1" indent="0">
              <a:buNone/>
            </a:pPr>
            <a:r>
              <a:rPr lang="fr-FR" sz="1100" dirty="0">
                <a:latin typeface="Calibri" panose="020F0502020204030204" pitchFamily="34" charset="0"/>
                <a:cs typeface="Calibri" panose="020F0502020204030204" pitchFamily="34" charset="0"/>
              </a:rPr>
              <a:t>o Fumée de cigarettes, odeur d’animaux domestiques, de corps, de </a:t>
            </a:r>
            <a:r>
              <a:rPr lang="nl-BE" sz="1100" dirty="0" err="1">
                <a:latin typeface="Calibri" panose="020F0502020204030204" pitchFamily="34" charset="0"/>
                <a:cs typeface="Calibri" panose="020F0502020204030204" pitchFamily="34" charset="0"/>
              </a:rPr>
              <a:t>transpiration</a:t>
            </a:r>
            <a:endParaRPr lang="nl-BE" sz="1100" dirty="0">
              <a:latin typeface="Calibri" panose="020F0502020204030204" pitchFamily="34" charset="0"/>
              <a:cs typeface="Calibri" panose="020F0502020204030204" pitchFamily="34" charset="0"/>
            </a:endParaRPr>
          </a:p>
          <a:p>
            <a:pPr marL="571500" lvl="1" indent="0">
              <a:buNone/>
            </a:pPr>
            <a:r>
              <a:rPr lang="fr-FR" sz="1100" dirty="0">
                <a:latin typeface="Calibri" panose="020F0502020204030204" pitchFamily="34" charset="0"/>
                <a:cs typeface="Calibri" panose="020F0502020204030204" pitchFamily="34" charset="0"/>
              </a:rPr>
              <a:t>o Elimine les odeurs de nourriture comme le café, les oranges, vanilline, pizza, </a:t>
            </a:r>
            <a:r>
              <a:rPr lang="nl-BE" sz="1100" dirty="0" err="1">
                <a:latin typeface="Calibri" panose="020F0502020204030204" pitchFamily="34" charset="0"/>
                <a:cs typeface="Calibri" panose="020F0502020204030204" pitchFamily="34" charset="0"/>
              </a:rPr>
              <a:t>frittes</a:t>
            </a:r>
            <a:r>
              <a:rPr lang="nl-BE" sz="1100" dirty="0">
                <a:latin typeface="Calibri" panose="020F0502020204030204" pitchFamily="34" charset="0"/>
                <a:cs typeface="Calibri" panose="020F0502020204030204" pitchFamily="34" charset="0"/>
              </a:rPr>
              <a:t>, de </a:t>
            </a:r>
            <a:r>
              <a:rPr lang="nl-BE" sz="1100" dirty="0" err="1">
                <a:latin typeface="Calibri" panose="020F0502020204030204" pitchFamily="34" charset="0"/>
                <a:cs typeface="Calibri" panose="020F0502020204030204" pitchFamily="34" charset="0"/>
              </a:rPr>
              <a:t>nourriture</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répandue</a:t>
            </a:r>
            <a:r>
              <a:rPr lang="nl-BE" sz="1100" dirty="0">
                <a:latin typeface="Calibri" panose="020F0502020204030204" pitchFamily="34" charset="0"/>
                <a:cs typeface="Calibri" panose="020F0502020204030204" pitchFamily="34" charset="0"/>
              </a:rPr>
              <a:t>.</a:t>
            </a:r>
          </a:p>
          <a:p>
            <a:pPr marL="571500" lvl="1" indent="0">
              <a:buNone/>
            </a:pPr>
            <a:r>
              <a:rPr lang="fr-FR" sz="1100" dirty="0">
                <a:latin typeface="Calibri" panose="020F0502020204030204" pitchFamily="34" charset="0"/>
                <a:cs typeface="Calibri" panose="020F0502020204030204" pitchFamily="34" charset="0"/>
              </a:rPr>
              <a:t>o Elimine les odeurs de vomi, de moisissures et d’humidité.</a:t>
            </a:r>
          </a:p>
          <a:p>
            <a:pPr marL="571500" lvl="1" indent="0">
              <a:buNone/>
            </a:pPr>
            <a:r>
              <a:rPr lang="fr-FR" sz="1100" dirty="0">
                <a:latin typeface="Calibri" panose="020F0502020204030204" pitchFamily="34" charset="0"/>
                <a:cs typeface="Calibri" panose="020F0502020204030204" pitchFamily="34" charset="0"/>
              </a:rPr>
              <a:t>o Elimine les mauvaises odeurs de tissus, p.ex. sièges et tapis dans véhicules.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Action de longue durée par la neutralisation chimique des molécules malodorantes, au lieu de seulement masquer les odeurs.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Il possède un parfum frais de menthe qui disparaît lentement après utilisation.</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Ne laisse pas de taches.</a:t>
            </a:r>
            <a:endParaRPr lang="nl-BE" altLang="nl-BE" sz="1100" dirty="0">
              <a:latin typeface="Calibri" panose="020F0502020204030204" pitchFamily="34" charset="0"/>
              <a:cs typeface="Calibri" panose="020F0502020204030204" pitchFamily="34" charset="0"/>
            </a:endParaRPr>
          </a:p>
        </p:txBody>
      </p:sp>
      <p:sp>
        <p:nvSpPr>
          <p:cNvPr id="31756" name="TextBox 1">
            <a:extLst>
              <a:ext uri="{FF2B5EF4-FFF2-40B4-BE49-F238E27FC236}">
                <a16:creationId xmlns:a16="http://schemas.microsoft.com/office/drawing/2014/main" id="{F8C890C6-6C5F-4596-8DAB-ECC666AB17D8}"/>
              </a:ext>
            </a:extLst>
          </p:cNvPr>
          <p:cNvSpPr txBox="1">
            <a:spLocks noChangeArrowheads="1"/>
          </p:cNvSpPr>
          <p:nvPr/>
        </p:nvSpPr>
        <p:spPr bwMode="auto">
          <a:xfrm>
            <a:off x="2808584" y="4437112"/>
            <a:ext cx="125935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31757" name="TextBox 1">
            <a:extLst>
              <a:ext uri="{FF2B5EF4-FFF2-40B4-BE49-F238E27FC236}">
                <a16:creationId xmlns:a16="http://schemas.microsoft.com/office/drawing/2014/main" id="{B895237F-0078-4184-9B84-8E50C36445AB}"/>
              </a:ext>
            </a:extLst>
          </p:cNvPr>
          <p:cNvSpPr txBox="1">
            <a:spLocks noChangeArrowheads="1"/>
          </p:cNvSpPr>
          <p:nvPr/>
        </p:nvSpPr>
        <p:spPr bwMode="auto">
          <a:xfrm>
            <a:off x="2814988" y="4633271"/>
            <a:ext cx="6149625" cy="87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228600" indent="-228600">
              <a:buFont typeface="+mj-lt"/>
              <a:buAutoNum type="arabicParenR"/>
            </a:pPr>
            <a:r>
              <a:rPr lang="fr-FR" sz="1100" dirty="0">
                <a:latin typeface="Calibri" panose="020F0502020204030204" pitchFamily="34" charset="0"/>
                <a:cs typeface="Calibri" panose="020F0502020204030204" pitchFamily="34" charset="0"/>
              </a:rPr>
              <a:t>Mettre l’aérosol au milieu de l’habitacle de voiture ou de la cabine de camion.</a:t>
            </a:r>
          </a:p>
          <a:p>
            <a:pPr marL="228600" indent="-228600">
              <a:buFont typeface="+mj-lt"/>
              <a:buAutoNum type="arabicParenR"/>
            </a:pPr>
            <a:r>
              <a:rPr lang="fr-FR" sz="1100" dirty="0">
                <a:latin typeface="Calibri" panose="020F0502020204030204" pitchFamily="34" charset="0"/>
                <a:cs typeface="Calibri" panose="020F0502020204030204" pitchFamily="34" charset="0"/>
              </a:rPr>
              <a:t>Appuyer sur le levier jusqu’à ce qu’il se trouve en position bloquée.</a:t>
            </a:r>
          </a:p>
          <a:p>
            <a:pPr marL="228600" indent="-228600">
              <a:buFont typeface="+mj-lt"/>
              <a:buAutoNum type="arabicParenR"/>
            </a:pPr>
            <a:r>
              <a:rPr lang="fr-FR" sz="1100" dirty="0">
                <a:latin typeface="Calibri" panose="020F0502020204030204" pitchFamily="34" charset="0"/>
                <a:cs typeface="Calibri" panose="020F0502020204030204" pitchFamily="34" charset="0"/>
              </a:rPr>
              <a:t>L’aérosol est maintenant activé et pulvérisera automatiquement le produit dans le </a:t>
            </a:r>
            <a:r>
              <a:rPr lang="nl-BE" sz="1100" dirty="0" err="1">
                <a:latin typeface="Calibri" panose="020F0502020204030204" pitchFamily="34" charset="0"/>
                <a:cs typeface="Calibri" panose="020F0502020204030204" pitchFamily="34" charset="0"/>
              </a:rPr>
              <a:t>véhicule</a:t>
            </a:r>
            <a:r>
              <a:rPr lang="nl-BE" sz="1100" dirty="0">
                <a:latin typeface="Calibri" panose="020F0502020204030204" pitchFamily="34" charset="0"/>
                <a:cs typeface="Calibri" panose="020F0502020204030204" pitchFamily="34" charset="0"/>
              </a:rPr>
              <a:t>.</a:t>
            </a:r>
          </a:p>
          <a:p>
            <a:pPr marL="228600" indent="-228600">
              <a:buFont typeface="+mj-lt"/>
              <a:buAutoNum type="arabicParenR"/>
            </a:pPr>
            <a:r>
              <a:rPr lang="fr-FR" sz="1100" dirty="0">
                <a:latin typeface="Calibri" panose="020F0502020204030204" pitchFamily="34" charset="0"/>
                <a:cs typeface="Calibri" panose="020F0502020204030204" pitchFamily="34" charset="0"/>
              </a:rPr>
              <a:t>Sortir du véhicule et fermer les portes.</a:t>
            </a:r>
            <a:endParaRPr lang="nl-NL" altLang="nl-BE" sz="1100" dirty="0">
              <a:latin typeface="Calibri" panose="020F0502020204030204" pitchFamily="34" charset="0"/>
              <a:cs typeface="Calibri" panose="020F0502020204030204" pitchFamily="34" charset="0"/>
            </a:endParaRPr>
          </a:p>
        </p:txBody>
      </p:sp>
      <p:sp>
        <p:nvSpPr>
          <p:cNvPr id="31758" name="TextBox 1">
            <a:extLst>
              <a:ext uri="{FF2B5EF4-FFF2-40B4-BE49-F238E27FC236}">
                <a16:creationId xmlns:a16="http://schemas.microsoft.com/office/drawing/2014/main" id="{B94AAFED-A7AE-4A92-BCAC-3FB2A2632B58}"/>
              </a:ext>
            </a:extLst>
          </p:cNvPr>
          <p:cNvSpPr txBox="1">
            <a:spLocks noChangeArrowheads="1"/>
          </p:cNvSpPr>
          <p:nvPr/>
        </p:nvSpPr>
        <p:spPr bwMode="auto">
          <a:xfrm>
            <a:off x="2822575" y="992188"/>
            <a:ext cx="533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sz="1200" i="1" dirty="0">
                <a:solidFill>
                  <a:srgbClr val="7030A0"/>
                </a:solidFill>
                <a:latin typeface="Calibri" panose="020F0502020204030204" pitchFamily="34" charset="0"/>
                <a:cs typeface="Calibri" panose="020F0502020204030204" pitchFamily="34" charset="0"/>
              </a:rPr>
              <a:t>Technologie moléculaire</a:t>
            </a:r>
            <a:endParaRPr lang="nl-BE" altLang="nl-BE" sz="1200" i="1" dirty="0">
              <a:solidFill>
                <a:srgbClr val="7030A0"/>
              </a:solidFill>
              <a:latin typeface="Calibri" panose="020F0502020204030204" pitchFamily="34" charset="0"/>
              <a:cs typeface="Calibri" panose="020F0502020204030204" pitchFamily="34" charset="0"/>
            </a:endParaRPr>
          </a:p>
        </p:txBody>
      </p:sp>
      <p:sp>
        <p:nvSpPr>
          <p:cNvPr id="23" name="TextBox 1">
            <a:extLst>
              <a:ext uri="{FF2B5EF4-FFF2-40B4-BE49-F238E27FC236}">
                <a16:creationId xmlns:a16="http://schemas.microsoft.com/office/drawing/2014/main" id="{5EB35E68-901D-4247-B24C-4F2975ED7B11}"/>
              </a:ext>
            </a:extLst>
          </p:cNvPr>
          <p:cNvSpPr txBox="1"/>
          <p:nvPr/>
        </p:nvSpPr>
        <p:spPr>
          <a:xfrm>
            <a:off x="915988" y="5661248"/>
            <a:ext cx="3871912" cy="261610"/>
          </a:xfrm>
          <a:prstGeom prst="rect">
            <a:avLst/>
          </a:prstGeom>
          <a:noFill/>
        </p:spPr>
        <p:txBody>
          <a:bodyPr>
            <a:spAutoFit/>
          </a:bodyPr>
          <a:lstStyle/>
          <a:p>
            <a:pPr>
              <a:defRPr/>
            </a:pPr>
            <a:r>
              <a:rPr lang="nl-BE" sz="1100" dirty="0">
                <a:latin typeface="Calibri" panose="020F0502020204030204" pitchFamily="34" charset="0"/>
                <a:cs typeface="Calibri" panose="020F0502020204030204" pitchFamily="34" charset="0"/>
              </a:rPr>
              <a:t>PN 29601 – 24x100 ml – EN/FR/DE/NL/IT</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25" name="Rechthoek: afgeronde hoeken 24">
            <a:hlinkClick r:id="rId2" action="ppaction://hlinksldjump"/>
            <a:extLst>
              <a:ext uri="{FF2B5EF4-FFF2-40B4-BE49-F238E27FC236}">
                <a16:creationId xmlns:a16="http://schemas.microsoft.com/office/drawing/2014/main" id="{CB0D4E7E-0D1E-483A-94DF-EDEEF46319D6}"/>
              </a:ext>
            </a:extLst>
          </p:cNvPr>
          <p:cNvSpPr/>
          <p:nvPr/>
        </p:nvSpPr>
        <p:spPr bwMode="auto">
          <a:xfrm>
            <a:off x="6012161" y="5589240"/>
            <a:ext cx="1634828" cy="246062"/>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1765" name="TextBox 1">
            <a:hlinkClick r:id="rId3" action="ppaction://hlinksldjump"/>
            <a:extLst>
              <a:ext uri="{FF2B5EF4-FFF2-40B4-BE49-F238E27FC236}">
                <a16:creationId xmlns:a16="http://schemas.microsoft.com/office/drawing/2014/main" id="{BF4D817D-A4A0-46BB-8D4A-972D40882272}"/>
              </a:ext>
            </a:extLst>
          </p:cNvPr>
          <p:cNvSpPr txBox="1">
            <a:spLocks noChangeArrowheads="1"/>
          </p:cNvSpPr>
          <p:nvPr/>
        </p:nvSpPr>
        <p:spPr bwMode="auto">
          <a:xfrm>
            <a:off x="6228184" y="5589240"/>
            <a:ext cx="16220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traitements</a:t>
            </a:r>
            <a:r>
              <a:rPr lang="nl-BE" altLang="nl-BE" sz="1000" b="1" dirty="0">
                <a:solidFill>
                  <a:schemeClr val="bg1"/>
                </a:solidFill>
                <a:latin typeface="Calibri" panose="020F0502020204030204" pitchFamily="34" charset="0"/>
              </a:rPr>
              <a:t> air</a:t>
            </a:r>
          </a:p>
        </p:txBody>
      </p:sp>
      <p:sp>
        <p:nvSpPr>
          <p:cNvPr id="31766" name="Gelijkbenige driehoek 26">
            <a:extLst>
              <a:ext uri="{FF2B5EF4-FFF2-40B4-BE49-F238E27FC236}">
                <a16:creationId xmlns:a16="http://schemas.microsoft.com/office/drawing/2014/main" id="{6156B93D-92DA-4194-AA53-FE859D526F64}"/>
              </a:ext>
            </a:extLst>
          </p:cNvPr>
          <p:cNvSpPr>
            <a:spLocks noChangeArrowheads="1"/>
          </p:cNvSpPr>
          <p:nvPr/>
        </p:nvSpPr>
        <p:spPr bwMode="auto">
          <a:xfrm rot="5400000">
            <a:off x="6093644" y="5646821"/>
            <a:ext cx="144251" cy="124829"/>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pic>
        <p:nvPicPr>
          <p:cNvPr id="27" name="Afbeelding 26">
            <a:extLst>
              <a:ext uri="{FF2B5EF4-FFF2-40B4-BE49-F238E27FC236}">
                <a16:creationId xmlns:a16="http://schemas.microsoft.com/office/drawing/2014/main" id="{6531E9F8-5438-4CCF-80FF-D3E0B181F738}"/>
              </a:ext>
            </a:extLst>
          </p:cNvPr>
          <p:cNvPicPr>
            <a:picLocks noChangeAspect="1"/>
          </p:cNvPicPr>
          <p:nvPr/>
        </p:nvPicPr>
        <p:blipFill>
          <a:blip r:embed="rId4"/>
          <a:stretch>
            <a:fillRect/>
          </a:stretch>
        </p:blipFill>
        <p:spPr>
          <a:xfrm>
            <a:off x="1115616" y="1319659"/>
            <a:ext cx="1392063" cy="4257281"/>
          </a:xfrm>
          <a:prstGeom prst="rect">
            <a:avLst/>
          </a:prstGeom>
        </p:spPr>
      </p:pic>
      <p:sp>
        <p:nvSpPr>
          <p:cNvPr id="21" name="TextBox 1">
            <a:extLst>
              <a:ext uri="{FF2B5EF4-FFF2-40B4-BE49-F238E27FC236}">
                <a16:creationId xmlns:a16="http://schemas.microsoft.com/office/drawing/2014/main" id="{A3AFB9E0-245A-4FE4-9061-F727DCFEEA10}"/>
              </a:ext>
            </a:extLst>
          </p:cNvPr>
          <p:cNvSpPr txBox="1"/>
          <p:nvPr/>
        </p:nvSpPr>
        <p:spPr>
          <a:xfrm rot="16200000">
            <a:off x="-889074" y="1912342"/>
            <a:ext cx="3003699" cy="461665"/>
          </a:xfrm>
          <a:prstGeom prst="rect">
            <a:avLst/>
          </a:prstGeom>
          <a:noFill/>
        </p:spPr>
        <p:txBody>
          <a:bodyPr wrap="square">
            <a:spAutoFit/>
          </a:bodyPr>
          <a:lstStyle/>
          <a:p>
            <a:pPr>
              <a:defRPr/>
            </a:pPr>
            <a:r>
              <a:rPr lang="nl-BE" b="1" dirty="0">
                <a:solidFill>
                  <a:schemeClr val="bg2">
                    <a:lumMod val="25000"/>
                  </a:schemeClr>
                </a:solidFill>
                <a:latin typeface="Calibri" panose="020F0502020204030204" pitchFamily="34" charset="0"/>
              </a:rPr>
              <a:t>TRAITEMENTS AIR</a:t>
            </a:r>
          </a:p>
        </p:txBody>
      </p:sp>
      <p:sp>
        <p:nvSpPr>
          <p:cNvPr id="22" name="TextBox 1">
            <a:extLst>
              <a:ext uri="{FF2B5EF4-FFF2-40B4-BE49-F238E27FC236}">
                <a16:creationId xmlns:a16="http://schemas.microsoft.com/office/drawing/2014/main" id="{2608C22C-C88C-4833-964C-2D5C9CCEB25C}"/>
              </a:ext>
            </a:extLst>
          </p:cNvPr>
          <p:cNvSpPr txBox="1"/>
          <p:nvPr/>
        </p:nvSpPr>
        <p:spPr>
          <a:xfrm>
            <a:off x="327025" y="188913"/>
            <a:ext cx="8205788" cy="461665"/>
          </a:xfrm>
          <a:prstGeom prst="rect">
            <a:avLst/>
          </a:prstGeom>
          <a:noFill/>
        </p:spPr>
        <p:txBody>
          <a:bodyPr wrap="square">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Consommateurs</a:t>
            </a:r>
            <a:r>
              <a:rPr lang="nl-BE" b="1" dirty="0">
                <a:solidFill>
                  <a:schemeClr val="bg2">
                    <a:lumMod val="25000"/>
                  </a:schemeClr>
                </a:solidFill>
                <a:latin typeface="Calibri" panose="020F0502020204030204" pitchFamily="34" charset="0"/>
              </a:rPr>
              <a:t>: TRAITEMENTS AIR</a:t>
            </a:r>
          </a:p>
        </p:txBody>
      </p:sp>
      <p:sp>
        <p:nvSpPr>
          <p:cNvPr id="24" name="Gelijkbenige driehoek 23">
            <a:extLst>
              <a:ext uri="{FF2B5EF4-FFF2-40B4-BE49-F238E27FC236}">
                <a16:creationId xmlns:a16="http://schemas.microsoft.com/office/drawing/2014/main" id="{A63F0CB0-68EB-449F-8004-ADA21329B9A5}"/>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6" name="Gelijkbenige driehoek 25">
            <a:extLst>
              <a:ext uri="{FF2B5EF4-FFF2-40B4-BE49-F238E27FC236}">
                <a16:creationId xmlns:a16="http://schemas.microsoft.com/office/drawing/2014/main" id="{182D9B2D-8061-4A05-9504-870338012D7E}"/>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9" name="Gelijkbenige driehoek 47">
            <a:extLst>
              <a:ext uri="{FF2B5EF4-FFF2-40B4-BE49-F238E27FC236}">
                <a16:creationId xmlns:a16="http://schemas.microsoft.com/office/drawing/2014/main" id="{BC34A57B-01F9-4623-93FE-EBD528904942}"/>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0" name="Groep 8">
            <a:extLst>
              <a:ext uri="{FF2B5EF4-FFF2-40B4-BE49-F238E27FC236}">
                <a16:creationId xmlns:a16="http://schemas.microsoft.com/office/drawing/2014/main" id="{C5E2C7F8-77C1-422F-B53A-A782A3CCFB06}"/>
              </a:ext>
            </a:extLst>
          </p:cNvPr>
          <p:cNvGrpSpPr>
            <a:grpSpLocks/>
          </p:cNvGrpSpPr>
          <p:nvPr/>
        </p:nvGrpSpPr>
        <p:grpSpPr bwMode="auto">
          <a:xfrm>
            <a:off x="7694613" y="5589240"/>
            <a:ext cx="1341437" cy="247650"/>
            <a:chOff x="7694316" y="5629464"/>
            <a:chExt cx="1342180" cy="247015"/>
          </a:xfrm>
        </p:grpSpPr>
        <p:sp>
          <p:nvSpPr>
            <p:cNvPr id="31" name="Rechthoek: afgeronde hoeken 30">
              <a:hlinkClick r:id="rId5" action="ppaction://hlinksldjump"/>
              <a:extLst>
                <a:ext uri="{FF2B5EF4-FFF2-40B4-BE49-F238E27FC236}">
                  <a16:creationId xmlns:a16="http://schemas.microsoft.com/office/drawing/2014/main" id="{34AB1957-DBFF-486F-AEF4-A22CE4562475}"/>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2" name="TextBox 1">
              <a:hlinkClick r:id="rId5" action="ppaction://hlinksldjump"/>
              <a:extLst>
                <a:ext uri="{FF2B5EF4-FFF2-40B4-BE49-F238E27FC236}">
                  <a16:creationId xmlns:a16="http://schemas.microsoft.com/office/drawing/2014/main" id="{64CF6B40-062A-4849-828A-2CBD3F1A73EF}"/>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3" name="Gelijkbenige driehoek 32">
              <a:extLst>
                <a:ext uri="{FF2B5EF4-FFF2-40B4-BE49-F238E27FC236}">
                  <a16:creationId xmlns:a16="http://schemas.microsoft.com/office/drawing/2014/main" id="{0EE2EBB3-B3C2-4B76-9360-544D721EAE9A}"/>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Tree>
    <p:extLst>
      <p:ext uri="{BB962C8B-B14F-4D97-AF65-F5344CB8AC3E}">
        <p14:creationId xmlns:p14="http://schemas.microsoft.com/office/powerpoint/2010/main" val="3069236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hthoek 15">
            <a:extLst>
              <a:ext uri="{FF2B5EF4-FFF2-40B4-BE49-F238E27FC236}">
                <a16:creationId xmlns:a16="http://schemas.microsoft.com/office/drawing/2014/main" id="{C113F440-0C09-49EB-AD95-6C0CAE364530}"/>
              </a:ext>
            </a:extLst>
          </p:cNvPr>
          <p:cNvSpPr>
            <a:spLocks noChangeArrowheads="1"/>
          </p:cNvSpPr>
          <p:nvPr/>
        </p:nvSpPr>
        <p:spPr bwMode="auto">
          <a:xfrm>
            <a:off x="398463" y="749300"/>
            <a:ext cx="428625" cy="5127625"/>
          </a:xfrm>
          <a:prstGeom prst="rect">
            <a:avLst/>
          </a:prstGeom>
          <a:solidFill>
            <a:srgbClr val="CCECFF"/>
          </a:solidFill>
          <a:ln>
            <a:noFill/>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1750" name="TextBox 1">
            <a:extLst>
              <a:ext uri="{FF2B5EF4-FFF2-40B4-BE49-F238E27FC236}">
                <a16:creationId xmlns:a16="http://schemas.microsoft.com/office/drawing/2014/main" id="{3E441288-F541-4B22-B5BB-E227071EE2AF}"/>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dirty="0">
                <a:solidFill>
                  <a:srgbClr val="7030A0"/>
                </a:solidFill>
                <a:latin typeface="Calibri" panose="020F0502020204030204" pitchFamily="34" charset="0"/>
              </a:rPr>
              <a:t>WYNN’S AIRCO-FRESH</a:t>
            </a:r>
            <a:r>
              <a:rPr lang="nl-BE" sz="1400" b="1" dirty="0">
                <a:solidFill>
                  <a:srgbClr val="7030A0"/>
                </a:solidFill>
                <a:latin typeface="Calibri" panose="020F0502020204030204" pitchFamily="34" charset="0"/>
              </a:rPr>
              <a:t>®</a:t>
            </a:r>
            <a:endParaRPr lang="nl-BE" altLang="nl-BE" sz="1400" b="1" dirty="0">
              <a:solidFill>
                <a:srgbClr val="7030A0"/>
              </a:solidFill>
              <a:latin typeface="Calibri" panose="020F0502020204030204" pitchFamily="34" charset="0"/>
            </a:endParaRPr>
          </a:p>
        </p:txBody>
      </p:sp>
      <p:sp>
        <p:nvSpPr>
          <p:cNvPr id="31751" name="TextBox 1">
            <a:extLst>
              <a:ext uri="{FF2B5EF4-FFF2-40B4-BE49-F238E27FC236}">
                <a16:creationId xmlns:a16="http://schemas.microsoft.com/office/drawing/2014/main" id="{C37FA59A-4106-4114-98A4-09F5707D5B77}"/>
              </a:ext>
            </a:extLst>
          </p:cNvPr>
          <p:cNvSpPr txBox="1">
            <a:spLocks noChangeArrowheads="1"/>
          </p:cNvSpPr>
          <p:nvPr/>
        </p:nvSpPr>
        <p:spPr bwMode="auto">
          <a:xfrm>
            <a:off x="2822575" y="1318697"/>
            <a:ext cx="607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Airco-</a:t>
            </a:r>
            <a:r>
              <a:rPr lang="fr-FR" sz="1200" dirty="0" err="1">
                <a:latin typeface="Calibri" panose="020F0502020204030204" pitchFamily="34" charset="0"/>
                <a:cs typeface="Calibri" panose="020F0502020204030204" pitchFamily="34" charset="0"/>
              </a:rPr>
              <a:t>Fresh</a:t>
            </a:r>
            <a:r>
              <a:rPr lang="fr-FR" sz="1200" dirty="0">
                <a:latin typeface="Calibri" panose="020F0502020204030204" pitchFamily="34" charset="0"/>
                <a:cs typeface="Calibri" panose="020F0502020204030204" pitchFamily="34" charset="0"/>
              </a:rPr>
              <a:t>® est un nettoyant pour systèmes de climatisation de haute performance à base d’agents tensioactifs solubles dans l’eau conditionné en aérosol.</a:t>
            </a:r>
            <a:endParaRPr lang="nl-BE" altLang="nl-BE" sz="1200" dirty="0">
              <a:latin typeface="Calibri" panose="020F0502020204030204" pitchFamily="34" charset="0"/>
              <a:cs typeface="Calibri" panose="020F0502020204030204" pitchFamily="34" charset="0"/>
            </a:endParaRPr>
          </a:p>
        </p:txBody>
      </p:sp>
      <p:sp>
        <p:nvSpPr>
          <p:cNvPr id="31752" name="TextBox 1">
            <a:extLst>
              <a:ext uri="{FF2B5EF4-FFF2-40B4-BE49-F238E27FC236}">
                <a16:creationId xmlns:a16="http://schemas.microsoft.com/office/drawing/2014/main" id="{A8963296-BA54-40EF-9A96-13D8270FAA98}"/>
              </a:ext>
            </a:extLst>
          </p:cNvPr>
          <p:cNvSpPr txBox="1">
            <a:spLocks noChangeArrowheads="1"/>
          </p:cNvSpPr>
          <p:nvPr/>
        </p:nvSpPr>
        <p:spPr bwMode="auto">
          <a:xfrm>
            <a:off x="2806700" y="2060848"/>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31753" name="TextBox 1">
            <a:extLst>
              <a:ext uri="{FF2B5EF4-FFF2-40B4-BE49-F238E27FC236}">
                <a16:creationId xmlns:a16="http://schemas.microsoft.com/office/drawing/2014/main" id="{0BD4D5AC-F0D2-4CFA-90AC-F38CFA448947}"/>
              </a:ext>
            </a:extLst>
          </p:cNvPr>
          <p:cNvSpPr txBox="1">
            <a:spLocks noChangeArrowheads="1"/>
          </p:cNvSpPr>
          <p:nvPr/>
        </p:nvSpPr>
        <p:spPr bwMode="auto">
          <a:xfrm>
            <a:off x="2822575" y="2276748"/>
            <a:ext cx="60706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Nettoie la surface de l’évaporateur du système de climatisation.</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Elimine les mauvaises odeurs et prévient leur réapparition.</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Peut protéger des réactions allergiques : éternuements, rhumes, toux, maux de gorge, picotements au niveau des yeux, …</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Est ininflammable et est composé d’agents non toxiques, non irritants et non </a:t>
            </a:r>
            <a:r>
              <a:rPr lang="nl-BE" sz="1100" dirty="0" err="1">
                <a:latin typeface="Calibri" panose="020F0502020204030204" pitchFamily="34" charset="0"/>
                <a:cs typeface="Calibri" panose="020F0502020204030204" pitchFamily="34" charset="0"/>
              </a:rPr>
              <a:t>oxydants</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Pulvérise dans toutes les positions (aussi dans le sens dessus dessous).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Contient air purifié comme gaz propulsant.</a:t>
            </a:r>
            <a:endParaRPr lang="nl-BE" altLang="nl-BE" sz="1100" dirty="0">
              <a:latin typeface="Calibri" panose="020F0502020204030204" pitchFamily="34" charset="0"/>
              <a:cs typeface="Calibri" panose="020F0502020204030204" pitchFamily="34" charset="0"/>
            </a:endParaRPr>
          </a:p>
        </p:txBody>
      </p:sp>
      <p:sp>
        <p:nvSpPr>
          <p:cNvPr id="31756" name="TextBox 1">
            <a:extLst>
              <a:ext uri="{FF2B5EF4-FFF2-40B4-BE49-F238E27FC236}">
                <a16:creationId xmlns:a16="http://schemas.microsoft.com/office/drawing/2014/main" id="{F8C890C6-6C5F-4596-8DAB-ECC666AB17D8}"/>
              </a:ext>
            </a:extLst>
          </p:cNvPr>
          <p:cNvSpPr txBox="1">
            <a:spLocks noChangeArrowheads="1"/>
          </p:cNvSpPr>
          <p:nvPr/>
        </p:nvSpPr>
        <p:spPr bwMode="auto">
          <a:xfrm>
            <a:off x="2808584" y="3861048"/>
            <a:ext cx="169140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31757" name="TextBox 1">
            <a:extLst>
              <a:ext uri="{FF2B5EF4-FFF2-40B4-BE49-F238E27FC236}">
                <a16:creationId xmlns:a16="http://schemas.microsoft.com/office/drawing/2014/main" id="{B895237F-0078-4184-9B84-8E50C36445AB}"/>
              </a:ext>
            </a:extLst>
          </p:cNvPr>
          <p:cNvSpPr txBox="1">
            <a:spLocks noChangeArrowheads="1"/>
          </p:cNvSpPr>
          <p:nvPr/>
        </p:nvSpPr>
        <p:spPr bwMode="auto">
          <a:xfrm>
            <a:off x="2814988" y="4057207"/>
            <a:ext cx="614962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nl-BE" sz="1100" dirty="0">
                <a:latin typeface="Calibri" panose="020F0502020204030204" pitchFamily="34" charset="0"/>
                <a:cs typeface="Calibri" panose="020F0502020204030204" pitchFamily="34" charset="0"/>
              </a:rPr>
              <a:t>Par </a:t>
            </a:r>
            <a:r>
              <a:rPr lang="nl-BE" sz="1100" dirty="0" err="1">
                <a:latin typeface="Calibri" panose="020F0502020204030204" pitchFamily="34" charset="0"/>
                <a:cs typeface="Calibri" panose="020F0502020204030204" pitchFamily="34" charset="0"/>
              </a:rPr>
              <a:t>le</a:t>
            </a:r>
            <a:r>
              <a:rPr lang="nl-BE" sz="1100" dirty="0">
                <a:latin typeface="Calibri" panose="020F0502020204030204" pitchFamily="34" charset="0"/>
                <a:cs typeface="Calibri" panose="020F0502020204030204" pitchFamily="34" charset="0"/>
              </a:rPr>
              <a:t> compartiment </a:t>
            </a:r>
            <a:r>
              <a:rPr lang="nl-BE" sz="1100" dirty="0" err="1">
                <a:latin typeface="Calibri" panose="020F0502020204030204" pitchFamily="34" charset="0"/>
                <a:cs typeface="Calibri" panose="020F0502020204030204" pitchFamily="34" charset="0"/>
              </a:rPr>
              <a:t>moteur</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ou</a:t>
            </a:r>
            <a:r>
              <a:rPr lang="nl-BE" sz="1100" dirty="0">
                <a:latin typeface="Calibri" panose="020F0502020204030204" pitchFamily="34" charset="0"/>
                <a:cs typeface="Calibri" panose="020F0502020204030204" pitchFamily="34" charset="0"/>
              </a:rPr>
              <a:t> </a:t>
            </a:r>
            <a:r>
              <a:rPr lang="fr-FR" sz="1100" dirty="0">
                <a:latin typeface="Calibri" panose="020F0502020204030204" pitchFamily="34" charset="0"/>
                <a:cs typeface="Calibri" panose="020F0502020204030204" pitchFamily="34" charset="0"/>
              </a:rPr>
              <a:t>par l’admission d’air recyclé (pieds du passager)</a:t>
            </a:r>
            <a:r>
              <a:rPr lang="nl-BE" sz="1100" dirty="0">
                <a:latin typeface="Calibri" panose="020F0502020204030204" pitchFamily="34" charset="0"/>
                <a:cs typeface="Calibri" panose="020F0502020204030204" pitchFamily="34" charset="0"/>
              </a:rPr>
              <a:t>.</a:t>
            </a:r>
            <a:endParaRPr lang="nl-NL" altLang="nl-BE" sz="1100" dirty="0">
              <a:latin typeface="Calibri" panose="020F0502020204030204" pitchFamily="34" charset="0"/>
              <a:cs typeface="Calibri" panose="020F0502020204030204" pitchFamily="34" charset="0"/>
            </a:endParaRPr>
          </a:p>
        </p:txBody>
      </p:sp>
      <p:sp>
        <p:nvSpPr>
          <p:cNvPr id="31758" name="TextBox 1">
            <a:extLst>
              <a:ext uri="{FF2B5EF4-FFF2-40B4-BE49-F238E27FC236}">
                <a16:creationId xmlns:a16="http://schemas.microsoft.com/office/drawing/2014/main" id="{B94AAFED-A7AE-4A92-BCAC-3FB2A2632B58}"/>
              </a:ext>
            </a:extLst>
          </p:cNvPr>
          <p:cNvSpPr txBox="1">
            <a:spLocks noChangeArrowheads="1"/>
          </p:cNvSpPr>
          <p:nvPr/>
        </p:nvSpPr>
        <p:spPr bwMode="auto">
          <a:xfrm>
            <a:off x="2822575" y="992188"/>
            <a:ext cx="533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sz="1200" i="1" dirty="0" err="1">
                <a:solidFill>
                  <a:srgbClr val="7030A0"/>
                </a:solidFill>
                <a:latin typeface="Calibri" panose="020F0502020204030204" pitchFamily="34" charset="0"/>
                <a:cs typeface="Calibri" panose="020F0502020204030204" pitchFamily="34" charset="0"/>
              </a:rPr>
              <a:t>Nettoyant</a:t>
            </a:r>
            <a:r>
              <a:rPr lang="nl-BE" sz="1200" i="1" dirty="0">
                <a:solidFill>
                  <a:srgbClr val="7030A0"/>
                </a:solidFill>
                <a:latin typeface="Calibri" panose="020F0502020204030204" pitchFamily="34" charset="0"/>
                <a:cs typeface="Calibri" panose="020F0502020204030204" pitchFamily="34" charset="0"/>
              </a:rPr>
              <a:t> </a:t>
            </a:r>
            <a:r>
              <a:rPr lang="nl-BE" sz="1200" i="1" dirty="0" err="1">
                <a:solidFill>
                  <a:srgbClr val="7030A0"/>
                </a:solidFill>
                <a:latin typeface="Calibri" panose="020F0502020204030204" pitchFamily="34" charset="0"/>
                <a:cs typeface="Calibri" panose="020F0502020204030204" pitchFamily="34" charset="0"/>
              </a:rPr>
              <a:t>Climatisation</a:t>
            </a:r>
            <a:endParaRPr lang="nl-BE" altLang="nl-BE" sz="1200" i="1" dirty="0">
              <a:solidFill>
                <a:srgbClr val="7030A0"/>
              </a:solidFill>
              <a:latin typeface="Calibri" panose="020F0502020204030204" pitchFamily="34" charset="0"/>
              <a:cs typeface="Calibri" panose="020F0502020204030204" pitchFamily="34" charset="0"/>
            </a:endParaRPr>
          </a:p>
        </p:txBody>
      </p:sp>
      <p:sp>
        <p:nvSpPr>
          <p:cNvPr id="23" name="TextBox 1">
            <a:extLst>
              <a:ext uri="{FF2B5EF4-FFF2-40B4-BE49-F238E27FC236}">
                <a16:creationId xmlns:a16="http://schemas.microsoft.com/office/drawing/2014/main" id="{5EB35E68-901D-4247-B24C-4F2975ED7B11}"/>
              </a:ext>
            </a:extLst>
          </p:cNvPr>
          <p:cNvSpPr txBox="1"/>
          <p:nvPr/>
        </p:nvSpPr>
        <p:spPr>
          <a:xfrm>
            <a:off x="915988" y="5589240"/>
            <a:ext cx="4520108" cy="261610"/>
          </a:xfrm>
          <a:prstGeom prst="rect">
            <a:avLst/>
          </a:prstGeom>
          <a:noFill/>
        </p:spPr>
        <p:txBody>
          <a:bodyPr wrap="square">
            <a:spAutoFit/>
          </a:bodyPr>
          <a:lstStyle/>
          <a:p>
            <a:pPr>
              <a:defRPr/>
            </a:pPr>
            <a:r>
              <a:rPr lang="nl-BE" sz="1100" dirty="0">
                <a:latin typeface="Calibri" panose="020F0502020204030204" pitchFamily="34" charset="0"/>
                <a:cs typeface="Calibri" panose="020F0502020204030204" pitchFamily="34" charset="0"/>
              </a:rPr>
              <a:t>PN 30202 – 12x250 ml – EN/FR/DE/NL/IT/LV/TR/PT/RU/EL/CS/PL/HU</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pic>
        <p:nvPicPr>
          <p:cNvPr id="20" name="Afbeelding 19">
            <a:extLst>
              <a:ext uri="{FF2B5EF4-FFF2-40B4-BE49-F238E27FC236}">
                <a16:creationId xmlns:a16="http://schemas.microsoft.com/office/drawing/2014/main" id="{6963EE71-D526-4881-803D-1B2E782A1AFE}"/>
              </a:ext>
            </a:extLst>
          </p:cNvPr>
          <p:cNvPicPr>
            <a:picLocks noChangeAspect="1"/>
          </p:cNvPicPr>
          <p:nvPr/>
        </p:nvPicPr>
        <p:blipFill>
          <a:blip r:embed="rId2"/>
          <a:stretch>
            <a:fillRect/>
          </a:stretch>
        </p:blipFill>
        <p:spPr>
          <a:xfrm>
            <a:off x="842880" y="1242430"/>
            <a:ext cx="1789837" cy="2342654"/>
          </a:xfrm>
          <a:prstGeom prst="rect">
            <a:avLst/>
          </a:prstGeom>
        </p:spPr>
      </p:pic>
      <p:sp>
        <p:nvSpPr>
          <p:cNvPr id="21" name="TextBox 1">
            <a:extLst>
              <a:ext uri="{FF2B5EF4-FFF2-40B4-BE49-F238E27FC236}">
                <a16:creationId xmlns:a16="http://schemas.microsoft.com/office/drawing/2014/main" id="{D5B9F6B1-60ED-49B3-8197-2CCDF0ECEC41}"/>
              </a:ext>
            </a:extLst>
          </p:cNvPr>
          <p:cNvSpPr txBox="1"/>
          <p:nvPr/>
        </p:nvSpPr>
        <p:spPr>
          <a:xfrm rot="16200000">
            <a:off x="-889074" y="1912342"/>
            <a:ext cx="3003699" cy="461665"/>
          </a:xfrm>
          <a:prstGeom prst="rect">
            <a:avLst/>
          </a:prstGeom>
          <a:noFill/>
        </p:spPr>
        <p:txBody>
          <a:bodyPr wrap="square">
            <a:spAutoFit/>
          </a:bodyPr>
          <a:lstStyle/>
          <a:p>
            <a:pPr>
              <a:defRPr/>
            </a:pPr>
            <a:r>
              <a:rPr lang="nl-BE" b="1" dirty="0">
                <a:solidFill>
                  <a:schemeClr val="bg2">
                    <a:lumMod val="25000"/>
                  </a:schemeClr>
                </a:solidFill>
                <a:latin typeface="Calibri" panose="020F0502020204030204" pitchFamily="34" charset="0"/>
              </a:rPr>
              <a:t>TRAITEMENTS AIR</a:t>
            </a:r>
          </a:p>
        </p:txBody>
      </p:sp>
      <p:sp>
        <p:nvSpPr>
          <p:cNvPr id="22" name="TextBox 1">
            <a:extLst>
              <a:ext uri="{FF2B5EF4-FFF2-40B4-BE49-F238E27FC236}">
                <a16:creationId xmlns:a16="http://schemas.microsoft.com/office/drawing/2014/main" id="{64D34DE4-FE14-47CA-A86F-382AACBA2D9C}"/>
              </a:ext>
            </a:extLst>
          </p:cNvPr>
          <p:cNvSpPr txBox="1"/>
          <p:nvPr/>
        </p:nvSpPr>
        <p:spPr>
          <a:xfrm>
            <a:off x="327025" y="188913"/>
            <a:ext cx="8205788" cy="461665"/>
          </a:xfrm>
          <a:prstGeom prst="rect">
            <a:avLst/>
          </a:prstGeom>
          <a:noFill/>
        </p:spPr>
        <p:txBody>
          <a:bodyPr wrap="square">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Consommateurs</a:t>
            </a:r>
            <a:r>
              <a:rPr lang="nl-BE" b="1" dirty="0">
                <a:solidFill>
                  <a:schemeClr val="bg2">
                    <a:lumMod val="25000"/>
                  </a:schemeClr>
                </a:solidFill>
                <a:latin typeface="Calibri" panose="020F0502020204030204" pitchFamily="34" charset="0"/>
              </a:rPr>
              <a:t>: TRAITEMENTS AIR</a:t>
            </a:r>
          </a:p>
        </p:txBody>
      </p:sp>
      <p:sp>
        <p:nvSpPr>
          <p:cNvPr id="24" name="Rechthoek: afgeronde hoeken 23">
            <a:hlinkClick r:id="rId3" action="ppaction://hlinksldjump"/>
            <a:extLst>
              <a:ext uri="{FF2B5EF4-FFF2-40B4-BE49-F238E27FC236}">
                <a16:creationId xmlns:a16="http://schemas.microsoft.com/office/drawing/2014/main" id="{1F36E85A-7725-496C-9260-63CDA62E6164}"/>
              </a:ext>
            </a:extLst>
          </p:cNvPr>
          <p:cNvSpPr/>
          <p:nvPr/>
        </p:nvSpPr>
        <p:spPr bwMode="auto">
          <a:xfrm>
            <a:off x="6012161" y="5589240"/>
            <a:ext cx="1634828" cy="246062"/>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6" name="TextBox 1">
            <a:hlinkClick r:id="rId4" action="ppaction://hlinksldjump"/>
            <a:extLst>
              <a:ext uri="{FF2B5EF4-FFF2-40B4-BE49-F238E27FC236}">
                <a16:creationId xmlns:a16="http://schemas.microsoft.com/office/drawing/2014/main" id="{09D37C60-B673-4707-AC5B-DD0AC6468DF3}"/>
              </a:ext>
            </a:extLst>
          </p:cNvPr>
          <p:cNvSpPr txBox="1">
            <a:spLocks noChangeArrowheads="1"/>
          </p:cNvSpPr>
          <p:nvPr/>
        </p:nvSpPr>
        <p:spPr bwMode="auto">
          <a:xfrm>
            <a:off x="6228184" y="5589240"/>
            <a:ext cx="16220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traitements</a:t>
            </a:r>
            <a:r>
              <a:rPr lang="nl-BE" altLang="nl-BE" sz="1000" b="1" dirty="0">
                <a:solidFill>
                  <a:schemeClr val="bg1"/>
                </a:solidFill>
                <a:latin typeface="Calibri" panose="020F0502020204030204" pitchFamily="34" charset="0"/>
              </a:rPr>
              <a:t> air</a:t>
            </a:r>
          </a:p>
        </p:txBody>
      </p:sp>
      <p:sp>
        <p:nvSpPr>
          <p:cNvPr id="27" name="Gelijkbenige driehoek 26">
            <a:extLst>
              <a:ext uri="{FF2B5EF4-FFF2-40B4-BE49-F238E27FC236}">
                <a16:creationId xmlns:a16="http://schemas.microsoft.com/office/drawing/2014/main" id="{0F351FD4-B8B5-4906-92EE-C79AD0F2DFF0}"/>
              </a:ext>
            </a:extLst>
          </p:cNvPr>
          <p:cNvSpPr>
            <a:spLocks noChangeArrowheads="1"/>
          </p:cNvSpPr>
          <p:nvPr/>
        </p:nvSpPr>
        <p:spPr bwMode="auto">
          <a:xfrm rot="5400000">
            <a:off x="6093644" y="5646821"/>
            <a:ext cx="144251" cy="124829"/>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9" name="Gelijkbenige driehoek 28">
            <a:extLst>
              <a:ext uri="{FF2B5EF4-FFF2-40B4-BE49-F238E27FC236}">
                <a16:creationId xmlns:a16="http://schemas.microsoft.com/office/drawing/2014/main" id="{9CBE29F7-DB15-4647-A7F3-215F72D68E1F}"/>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0" name="Gelijkbenige driehoek 29">
            <a:extLst>
              <a:ext uri="{FF2B5EF4-FFF2-40B4-BE49-F238E27FC236}">
                <a16:creationId xmlns:a16="http://schemas.microsoft.com/office/drawing/2014/main" id="{31BB5F16-2B03-48AB-9F7E-FE44443701F9}"/>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1" name="Gelijkbenige driehoek 47">
            <a:extLst>
              <a:ext uri="{FF2B5EF4-FFF2-40B4-BE49-F238E27FC236}">
                <a16:creationId xmlns:a16="http://schemas.microsoft.com/office/drawing/2014/main" id="{76F48FF1-A5CA-4D91-A419-5F9D9E5FA5EB}"/>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2" name="Groep 8">
            <a:extLst>
              <a:ext uri="{FF2B5EF4-FFF2-40B4-BE49-F238E27FC236}">
                <a16:creationId xmlns:a16="http://schemas.microsoft.com/office/drawing/2014/main" id="{97291FAA-5CAC-465D-A6B8-8F3906F010E6}"/>
              </a:ext>
            </a:extLst>
          </p:cNvPr>
          <p:cNvGrpSpPr>
            <a:grpSpLocks/>
          </p:cNvGrpSpPr>
          <p:nvPr/>
        </p:nvGrpSpPr>
        <p:grpSpPr bwMode="auto">
          <a:xfrm>
            <a:off x="7694613" y="5589240"/>
            <a:ext cx="1341437" cy="247650"/>
            <a:chOff x="7694316" y="5629464"/>
            <a:chExt cx="1342180" cy="247015"/>
          </a:xfrm>
        </p:grpSpPr>
        <p:sp>
          <p:nvSpPr>
            <p:cNvPr id="33" name="Rechthoek: afgeronde hoeken 32">
              <a:hlinkClick r:id="rId5" action="ppaction://hlinksldjump"/>
              <a:extLst>
                <a:ext uri="{FF2B5EF4-FFF2-40B4-BE49-F238E27FC236}">
                  <a16:creationId xmlns:a16="http://schemas.microsoft.com/office/drawing/2014/main" id="{0AE0B840-54E4-40E2-9516-BB9EA6919230}"/>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4" name="TextBox 1">
              <a:hlinkClick r:id="rId5" action="ppaction://hlinksldjump"/>
              <a:extLst>
                <a:ext uri="{FF2B5EF4-FFF2-40B4-BE49-F238E27FC236}">
                  <a16:creationId xmlns:a16="http://schemas.microsoft.com/office/drawing/2014/main" id="{35C188D1-0ABD-4758-88AD-E752C2DEAA5B}"/>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5" name="Gelijkbenige driehoek 34">
              <a:extLst>
                <a:ext uri="{FF2B5EF4-FFF2-40B4-BE49-F238E27FC236}">
                  <a16:creationId xmlns:a16="http://schemas.microsoft.com/office/drawing/2014/main" id="{A4B5B3A5-D049-45A2-BAB9-06C973B3C254}"/>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Tree>
    <p:extLst>
      <p:ext uri="{BB962C8B-B14F-4D97-AF65-F5344CB8AC3E}">
        <p14:creationId xmlns:p14="http://schemas.microsoft.com/office/powerpoint/2010/main" val="2617780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hoek 15">
            <a:extLst>
              <a:ext uri="{FF2B5EF4-FFF2-40B4-BE49-F238E27FC236}">
                <a16:creationId xmlns:a16="http://schemas.microsoft.com/office/drawing/2014/main" id="{BDD552DD-D404-49C3-85B7-A748770F35DF}"/>
              </a:ext>
            </a:extLst>
          </p:cNvPr>
          <p:cNvSpPr>
            <a:spLocks noChangeArrowheads="1"/>
          </p:cNvSpPr>
          <p:nvPr/>
        </p:nvSpPr>
        <p:spPr bwMode="auto">
          <a:xfrm>
            <a:off x="470967" y="719931"/>
            <a:ext cx="428625" cy="5127625"/>
          </a:xfrm>
          <a:prstGeom prst="rect">
            <a:avLst/>
          </a:prstGeom>
          <a:solidFill>
            <a:srgbClr val="FFCC00"/>
          </a:solidFill>
          <a:ln>
            <a:noFill/>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16" name="TextBox 1">
            <a:extLst>
              <a:ext uri="{FF2B5EF4-FFF2-40B4-BE49-F238E27FC236}">
                <a16:creationId xmlns:a16="http://schemas.microsoft.com/office/drawing/2014/main" id="{0DCCA5E5-0340-46DF-802D-04F53E6A7F1D}"/>
              </a:ext>
            </a:extLst>
          </p:cNvPr>
          <p:cNvSpPr txBox="1"/>
          <p:nvPr/>
        </p:nvSpPr>
        <p:spPr>
          <a:xfrm rot="16200000">
            <a:off x="-947488" y="2200374"/>
            <a:ext cx="3291731" cy="461665"/>
          </a:xfrm>
          <a:prstGeom prst="rect">
            <a:avLst/>
          </a:prstGeom>
          <a:noFill/>
        </p:spPr>
        <p:txBody>
          <a:bodyPr wrap="square">
            <a:spAutoFit/>
          </a:bodyPr>
          <a:lstStyle/>
          <a:p>
            <a:pPr algn="r">
              <a:defRPr/>
            </a:pPr>
            <a:r>
              <a:rPr lang="nl-BE" b="1" dirty="0">
                <a:solidFill>
                  <a:schemeClr val="bg2">
                    <a:lumMod val="25000"/>
                  </a:schemeClr>
                </a:solidFill>
                <a:latin typeface="Calibri" panose="020F0502020204030204" pitchFamily="34" charset="0"/>
              </a:rPr>
              <a:t>MÉCANIQUE</a:t>
            </a:r>
          </a:p>
        </p:txBody>
      </p:sp>
      <p:sp>
        <p:nvSpPr>
          <p:cNvPr id="19" name="TextBox 1">
            <a:extLst>
              <a:ext uri="{FF2B5EF4-FFF2-40B4-BE49-F238E27FC236}">
                <a16:creationId xmlns:a16="http://schemas.microsoft.com/office/drawing/2014/main" id="{9449BB48-BD66-413B-8072-EE38FFBC1777}"/>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Produits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consommateur</a:t>
            </a:r>
            <a:r>
              <a:rPr lang="nl-BE" b="1" dirty="0">
                <a:solidFill>
                  <a:schemeClr val="bg2">
                    <a:lumMod val="25000"/>
                  </a:schemeClr>
                </a:solidFill>
                <a:latin typeface="Calibri" panose="020F0502020204030204" pitchFamily="34" charset="0"/>
              </a:rPr>
              <a:t>: MECHANICA</a:t>
            </a:r>
          </a:p>
        </p:txBody>
      </p:sp>
      <p:pic>
        <p:nvPicPr>
          <p:cNvPr id="20" name="Afbeelding 19">
            <a:hlinkClick r:id="rId2" action="ppaction://hlinksldjump"/>
            <a:extLst>
              <a:ext uri="{FF2B5EF4-FFF2-40B4-BE49-F238E27FC236}">
                <a16:creationId xmlns:a16="http://schemas.microsoft.com/office/drawing/2014/main" id="{E9EC06C2-243C-4C28-9CE9-25226E6404F0}"/>
              </a:ext>
            </a:extLst>
          </p:cNvPr>
          <p:cNvPicPr>
            <a:picLocks noChangeAspect="1"/>
          </p:cNvPicPr>
          <p:nvPr/>
        </p:nvPicPr>
        <p:blipFill>
          <a:blip r:embed="rId3"/>
          <a:stretch>
            <a:fillRect/>
          </a:stretch>
        </p:blipFill>
        <p:spPr>
          <a:xfrm>
            <a:off x="2267744" y="1149536"/>
            <a:ext cx="1002467" cy="3371287"/>
          </a:xfrm>
          <a:prstGeom prst="rect">
            <a:avLst/>
          </a:prstGeom>
        </p:spPr>
      </p:pic>
      <p:pic>
        <p:nvPicPr>
          <p:cNvPr id="21" name="Afbeelding 20">
            <a:hlinkClick r:id="rId4" action="ppaction://hlinksldjump"/>
            <a:extLst>
              <a:ext uri="{FF2B5EF4-FFF2-40B4-BE49-F238E27FC236}">
                <a16:creationId xmlns:a16="http://schemas.microsoft.com/office/drawing/2014/main" id="{3A81B4C1-1EDD-4B81-945B-6E1B4EDCCB48}"/>
              </a:ext>
            </a:extLst>
          </p:cNvPr>
          <p:cNvPicPr>
            <a:picLocks noChangeAspect="1"/>
          </p:cNvPicPr>
          <p:nvPr/>
        </p:nvPicPr>
        <p:blipFill>
          <a:blip r:embed="rId5"/>
          <a:stretch>
            <a:fillRect/>
          </a:stretch>
        </p:blipFill>
        <p:spPr>
          <a:xfrm>
            <a:off x="3995936" y="1988840"/>
            <a:ext cx="3351435" cy="2276182"/>
          </a:xfrm>
          <a:prstGeom prst="rect">
            <a:avLst/>
          </a:prstGeom>
        </p:spPr>
      </p:pic>
      <p:sp>
        <p:nvSpPr>
          <p:cNvPr id="10" name="Gelijkbenige driehoek 9">
            <a:extLst>
              <a:ext uri="{FF2B5EF4-FFF2-40B4-BE49-F238E27FC236}">
                <a16:creationId xmlns:a16="http://schemas.microsoft.com/office/drawing/2014/main" id="{86B35F46-8CA7-4808-BC9D-877462AE3095}"/>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11" name="Gelijkbenige driehoek 10">
            <a:extLst>
              <a:ext uri="{FF2B5EF4-FFF2-40B4-BE49-F238E27FC236}">
                <a16:creationId xmlns:a16="http://schemas.microsoft.com/office/drawing/2014/main" id="{6BD6795E-A744-4C2F-9AD5-E094FF6CE00A}"/>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12" name="Gelijkbenige driehoek 47">
            <a:extLst>
              <a:ext uri="{FF2B5EF4-FFF2-40B4-BE49-F238E27FC236}">
                <a16:creationId xmlns:a16="http://schemas.microsoft.com/office/drawing/2014/main" id="{69238184-4356-468F-846F-C78391FB5E32}"/>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13" name="Groep 8">
            <a:extLst>
              <a:ext uri="{FF2B5EF4-FFF2-40B4-BE49-F238E27FC236}">
                <a16:creationId xmlns:a16="http://schemas.microsoft.com/office/drawing/2014/main" id="{FD9A3466-A98B-4A4B-BB04-2C086B1B6719}"/>
              </a:ext>
            </a:extLst>
          </p:cNvPr>
          <p:cNvGrpSpPr>
            <a:grpSpLocks/>
          </p:cNvGrpSpPr>
          <p:nvPr/>
        </p:nvGrpSpPr>
        <p:grpSpPr bwMode="auto">
          <a:xfrm>
            <a:off x="7694613" y="5589240"/>
            <a:ext cx="1341437" cy="247650"/>
            <a:chOff x="7694316" y="5629464"/>
            <a:chExt cx="1342180" cy="247015"/>
          </a:xfrm>
        </p:grpSpPr>
        <p:sp>
          <p:nvSpPr>
            <p:cNvPr id="14" name="Rechthoek: afgeronde hoeken 13">
              <a:hlinkClick r:id="rId6" action="ppaction://hlinksldjump"/>
              <a:extLst>
                <a:ext uri="{FF2B5EF4-FFF2-40B4-BE49-F238E27FC236}">
                  <a16:creationId xmlns:a16="http://schemas.microsoft.com/office/drawing/2014/main" id="{0CCDE16D-8383-4FAC-90F2-48E2DAB100F0}"/>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17" name="TextBox 1">
              <a:hlinkClick r:id="rId6" action="ppaction://hlinksldjump"/>
              <a:extLst>
                <a:ext uri="{FF2B5EF4-FFF2-40B4-BE49-F238E27FC236}">
                  <a16:creationId xmlns:a16="http://schemas.microsoft.com/office/drawing/2014/main" id="{0639430C-D5EB-4655-91D7-9640FAB34D98}"/>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18" name="Gelijkbenige driehoek 17">
              <a:extLst>
                <a:ext uri="{FF2B5EF4-FFF2-40B4-BE49-F238E27FC236}">
                  <a16:creationId xmlns:a16="http://schemas.microsoft.com/office/drawing/2014/main" id="{72E60341-33BB-496A-B8E4-D263E7DC135D}"/>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Tree>
    <p:extLst>
      <p:ext uri="{BB962C8B-B14F-4D97-AF65-F5344CB8AC3E}">
        <p14:creationId xmlns:p14="http://schemas.microsoft.com/office/powerpoint/2010/main" val="334739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0"/>
                                        </p:tgtEl>
                                      </p:cBhvr>
                                    </p:animEffect>
                                    <p:animScale>
                                      <p:cBhvr>
                                        <p:cTn id="7" dur="250" autoRev="1" fill="hold"/>
                                        <p:tgtEl>
                                          <p:spTgt spid="2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1"/>
                                        </p:tgtEl>
                                      </p:cBhvr>
                                    </p:animEffect>
                                    <p:animScale>
                                      <p:cBhvr>
                                        <p:cTn id="12"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205C2E78-1339-4E74-BAB6-2AAF8DCF65D4}"/>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Professionnels</a:t>
            </a:r>
            <a:r>
              <a:rPr lang="nl-BE" b="1" dirty="0">
                <a:solidFill>
                  <a:schemeClr val="bg2">
                    <a:lumMod val="25000"/>
                  </a:schemeClr>
                </a:solidFill>
                <a:latin typeface="Calibri" panose="020F0502020204030204" pitchFamily="34" charset="0"/>
              </a:rPr>
              <a:t>: CARBURANT</a:t>
            </a:r>
          </a:p>
        </p:txBody>
      </p:sp>
      <p:sp>
        <p:nvSpPr>
          <p:cNvPr id="65" name="Rechthoek: afgeronde hoeken 64">
            <a:hlinkClick r:id="rId2" action="ppaction://hlinksldjump"/>
            <a:extLst>
              <a:ext uri="{FF2B5EF4-FFF2-40B4-BE49-F238E27FC236}">
                <a16:creationId xmlns:a16="http://schemas.microsoft.com/office/drawing/2014/main" id="{94FD7A22-83EB-4441-8A4E-7DE31E386328}"/>
              </a:ext>
            </a:extLst>
          </p:cNvPr>
          <p:cNvSpPr/>
          <p:nvPr/>
        </p:nvSpPr>
        <p:spPr bwMode="auto">
          <a:xfrm>
            <a:off x="7694613" y="5589240"/>
            <a:ext cx="1341437" cy="247650"/>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6172" name="TextBox 1">
            <a:hlinkClick r:id="rId2" action="ppaction://hlinksldjump"/>
            <a:extLst>
              <a:ext uri="{FF2B5EF4-FFF2-40B4-BE49-F238E27FC236}">
                <a16:creationId xmlns:a16="http://schemas.microsoft.com/office/drawing/2014/main" id="{A9BF581A-460F-4CAD-8C99-2291439DB741}"/>
              </a:ext>
            </a:extLst>
          </p:cNvPr>
          <p:cNvSpPr txBox="1">
            <a:spLocks noChangeArrowheads="1"/>
          </p:cNvSpPr>
          <p:nvPr/>
        </p:nvSpPr>
        <p:spPr bwMode="auto">
          <a:xfrm>
            <a:off x="7862887" y="5590828"/>
            <a:ext cx="128036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6173" name="Gelijkbenige driehoek 66">
            <a:extLst>
              <a:ext uri="{FF2B5EF4-FFF2-40B4-BE49-F238E27FC236}">
                <a16:creationId xmlns:a16="http://schemas.microsoft.com/office/drawing/2014/main" id="{FF32B6E7-2B39-4CEC-8251-FA835F251F05}"/>
              </a:ext>
            </a:extLst>
          </p:cNvPr>
          <p:cNvSpPr>
            <a:spLocks noChangeArrowheads="1"/>
          </p:cNvSpPr>
          <p:nvPr/>
        </p:nvSpPr>
        <p:spPr bwMode="auto">
          <a:xfrm rot="5400000">
            <a:off x="7802836" y="5647977"/>
            <a:ext cx="144462" cy="125413"/>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pic>
        <p:nvPicPr>
          <p:cNvPr id="36" name="Afbeelding 16">
            <a:hlinkClick r:id="rId3" action="ppaction://hlinksldjump"/>
            <a:extLst>
              <a:ext uri="{FF2B5EF4-FFF2-40B4-BE49-F238E27FC236}">
                <a16:creationId xmlns:a16="http://schemas.microsoft.com/office/drawing/2014/main" id="{F5F95231-DE12-429C-8500-8D50851D89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620688"/>
            <a:ext cx="788214" cy="229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 name="Groep 17">
            <a:extLst>
              <a:ext uri="{FF2B5EF4-FFF2-40B4-BE49-F238E27FC236}">
                <a16:creationId xmlns:a16="http://schemas.microsoft.com/office/drawing/2014/main" id="{BF8DAE56-63A4-4259-8440-48B28CA91DCF}"/>
              </a:ext>
            </a:extLst>
          </p:cNvPr>
          <p:cNvGrpSpPr>
            <a:grpSpLocks/>
          </p:cNvGrpSpPr>
          <p:nvPr/>
        </p:nvGrpSpPr>
        <p:grpSpPr bwMode="auto">
          <a:xfrm>
            <a:off x="6660232" y="3120678"/>
            <a:ext cx="428625" cy="2468562"/>
            <a:chOff x="6948264" y="3429000"/>
            <a:chExt cx="428552" cy="2376264"/>
          </a:xfrm>
        </p:grpSpPr>
        <p:sp>
          <p:nvSpPr>
            <p:cNvPr id="38" name="Rechthoek 54">
              <a:extLst>
                <a:ext uri="{FF2B5EF4-FFF2-40B4-BE49-F238E27FC236}">
                  <a16:creationId xmlns:a16="http://schemas.microsoft.com/office/drawing/2014/main" id="{A6B6694A-FFF5-4F74-AB87-4BF2AD7D6E03}"/>
                </a:ext>
              </a:extLst>
            </p:cNvPr>
            <p:cNvSpPr>
              <a:spLocks noChangeArrowheads="1"/>
            </p:cNvSpPr>
            <p:nvPr/>
          </p:nvSpPr>
          <p:spPr bwMode="auto">
            <a:xfrm>
              <a:off x="6948265" y="4592418"/>
              <a:ext cx="428551" cy="1212846"/>
            </a:xfrm>
            <a:prstGeom prst="rect">
              <a:avLst/>
            </a:prstGeom>
            <a:solidFill>
              <a:srgbClr val="F5D90B"/>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9" name="Rechthoek 55">
              <a:extLst>
                <a:ext uri="{FF2B5EF4-FFF2-40B4-BE49-F238E27FC236}">
                  <a16:creationId xmlns:a16="http://schemas.microsoft.com/office/drawing/2014/main" id="{64BABE8E-025E-483E-89E6-D5B58A0218AF}"/>
                </a:ext>
              </a:extLst>
            </p:cNvPr>
            <p:cNvSpPr>
              <a:spLocks noChangeArrowheads="1"/>
            </p:cNvSpPr>
            <p:nvPr/>
          </p:nvSpPr>
          <p:spPr bwMode="auto">
            <a:xfrm>
              <a:off x="6948264" y="3429000"/>
              <a:ext cx="428551" cy="1296144"/>
            </a:xfrm>
            <a:prstGeom prst="rect">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pic>
        <p:nvPicPr>
          <p:cNvPr id="40" name="Afbeelding 8">
            <a:hlinkClick r:id="rId5" action="ppaction://hlinksldjump"/>
            <a:extLst>
              <a:ext uri="{FF2B5EF4-FFF2-40B4-BE49-F238E27FC236}">
                <a16:creationId xmlns:a16="http://schemas.microsoft.com/office/drawing/2014/main" id="{BB156178-011D-41A5-AA28-43D0685F19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8126" y="1170866"/>
            <a:ext cx="466587" cy="1754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Afbeelding 10">
            <a:hlinkClick r:id="rId7" action="ppaction://hlinksldjump"/>
            <a:extLst>
              <a:ext uri="{FF2B5EF4-FFF2-40B4-BE49-F238E27FC236}">
                <a16:creationId xmlns:a16="http://schemas.microsoft.com/office/drawing/2014/main" id="{4B039E9B-58A1-49D5-94F5-27AAAAECE0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3625" y="631801"/>
            <a:ext cx="788214" cy="229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Afbeelding 18">
            <a:hlinkClick r:id="rId9" action="ppaction://hlinksldjump"/>
            <a:extLst>
              <a:ext uri="{FF2B5EF4-FFF2-40B4-BE49-F238E27FC236}">
                <a16:creationId xmlns:a16="http://schemas.microsoft.com/office/drawing/2014/main" id="{A71AF676-2582-4687-AA20-9D9564B8DC0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82187" y="3185110"/>
            <a:ext cx="773114" cy="225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Afbeelding 19">
            <a:hlinkClick r:id="rId11" action="ppaction://hlinksldjump"/>
            <a:extLst>
              <a:ext uri="{FF2B5EF4-FFF2-40B4-BE49-F238E27FC236}">
                <a16:creationId xmlns:a16="http://schemas.microsoft.com/office/drawing/2014/main" id="{C6FF0773-C562-4428-81D0-84FAA01EF1E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97048" y="3150614"/>
            <a:ext cx="786703" cy="2293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Afbeelding 20">
            <a:hlinkClick r:id="rId13" action="ppaction://hlinksldjump"/>
            <a:extLst>
              <a:ext uri="{FF2B5EF4-FFF2-40B4-BE49-F238E27FC236}">
                <a16:creationId xmlns:a16="http://schemas.microsoft.com/office/drawing/2014/main" id="{C40EC0BE-9FE0-401E-B812-7C29A8D5037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25705" y="631801"/>
            <a:ext cx="783684" cy="2293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Afbeelding 24">
            <a:hlinkClick r:id="rId15" action="ppaction://hlinksldjump"/>
            <a:extLst>
              <a:ext uri="{FF2B5EF4-FFF2-40B4-BE49-F238E27FC236}">
                <a16:creationId xmlns:a16="http://schemas.microsoft.com/office/drawing/2014/main" id="{E4495345-FBDA-4B64-B444-3EF2D34D9AD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69189" y="979640"/>
            <a:ext cx="735365" cy="195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Afbeelding 29">
            <a:hlinkClick r:id="rId17" action="ppaction://hlinksldjump"/>
            <a:extLst>
              <a:ext uri="{FF2B5EF4-FFF2-40B4-BE49-F238E27FC236}">
                <a16:creationId xmlns:a16="http://schemas.microsoft.com/office/drawing/2014/main" id="{F584295A-2F9F-4916-AC63-D11256F6057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741870" y="3437369"/>
            <a:ext cx="730834" cy="196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Afbeelding 32">
            <a:hlinkClick r:id="rId19" action="ppaction://hlinksldjump"/>
            <a:extLst>
              <a:ext uri="{FF2B5EF4-FFF2-40B4-BE49-F238E27FC236}">
                <a16:creationId xmlns:a16="http://schemas.microsoft.com/office/drawing/2014/main" id="{A83953FF-9467-4AEF-BAEA-7D572481873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192176" y="3453625"/>
            <a:ext cx="744425" cy="1978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Afbeelding 47">
            <a:hlinkClick r:id="rId21" action="ppaction://hlinksldjump"/>
            <a:extLst>
              <a:ext uri="{FF2B5EF4-FFF2-40B4-BE49-F238E27FC236}">
                <a16:creationId xmlns:a16="http://schemas.microsoft.com/office/drawing/2014/main" id="{A6E92EEE-FC62-4B92-A777-AFFD7FBCF76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24070" y="625217"/>
            <a:ext cx="785194" cy="2289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Afbeelding 48">
            <a:hlinkClick r:id="rId23" action="ppaction://hlinksldjump"/>
            <a:extLst>
              <a:ext uri="{FF2B5EF4-FFF2-40B4-BE49-F238E27FC236}">
                <a16:creationId xmlns:a16="http://schemas.microsoft.com/office/drawing/2014/main" id="{B38C589A-1D3E-451C-A80A-E208FEDDAD72}"/>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24800" y="3167727"/>
            <a:ext cx="773114" cy="225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 name="Groep 50">
            <a:extLst>
              <a:ext uri="{FF2B5EF4-FFF2-40B4-BE49-F238E27FC236}">
                <a16:creationId xmlns:a16="http://schemas.microsoft.com/office/drawing/2014/main" id="{6A86618A-334B-4D5D-AD46-6A79A9A7C198}"/>
              </a:ext>
            </a:extLst>
          </p:cNvPr>
          <p:cNvGrpSpPr>
            <a:grpSpLocks/>
          </p:cNvGrpSpPr>
          <p:nvPr/>
        </p:nvGrpSpPr>
        <p:grpSpPr bwMode="auto">
          <a:xfrm>
            <a:off x="7614388" y="971936"/>
            <a:ext cx="736874" cy="1961475"/>
            <a:chOff x="4931383" y="1231883"/>
            <a:chExt cx="774555" cy="2061990"/>
          </a:xfrm>
        </p:grpSpPr>
        <p:pic>
          <p:nvPicPr>
            <p:cNvPr id="53" name="Afbeelding 13">
              <a:hlinkClick r:id="rId25" action="ppaction://hlinksldjump"/>
              <a:extLst>
                <a:ext uri="{FF2B5EF4-FFF2-40B4-BE49-F238E27FC236}">
                  <a16:creationId xmlns:a16="http://schemas.microsoft.com/office/drawing/2014/main" id="{E8B135A8-EC95-4B14-921D-C53A16D0E5C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931383" y="1231883"/>
              <a:ext cx="774555" cy="2061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Afbeelding 24">
              <a:extLst>
                <a:ext uri="{FF2B5EF4-FFF2-40B4-BE49-F238E27FC236}">
                  <a16:creationId xmlns:a16="http://schemas.microsoft.com/office/drawing/2014/main" id="{0C5504C9-72B3-43FF-A488-F9BEDF8E3FC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21336" t="20695" r="53944" b="59151"/>
            <a:stretch>
              <a:fillRect/>
            </a:stretch>
          </p:blipFill>
          <p:spPr bwMode="auto">
            <a:xfrm>
              <a:off x="5099394" y="1665407"/>
              <a:ext cx="191013" cy="41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 name="Rechthoek 15">
            <a:extLst>
              <a:ext uri="{FF2B5EF4-FFF2-40B4-BE49-F238E27FC236}">
                <a16:creationId xmlns:a16="http://schemas.microsoft.com/office/drawing/2014/main" id="{64C416EE-4E82-45FC-9492-62062AE5E35D}"/>
              </a:ext>
            </a:extLst>
          </p:cNvPr>
          <p:cNvSpPr>
            <a:spLocks noChangeArrowheads="1"/>
          </p:cNvSpPr>
          <p:nvPr/>
        </p:nvSpPr>
        <p:spPr bwMode="auto">
          <a:xfrm>
            <a:off x="398463" y="620688"/>
            <a:ext cx="428625" cy="2434675"/>
          </a:xfrm>
          <a:prstGeom prst="rect">
            <a:avLst/>
          </a:prstGeom>
          <a:solidFill>
            <a:srgbClr val="F5D90B"/>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57" name="TextBox 1">
            <a:extLst>
              <a:ext uri="{FF2B5EF4-FFF2-40B4-BE49-F238E27FC236}">
                <a16:creationId xmlns:a16="http://schemas.microsoft.com/office/drawing/2014/main" id="{9641B727-6178-4DC7-9F24-4A8127575FC5}"/>
              </a:ext>
            </a:extLst>
          </p:cNvPr>
          <p:cNvSpPr txBox="1"/>
          <p:nvPr/>
        </p:nvSpPr>
        <p:spPr>
          <a:xfrm rot="16200000">
            <a:off x="-80168" y="1531119"/>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DIESEL</a:t>
            </a:r>
          </a:p>
        </p:txBody>
      </p:sp>
      <p:sp>
        <p:nvSpPr>
          <p:cNvPr id="58" name="Rechthoek 50">
            <a:extLst>
              <a:ext uri="{FF2B5EF4-FFF2-40B4-BE49-F238E27FC236}">
                <a16:creationId xmlns:a16="http://schemas.microsoft.com/office/drawing/2014/main" id="{EF5982B4-2FDF-451C-83EA-24C1E8A5BD84}"/>
              </a:ext>
            </a:extLst>
          </p:cNvPr>
          <p:cNvSpPr>
            <a:spLocks noChangeArrowheads="1"/>
          </p:cNvSpPr>
          <p:nvPr/>
        </p:nvSpPr>
        <p:spPr bwMode="auto">
          <a:xfrm>
            <a:off x="403255" y="3211960"/>
            <a:ext cx="428625" cy="2364009"/>
          </a:xfrm>
          <a:prstGeom prst="rect">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59" name="TextBox 1">
            <a:extLst>
              <a:ext uri="{FF2B5EF4-FFF2-40B4-BE49-F238E27FC236}">
                <a16:creationId xmlns:a16="http://schemas.microsoft.com/office/drawing/2014/main" id="{9189D56C-3CCF-4376-9AB1-C1E14A1250B6}"/>
              </a:ext>
            </a:extLst>
          </p:cNvPr>
          <p:cNvSpPr txBox="1"/>
          <p:nvPr/>
        </p:nvSpPr>
        <p:spPr>
          <a:xfrm rot="16200000">
            <a:off x="-76200" y="4201539"/>
            <a:ext cx="1385888" cy="461962"/>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ESSENCE</a:t>
            </a:r>
          </a:p>
        </p:txBody>
      </p:sp>
      <p:sp>
        <p:nvSpPr>
          <p:cNvPr id="60" name="TextBox 1">
            <a:extLst>
              <a:ext uri="{FF2B5EF4-FFF2-40B4-BE49-F238E27FC236}">
                <a16:creationId xmlns:a16="http://schemas.microsoft.com/office/drawing/2014/main" id="{86DE33DA-66B2-4342-B85C-8D6D93998DB4}"/>
              </a:ext>
            </a:extLst>
          </p:cNvPr>
          <p:cNvSpPr txBox="1"/>
          <p:nvPr/>
        </p:nvSpPr>
        <p:spPr>
          <a:xfrm rot="16200000">
            <a:off x="5630160" y="4046585"/>
            <a:ext cx="2509837" cy="461963"/>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DIESEL/ESSENCE</a:t>
            </a:r>
          </a:p>
        </p:txBody>
      </p:sp>
      <p:sp>
        <p:nvSpPr>
          <p:cNvPr id="61" name="Rechthoek 58">
            <a:extLst>
              <a:ext uri="{FF2B5EF4-FFF2-40B4-BE49-F238E27FC236}">
                <a16:creationId xmlns:a16="http://schemas.microsoft.com/office/drawing/2014/main" id="{D9901AA0-0B3A-46D0-BD41-D121C27F1F88}"/>
              </a:ext>
            </a:extLst>
          </p:cNvPr>
          <p:cNvSpPr>
            <a:spLocks noChangeArrowheads="1"/>
          </p:cNvSpPr>
          <p:nvPr/>
        </p:nvSpPr>
        <p:spPr bwMode="auto">
          <a:xfrm>
            <a:off x="398463" y="3005459"/>
            <a:ext cx="8566025" cy="63501"/>
          </a:xfrm>
          <a:prstGeom prst="rect">
            <a:avLst/>
          </a:prstGeom>
          <a:solidFill>
            <a:srgbClr val="F5D90B"/>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62" name="Rechthoek 59">
            <a:extLst>
              <a:ext uri="{FF2B5EF4-FFF2-40B4-BE49-F238E27FC236}">
                <a16:creationId xmlns:a16="http://schemas.microsoft.com/office/drawing/2014/main" id="{9D9E16A4-0A2D-42A4-B031-481E10FB47E1}"/>
              </a:ext>
            </a:extLst>
          </p:cNvPr>
          <p:cNvSpPr>
            <a:spLocks noChangeArrowheads="1"/>
          </p:cNvSpPr>
          <p:nvPr/>
        </p:nvSpPr>
        <p:spPr bwMode="auto">
          <a:xfrm>
            <a:off x="415924" y="5521994"/>
            <a:ext cx="6076553" cy="76997"/>
          </a:xfrm>
          <a:prstGeom prst="rect">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63" name="Rechthoek 61">
            <a:extLst>
              <a:ext uri="{FF2B5EF4-FFF2-40B4-BE49-F238E27FC236}">
                <a16:creationId xmlns:a16="http://schemas.microsoft.com/office/drawing/2014/main" id="{E85EA38F-7B4E-4702-968D-DF57293FC5E2}"/>
              </a:ext>
            </a:extLst>
          </p:cNvPr>
          <p:cNvSpPr>
            <a:spLocks noChangeArrowheads="1"/>
          </p:cNvSpPr>
          <p:nvPr/>
        </p:nvSpPr>
        <p:spPr bwMode="auto">
          <a:xfrm>
            <a:off x="7085533" y="5517232"/>
            <a:ext cx="448517" cy="58737"/>
          </a:xfrm>
          <a:prstGeom prst="rect">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64" name="Rechthoek 62">
            <a:extLst>
              <a:ext uri="{FF2B5EF4-FFF2-40B4-BE49-F238E27FC236}">
                <a16:creationId xmlns:a16="http://schemas.microsoft.com/office/drawing/2014/main" id="{2E7EDC20-D65E-49D3-8094-C091DD5BEC8C}"/>
              </a:ext>
            </a:extLst>
          </p:cNvPr>
          <p:cNvSpPr>
            <a:spLocks noChangeArrowheads="1"/>
          </p:cNvSpPr>
          <p:nvPr/>
        </p:nvSpPr>
        <p:spPr bwMode="auto">
          <a:xfrm>
            <a:off x="7524328" y="5517232"/>
            <a:ext cx="448517" cy="60325"/>
          </a:xfrm>
          <a:prstGeom prst="rect">
            <a:avLst/>
          </a:prstGeom>
          <a:solidFill>
            <a:srgbClr val="F5D90B"/>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pic>
        <p:nvPicPr>
          <p:cNvPr id="66" name="Afbeelding 65">
            <a:hlinkClick r:id="rId27" action="ppaction://hlinksldjump"/>
            <a:extLst>
              <a:ext uri="{FF2B5EF4-FFF2-40B4-BE49-F238E27FC236}">
                <a16:creationId xmlns:a16="http://schemas.microsoft.com/office/drawing/2014/main" id="{FF7F9B78-C52D-4392-A472-D60DDFCE70D0}"/>
              </a:ext>
            </a:extLst>
          </p:cNvPr>
          <p:cNvPicPr>
            <a:picLocks noChangeAspect="1"/>
          </p:cNvPicPr>
          <p:nvPr/>
        </p:nvPicPr>
        <p:blipFill>
          <a:blip r:embed="rId28"/>
          <a:stretch>
            <a:fillRect/>
          </a:stretch>
        </p:blipFill>
        <p:spPr>
          <a:xfrm>
            <a:off x="3917835" y="3217874"/>
            <a:ext cx="756989" cy="2207628"/>
          </a:xfrm>
          <a:prstGeom prst="rect">
            <a:avLst/>
          </a:prstGeom>
        </p:spPr>
      </p:pic>
      <p:pic>
        <p:nvPicPr>
          <p:cNvPr id="67" name="Afbeelding 66">
            <a:hlinkClick r:id="rId29" action="ppaction://hlinksldjump"/>
            <a:extLst>
              <a:ext uri="{FF2B5EF4-FFF2-40B4-BE49-F238E27FC236}">
                <a16:creationId xmlns:a16="http://schemas.microsoft.com/office/drawing/2014/main" id="{9B95B788-A9FB-474E-A00E-4C0AD2EC38DE}"/>
              </a:ext>
            </a:extLst>
          </p:cNvPr>
          <p:cNvPicPr>
            <a:picLocks noChangeAspect="1"/>
          </p:cNvPicPr>
          <p:nvPr/>
        </p:nvPicPr>
        <p:blipFill>
          <a:blip r:embed="rId30"/>
          <a:stretch>
            <a:fillRect/>
          </a:stretch>
        </p:blipFill>
        <p:spPr>
          <a:xfrm>
            <a:off x="4922657" y="641253"/>
            <a:ext cx="782290" cy="2281412"/>
          </a:xfrm>
          <a:prstGeom prst="rect">
            <a:avLst/>
          </a:prstGeom>
        </p:spPr>
      </p:pic>
      <p:sp>
        <p:nvSpPr>
          <p:cNvPr id="69" name="Ovaal 68">
            <a:extLst>
              <a:ext uri="{FF2B5EF4-FFF2-40B4-BE49-F238E27FC236}">
                <a16:creationId xmlns:a16="http://schemas.microsoft.com/office/drawing/2014/main" id="{27613B5F-C061-4FE8-B2E3-07AB0BBF649F}"/>
              </a:ext>
            </a:extLst>
          </p:cNvPr>
          <p:cNvSpPr/>
          <p:nvPr/>
        </p:nvSpPr>
        <p:spPr bwMode="auto">
          <a:xfrm>
            <a:off x="5052011" y="799998"/>
            <a:ext cx="773113" cy="773113"/>
          </a:xfrm>
          <a:prstGeom prst="ellipse">
            <a:avLst/>
          </a:prstGeom>
          <a:solidFill>
            <a:srgbClr val="FF9933"/>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71" name="Ovaal 70">
            <a:extLst>
              <a:ext uri="{FF2B5EF4-FFF2-40B4-BE49-F238E27FC236}">
                <a16:creationId xmlns:a16="http://schemas.microsoft.com/office/drawing/2014/main" id="{4E2228B5-B059-4397-BB3A-85F7F5075304}"/>
              </a:ext>
            </a:extLst>
          </p:cNvPr>
          <p:cNvSpPr/>
          <p:nvPr/>
        </p:nvSpPr>
        <p:spPr bwMode="auto">
          <a:xfrm>
            <a:off x="3973629" y="3342150"/>
            <a:ext cx="773113" cy="773113"/>
          </a:xfrm>
          <a:prstGeom prst="ellipse">
            <a:avLst/>
          </a:prstGeom>
          <a:solidFill>
            <a:srgbClr val="FF9933"/>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72" name="Tekstvak 71">
            <a:extLst>
              <a:ext uri="{FF2B5EF4-FFF2-40B4-BE49-F238E27FC236}">
                <a16:creationId xmlns:a16="http://schemas.microsoft.com/office/drawing/2014/main" id="{F519F593-1CCF-4383-B0ED-9F1A04F4FA3C}"/>
              </a:ext>
            </a:extLst>
          </p:cNvPr>
          <p:cNvSpPr txBox="1"/>
          <p:nvPr/>
        </p:nvSpPr>
        <p:spPr>
          <a:xfrm>
            <a:off x="3933830" y="3610875"/>
            <a:ext cx="847027" cy="276999"/>
          </a:xfrm>
          <a:prstGeom prst="rect">
            <a:avLst/>
          </a:prstGeom>
          <a:noFill/>
        </p:spPr>
        <p:txBody>
          <a:bodyPr wrap="none" rtlCol="0">
            <a:spAutoFit/>
          </a:bodyPr>
          <a:lstStyle/>
          <a:p>
            <a:r>
              <a:rPr lang="nl-BE" sz="1200" b="1" dirty="0">
                <a:solidFill>
                  <a:schemeClr val="bg1"/>
                </a:solidFill>
                <a:latin typeface="Calibri" panose="020F0502020204030204" pitchFamily="34" charset="0"/>
                <a:cs typeface="Calibri" panose="020F0502020204030204" pitchFamily="34" charset="0"/>
              </a:rPr>
              <a:t>NOUVEAU</a:t>
            </a:r>
          </a:p>
        </p:txBody>
      </p:sp>
      <p:pic>
        <p:nvPicPr>
          <p:cNvPr id="73" name="Afbeelding 72">
            <a:hlinkClick r:id="rId31" action="ppaction://hlinksldjump"/>
            <a:extLst>
              <a:ext uri="{FF2B5EF4-FFF2-40B4-BE49-F238E27FC236}">
                <a16:creationId xmlns:a16="http://schemas.microsoft.com/office/drawing/2014/main" id="{12BFBCB0-30AE-474E-BCF9-33B7F6996C56}"/>
              </a:ext>
            </a:extLst>
          </p:cNvPr>
          <p:cNvPicPr>
            <a:picLocks noChangeAspect="1"/>
          </p:cNvPicPr>
          <p:nvPr/>
        </p:nvPicPr>
        <p:blipFill>
          <a:blip r:embed="rId32"/>
          <a:stretch>
            <a:fillRect/>
          </a:stretch>
        </p:blipFill>
        <p:spPr>
          <a:xfrm>
            <a:off x="4808334" y="3211960"/>
            <a:ext cx="780871" cy="2207629"/>
          </a:xfrm>
          <a:prstGeom prst="rect">
            <a:avLst/>
          </a:prstGeom>
        </p:spPr>
      </p:pic>
      <p:pic>
        <p:nvPicPr>
          <p:cNvPr id="74" name="Afbeelding 73">
            <a:hlinkClick r:id="rId33" action="ppaction://hlinksldjump"/>
            <a:extLst>
              <a:ext uri="{FF2B5EF4-FFF2-40B4-BE49-F238E27FC236}">
                <a16:creationId xmlns:a16="http://schemas.microsoft.com/office/drawing/2014/main" id="{228230CE-8045-45EE-BBA7-062AB3BC77C9}"/>
              </a:ext>
            </a:extLst>
          </p:cNvPr>
          <p:cNvPicPr>
            <a:picLocks noChangeAspect="1"/>
          </p:cNvPicPr>
          <p:nvPr/>
        </p:nvPicPr>
        <p:blipFill>
          <a:blip r:embed="rId34"/>
          <a:stretch>
            <a:fillRect/>
          </a:stretch>
        </p:blipFill>
        <p:spPr>
          <a:xfrm>
            <a:off x="5858762" y="634613"/>
            <a:ext cx="782290" cy="2276694"/>
          </a:xfrm>
          <a:prstGeom prst="rect">
            <a:avLst/>
          </a:prstGeom>
        </p:spPr>
      </p:pic>
      <p:sp>
        <p:nvSpPr>
          <p:cNvPr id="75" name="Ovaal 74">
            <a:extLst>
              <a:ext uri="{FF2B5EF4-FFF2-40B4-BE49-F238E27FC236}">
                <a16:creationId xmlns:a16="http://schemas.microsoft.com/office/drawing/2014/main" id="{8B698926-5CB6-441E-BE9A-5EC646B82016}"/>
              </a:ext>
            </a:extLst>
          </p:cNvPr>
          <p:cNvSpPr/>
          <p:nvPr/>
        </p:nvSpPr>
        <p:spPr bwMode="auto">
          <a:xfrm>
            <a:off x="4882696" y="3342150"/>
            <a:ext cx="773113" cy="773113"/>
          </a:xfrm>
          <a:prstGeom prst="ellipse">
            <a:avLst/>
          </a:prstGeom>
          <a:solidFill>
            <a:srgbClr val="FF9933"/>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77" name="Ovaal 76">
            <a:extLst>
              <a:ext uri="{FF2B5EF4-FFF2-40B4-BE49-F238E27FC236}">
                <a16:creationId xmlns:a16="http://schemas.microsoft.com/office/drawing/2014/main" id="{4DAE2A4A-0B76-4A75-A7FF-59CAA485FE98}"/>
              </a:ext>
            </a:extLst>
          </p:cNvPr>
          <p:cNvSpPr/>
          <p:nvPr/>
        </p:nvSpPr>
        <p:spPr bwMode="auto">
          <a:xfrm>
            <a:off x="5979711" y="770622"/>
            <a:ext cx="773113" cy="773113"/>
          </a:xfrm>
          <a:prstGeom prst="ellipse">
            <a:avLst/>
          </a:prstGeom>
          <a:solidFill>
            <a:srgbClr val="FF9933"/>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79" name="Tekstvak 78">
            <a:extLst>
              <a:ext uri="{FF2B5EF4-FFF2-40B4-BE49-F238E27FC236}">
                <a16:creationId xmlns:a16="http://schemas.microsoft.com/office/drawing/2014/main" id="{BE2C8E5C-E106-4474-97E5-54A40FF8C4F7}"/>
              </a:ext>
            </a:extLst>
          </p:cNvPr>
          <p:cNvSpPr txBox="1"/>
          <p:nvPr/>
        </p:nvSpPr>
        <p:spPr>
          <a:xfrm>
            <a:off x="4836444" y="3620168"/>
            <a:ext cx="847027" cy="276999"/>
          </a:xfrm>
          <a:prstGeom prst="rect">
            <a:avLst/>
          </a:prstGeom>
          <a:noFill/>
        </p:spPr>
        <p:txBody>
          <a:bodyPr wrap="none" rtlCol="0">
            <a:spAutoFit/>
          </a:bodyPr>
          <a:lstStyle/>
          <a:p>
            <a:r>
              <a:rPr lang="nl-BE" sz="1200" b="1" dirty="0">
                <a:solidFill>
                  <a:schemeClr val="bg1"/>
                </a:solidFill>
                <a:latin typeface="Calibri" panose="020F0502020204030204" pitchFamily="34" charset="0"/>
                <a:cs typeface="Calibri" panose="020F0502020204030204" pitchFamily="34" charset="0"/>
              </a:rPr>
              <a:t>NOUVEAU</a:t>
            </a:r>
          </a:p>
        </p:txBody>
      </p:sp>
      <p:sp>
        <p:nvSpPr>
          <p:cNvPr id="81" name="Tekstvak 80">
            <a:extLst>
              <a:ext uri="{FF2B5EF4-FFF2-40B4-BE49-F238E27FC236}">
                <a16:creationId xmlns:a16="http://schemas.microsoft.com/office/drawing/2014/main" id="{742035ED-7FB2-4BA4-8C35-30665AD8EB93}"/>
              </a:ext>
            </a:extLst>
          </p:cNvPr>
          <p:cNvSpPr txBox="1"/>
          <p:nvPr/>
        </p:nvSpPr>
        <p:spPr>
          <a:xfrm>
            <a:off x="5024077" y="1045681"/>
            <a:ext cx="847027" cy="276999"/>
          </a:xfrm>
          <a:prstGeom prst="rect">
            <a:avLst/>
          </a:prstGeom>
          <a:noFill/>
        </p:spPr>
        <p:txBody>
          <a:bodyPr wrap="none" rtlCol="0">
            <a:spAutoFit/>
          </a:bodyPr>
          <a:lstStyle/>
          <a:p>
            <a:r>
              <a:rPr lang="nl-BE" sz="1200" b="1" dirty="0">
                <a:solidFill>
                  <a:schemeClr val="bg1"/>
                </a:solidFill>
                <a:latin typeface="Calibri" panose="020F0502020204030204" pitchFamily="34" charset="0"/>
                <a:cs typeface="Calibri" panose="020F0502020204030204" pitchFamily="34" charset="0"/>
              </a:rPr>
              <a:t>NOUVEAU</a:t>
            </a:r>
          </a:p>
        </p:txBody>
      </p:sp>
      <p:sp>
        <p:nvSpPr>
          <p:cNvPr id="82" name="Tekstvak 81">
            <a:extLst>
              <a:ext uri="{FF2B5EF4-FFF2-40B4-BE49-F238E27FC236}">
                <a16:creationId xmlns:a16="http://schemas.microsoft.com/office/drawing/2014/main" id="{6BAC8316-B81C-4CC0-9383-D54F9D7EA7A0}"/>
              </a:ext>
            </a:extLst>
          </p:cNvPr>
          <p:cNvSpPr txBox="1"/>
          <p:nvPr/>
        </p:nvSpPr>
        <p:spPr>
          <a:xfrm>
            <a:off x="5959374" y="1021515"/>
            <a:ext cx="847027" cy="276999"/>
          </a:xfrm>
          <a:prstGeom prst="rect">
            <a:avLst/>
          </a:prstGeom>
          <a:noFill/>
        </p:spPr>
        <p:txBody>
          <a:bodyPr wrap="none" rtlCol="0">
            <a:spAutoFit/>
          </a:bodyPr>
          <a:lstStyle/>
          <a:p>
            <a:r>
              <a:rPr lang="nl-BE" sz="1200" b="1" dirty="0">
                <a:solidFill>
                  <a:schemeClr val="bg1"/>
                </a:solidFill>
                <a:latin typeface="Calibri" panose="020F0502020204030204" pitchFamily="34" charset="0"/>
                <a:cs typeface="Calibri" panose="020F0502020204030204" pitchFamily="34" charset="0"/>
              </a:rPr>
              <a:t>NOUVEAU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1"/>
                                        </p:tgtEl>
                                      </p:cBhvr>
                                    </p:animEffect>
                                    <p:animScale>
                                      <p:cBhvr>
                                        <p:cTn id="7" dur="250" autoRev="1" fill="hold"/>
                                        <p:tgtEl>
                                          <p:spTgt spid="51"/>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66"/>
                                        </p:tgtEl>
                                      </p:cBhvr>
                                    </p:animEffect>
                                    <p:animScale>
                                      <p:cBhvr>
                                        <p:cTn id="12" dur="250" autoRev="1" fill="hold"/>
                                        <p:tgtEl>
                                          <p:spTgt spid="66"/>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67"/>
                                        </p:tgtEl>
                                      </p:cBhvr>
                                    </p:animEffect>
                                    <p:animScale>
                                      <p:cBhvr>
                                        <p:cTn id="17" dur="250" autoRev="1" fill="hold"/>
                                        <p:tgtEl>
                                          <p:spTgt spid="67"/>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66"/>
                                        </p:tgtEl>
                                      </p:cBhvr>
                                    </p:animEffect>
                                    <p:animScale>
                                      <p:cBhvr>
                                        <p:cTn id="22" dur="250" autoRev="1" fill="hold"/>
                                        <p:tgtEl>
                                          <p:spTgt spid="66"/>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73"/>
                                        </p:tgtEl>
                                      </p:cBhvr>
                                    </p:animEffect>
                                    <p:animScale>
                                      <p:cBhvr>
                                        <p:cTn id="27" dur="250" autoRev="1" fill="hold"/>
                                        <p:tgtEl>
                                          <p:spTgt spid="73"/>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74"/>
                                        </p:tgtEl>
                                      </p:cBhvr>
                                    </p:animEffect>
                                    <p:animScale>
                                      <p:cBhvr>
                                        <p:cTn id="32" dur="250" autoRev="1" fill="hold"/>
                                        <p:tgtEl>
                                          <p:spTgt spid="74"/>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67"/>
                                        </p:tgtEl>
                                      </p:cBhvr>
                                    </p:animEffect>
                                    <p:animScale>
                                      <p:cBhvr>
                                        <p:cTn id="37" dur="250" autoRev="1" fill="hold"/>
                                        <p:tgtEl>
                                          <p:spTgt spid="67"/>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74"/>
                                        </p:tgtEl>
                                      </p:cBhvr>
                                    </p:animEffect>
                                    <p:animScale>
                                      <p:cBhvr>
                                        <p:cTn id="42" dur="250" autoRev="1" fill="hold"/>
                                        <p:tgtEl>
                                          <p:spTgt spid="74"/>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73"/>
                                        </p:tgtEl>
                                      </p:cBhvr>
                                    </p:animEffect>
                                    <p:animScale>
                                      <p:cBhvr>
                                        <p:cTn id="47" dur="250" autoRev="1" fill="hold"/>
                                        <p:tgtEl>
                                          <p:spTgt spid="73"/>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67"/>
                                        </p:tgtEl>
                                      </p:cBhvr>
                                    </p:animEffect>
                                    <p:animScale>
                                      <p:cBhvr>
                                        <p:cTn id="52" dur="250" autoRev="1" fill="hold"/>
                                        <p:tgtEl>
                                          <p:spTgt spid="67"/>
                                        </p:tgtEl>
                                      </p:cBhvr>
                                      <p:by x="105000" y="105000"/>
                                    </p:animScale>
                                  </p:childTnLst>
                                </p:cTn>
                              </p:par>
                            </p:childTnLst>
                          </p:cTn>
                        </p:par>
                      </p:childTnLst>
                    </p:cTn>
                  </p:par>
                  <p:par>
                    <p:cTn id="53" fill="hold">
                      <p:stCondLst>
                        <p:cond delay="indefinite"/>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74"/>
                                        </p:tgtEl>
                                      </p:cBhvr>
                                    </p:animEffect>
                                    <p:animScale>
                                      <p:cBhvr>
                                        <p:cTn id="57" dur="250" autoRev="1" fill="hold"/>
                                        <p:tgtEl>
                                          <p:spTgt spid="74"/>
                                        </p:tgtEl>
                                      </p:cBhvr>
                                      <p:by x="105000" y="105000"/>
                                    </p:animScale>
                                  </p:childTnLst>
                                </p:cTn>
                              </p:par>
                            </p:childTnLst>
                          </p:cTn>
                        </p:par>
                      </p:childTnLst>
                    </p:cTn>
                  </p:par>
                  <p:par>
                    <p:cTn id="58" fill="hold">
                      <p:stCondLst>
                        <p:cond delay="indefinite"/>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66"/>
                                        </p:tgtEl>
                                      </p:cBhvr>
                                    </p:animEffect>
                                    <p:animScale>
                                      <p:cBhvr>
                                        <p:cTn id="62" dur="250" autoRev="1" fill="hold"/>
                                        <p:tgtEl>
                                          <p:spTgt spid="66"/>
                                        </p:tgtEl>
                                      </p:cBhvr>
                                      <p:by x="105000" y="105000"/>
                                    </p:animScale>
                                  </p:childTnLst>
                                </p:cTn>
                              </p:par>
                            </p:childTnLst>
                          </p:cTn>
                        </p:par>
                      </p:childTnLst>
                    </p:cTn>
                  </p:par>
                  <p:par>
                    <p:cTn id="63" fill="hold">
                      <p:stCondLst>
                        <p:cond delay="indefinite"/>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73"/>
                                        </p:tgtEl>
                                      </p:cBhvr>
                                    </p:animEffect>
                                    <p:animScale>
                                      <p:cBhvr>
                                        <p:cTn id="67" dur="250" autoRev="1" fill="hold"/>
                                        <p:tgtEl>
                                          <p:spTgt spid="7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tCondLst>
                  <p:cond evt="onClick" delay="0">
                    <p:tgtEl>
                      <p:spTgt spid="41"/>
                    </p:tgtEl>
                  </p:cond>
                </p:stCondLst>
                <p:endSync evt="end" delay="0">
                  <p:rtn val="all"/>
                </p:endSync>
                <p:childTnLst>
                  <p:par>
                    <p:cTn id="69" fill="hold">
                      <p:stCondLst>
                        <p:cond delay="0"/>
                      </p:stCondLst>
                      <p:childTnLst>
                        <p:par>
                          <p:cTn id="70" fill="hold">
                            <p:stCondLst>
                              <p:cond delay="0"/>
                            </p:stCondLst>
                            <p:childTnLst>
                              <p:par>
                                <p:cTn id="71" presetID="26" presetClass="emph" presetSubtype="0" fill="hold" nodeType="clickEffect">
                                  <p:stCondLst>
                                    <p:cond delay="0"/>
                                  </p:stCondLst>
                                  <p:childTnLst>
                                    <p:animEffect transition="out" filter="fade">
                                      <p:cBhvr>
                                        <p:cTn id="72" dur="500" tmFilter="0, 0; .2, .5; .8, .5; 1, 0"/>
                                        <p:tgtEl>
                                          <p:spTgt spid="41"/>
                                        </p:tgtEl>
                                      </p:cBhvr>
                                    </p:animEffect>
                                    <p:animScale>
                                      <p:cBhvr>
                                        <p:cTn id="73" dur="250" autoRev="1" fill="hold"/>
                                        <p:tgtEl>
                                          <p:spTgt spid="41"/>
                                        </p:tgtEl>
                                      </p:cBhvr>
                                      <p:by x="105000" y="105000"/>
                                    </p:animScale>
                                  </p:childTnLst>
                                </p:cTn>
                              </p:par>
                            </p:childTnLst>
                          </p:cTn>
                        </p:par>
                      </p:childTnLst>
                    </p:cTn>
                  </p:par>
                </p:childTnLst>
              </p:cTn>
              <p:nextCondLst>
                <p:cond evt="onClick" delay="0">
                  <p:tgtEl>
                    <p:spTgt spid="41"/>
                  </p:tgtEl>
                </p:cond>
              </p:nextCondLst>
            </p:seq>
            <p:seq concurrent="1" nextAc="seek">
              <p:cTn id="74" restart="whenNotActive" fill="hold" evtFilter="cancelBubble" nodeType="interactiveSeq">
                <p:stCondLst>
                  <p:cond evt="onClick" delay="0">
                    <p:tgtEl>
                      <p:spTgt spid="48"/>
                    </p:tgtEl>
                  </p:cond>
                </p:stCondLst>
                <p:endSync evt="end" delay="0">
                  <p:rtn val="all"/>
                </p:endSync>
                <p:childTnLst>
                  <p:par>
                    <p:cTn id="75" fill="hold">
                      <p:stCondLst>
                        <p:cond delay="0"/>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48"/>
                                        </p:tgtEl>
                                      </p:cBhvr>
                                    </p:animEffect>
                                    <p:animScale>
                                      <p:cBhvr>
                                        <p:cTn id="79" dur="250" autoRev="1" fill="hold"/>
                                        <p:tgtEl>
                                          <p:spTgt spid="48"/>
                                        </p:tgtEl>
                                      </p:cBhvr>
                                      <p:by x="105000" y="105000"/>
                                    </p:animScale>
                                  </p:childTnLst>
                                </p:cTn>
                              </p:par>
                            </p:childTnLst>
                          </p:cTn>
                        </p:par>
                      </p:childTnLst>
                    </p:cTn>
                  </p:par>
                </p:childTnLst>
              </p:cTn>
              <p:nextCondLst>
                <p:cond evt="onClick" delay="0">
                  <p:tgtEl>
                    <p:spTgt spid="48"/>
                  </p:tgtEl>
                </p:cond>
              </p:nextCondLst>
            </p:seq>
            <p:seq concurrent="1" nextAc="seek">
              <p:cTn id="80" restart="whenNotActive" fill="hold" evtFilter="cancelBubble" nodeType="interactiveSeq">
                <p:stCondLst>
                  <p:cond evt="onClick" delay="0">
                    <p:tgtEl>
                      <p:spTgt spid="44"/>
                    </p:tgtEl>
                  </p:cond>
                </p:stCondLst>
                <p:endSync evt="end" delay="0">
                  <p:rtn val="all"/>
                </p:endSync>
                <p:childTnLst>
                  <p:par>
                    <p:cTn id="81" fill="hold">
                      <p:stCondLst>
                        <p:cond delay="0"/>
                      </p:stCondLst>
                      <p:childTnLst>
                        <p:par>
                          <p:cTn id="82" fill="hold">
                            <p:stCondLst>
                              <p:cond delay="0"/>
                            </p:stCondLst>
                            <p:childTnLst>
                              <p:par>
                                <p:cTn id="83" presetID="26" presetClass="emph" presetSubtype="0" fill="hold" nodeType="clickEffect">
                                  <p:stCondLst>
                                    <p:cond delay="0"/>
                                  </p:stCondLst>
                                  <p:childTnLst>
                                    <p:animEffect transition="out" filter="fade">
                                      <p:cBhvr>
                                        <p:cTn id="84" dur="500" tmFilter="0, 0; .2, .5; .8, .5; 1, 0"/>
                                        <p:tgtEl>
                                          <p:spTgt spid="44"/>
                                        </p:tgtEl>
                                      </p:cBhvr>
                                    </p:animEffect>
                                    <p:animScale>
                                      <p:cBhvr>
                                        <p:cTn id="85" dur="250" autoRev="1" fill="hold"/>
                                        <p:tgtEl>
                                          <p:spTgt spid="44"/>
                                        </p:tgtEl>
                                      </p:cBhvr>
                                      <p:by x="105000" y="105000"/>
                                    </p:animScale>
                                  </p:childTnLst>
                                </p:cTn>
                              </p:par>
                            </p:childTnLst>
                          </p:cTn>
                        </p:par>
                      </p:childTnLst>
                    </p:cTn>
                  </p:par>
                </p:childTnLst>
              </p:cTn>
              <p:nextCondLst>
                <p:cond evt="onClick" delay="0">
                  <p:tgtEl>
                    <p:spTgt spid="44"/>
                  </p:tgtEl>
                </p:cond>
              </p:nextCondLst>
            </p:seq>
            <p:seq concurrent="1" nextAc="seek">
              <p:cTn id="86" restart="whenNotActive" fill="hold" evtFilter="cancelBubble" nodeType="interactiveSeq">
                <p:stCondLst>
                  <p:cond evt="onClick" delay="0">
                    <p:tgtEl>
                      <p:spTgt spid="45"/>
                    </p:tgtEl>
                  </p:cond>
                </p:stCondLst>
                <p:endSync evt="end" delay="0">
                  <p:rtn val="all"/>
                </p:endSync>
                <p:childTnLst>
                  <p:par>
                    <p:cTn id="87" fill="hold">
                      <p:stCondLst>
                        <p:cond delay="0"/>
                      </p:stCondLst>
                      <p:childTnLst>
                        <p:par>
                          <p:cTn id="88" fill="hold">
                            <p:stCondLst>
                              <p:cond delay="0"/>
                            </p:stCondLst>
                            <p:childTnLst>
                              <p:par>
                                <p:cTn id="89" presetID="26" presetClass="emph" presetSubtype="0" fill="hold" nodeType="clickEffect">
                                  <p:stCondLst>
                                    <p:cond delay="0"/>
                                  </p:stCondLst>
                                  <p:childTnLst>
                                    <p:animEffect transition="out" filter="fade">
                                      <p:cBhvr>
                                        <p:cTn id="90" dur="500" tmFilter="0, 0; .2, .5; .8, .5; 1, 0"/>
                                        <p:tgtEl>
                                          <p:spTgt spid="45"/>
                                        </p:tgtEl>
                                      </p:cBhvr>
                                    </p:animEffect>
                                    <p:animScale>
                                      <p:cBhvr>
                                        <p:cTn id="91" dur="250" autoRev="1" fill="hold"/>
                                        <p:tgtEl>
                                          <p:spTgt spid="45"/>
                                        </p:tgtEl>
                                      </p:cBhvr>
                                      <p:by x="105000" y="105000"/>
                                    </p:animScale>
                                  </p:childTnLst>
                                </p:cTn>
                              </p:par>
                            </p:childTnLst>
                          </p:cTn>
                        </p:par>
                      </p:childTnLst>
                    </p:cTn>
                  </p:par>
                </p:childTnLst>
              </p:cTn>
              <p:nextCondLst>
                <p:cond evt="onClick" delay="0">
                  <p:tgtEl>
                    <p:spTgt spid="45"/>
                  </p:tgtEl>
                </p:cond>
              </p:nextCondLst>
            </p:seq>
            <p:seq concurrent="1" nextAc="seek">
              <p:cTn id="92" restart="whenNotActive" fill="hold" evtFilter="cancelBubble" nodeType="interactiveSeq">
                <p:stCondLst>
                  <p:cond evt="onClick" delay="0">
                    <p:tgtEl>
                      <p:spTgt spid="51"/>
                    </p:tgtEl>
                  </p:cond>
                </p:stCondLst>
                <p:endSync evt="end" delay="0">
                  <p:rtn val="all"/>
                </p:endSync>
                <p:childTnLst>
                  <p:par>
                    <p:cTn id="93" fill="hold">
                      <p:stCondLst>
                        <p:cond delay="0"/>
                      </p:stCondLst>
                      <p:childTnLst>
                        <p:par>
                          <p:cTn id="94" fill="hold">
                            <p:stCondLst>
                              <p:cond delay="0"/>
                            </p:stCondLst>
                            <p:childTnLst>
                              <p:par>
                                <p:cTn id="95" presetID="26" presetClass="emph" presetSubtype="0" fill="hold" nodeType="clickEffect">
                                  <p:stCondLst>
                                    <p:cond delay="0"/>
                                  </p:stCondLst>
                                  <p:childTnLst>
                                    <p:animEffect transition="out" filter="fade">
                                      <p:cBhvr>
                                        <p:cTn id="96" dur="500" tmFilter="0, 0; .2, .5; .8, .5; 1, 0"/>
                                        <p:tgtEl>
                                          <p:spTgt spid="51"/>
                                        </p:tgtEl>
                                      </p:cBhvr>
                                    </p:animEffect>
                                    <p:animScale>
                                      <p:cBhvr>
                                        <p:cTn id="97" dur="250" autoRev="1" fill="hold"/>
                                        <p:tgtEl>
                                          <p:spTgt spid="51"/>
                                        </p:tgtEl>
                                      </p:cBhvr>
                                      <p:by x="105000" y="105000"/>
                                    </p:animScale>
                                  </p:childTnLst>
                                </p:cTn>
                              </p:par>
                            </p:childTnLst>
                          </p:cTn>
                        </p:par>
                      </p:childTnLst>
                    </p:cTn>
                  </p:par>
                </p:childTnLst>
              </p:cTn>
              <p:nextCondLst>
                <p:cond evt="onClick" delay="0">
                  <p:tgtEl>
                    <p:spTgt spid="51"/>
                  </p:tgtEl>
                </p:cond>
              </p:nextCondLst>
            </p:seq>
            <p:seq concurrent="1" nextAc="seek">
              <p:cTn id="98" restart="whenNotActive" fill="hold" evtFilter="cancelBubble" nodeType="interactiveSeq">
                <p:stCondLst>
                  <p:cond evt="onClick" delay="0">
                    <p:tgtEl>
                      <p:spTgt spid="40"/>
                    </p:tgtEl>
                  </p:cond>
                </p:stCondLst>
                <p:endSync evt="end" delay="0">
                  <p:rtn val="all"/>
                </p:endSync>
                <p:childTnLst>
                  <p:par>
                    <p:cTn id="99" fill="hold">
                      <p:stCondLst>
                        <p:cond delay="0"/>
                      </p:stCondLst>
                      <p:childTnLst>
                        <p:par>
                          <p:cTn id="100" fill="hold">
                            <p:stCondLst>
                              <p:cond delay="0"/>
                            </p:stCondLst>
                            <p:childTnLst>
                              <p:par>
                                <p:cTn id="101" presetID="26" presetClass="emph" presetSubtype="0" fill="hold" nodeType="clickEffect">
                                  <p:stCondLst>
                                    <p:cond delay="0"/>
                                  </p:stCondLst>
                                  <p:childTnLst>
                                    <p:animEffect transition="out" filter="fade">
                                      <p:cBhvr>
                                        <p:cTn id="102" dur="500" tmFilter="0, 0; .2, .5; .8, .5; 1, 0"/>
                                        <p:tgtEl>
                                          <p:spTgt spid="40"/>
                                        </p:tgtEl>
                                      </p:cBhvr>
                                    </p:animEffect>
                                    <p:animScale>
                                      <p:cBhvr>
                                        <p:cTn id="103" dur="250" autoRev="1" fill="hold"/>
                                        <p:tgtEl>
                                          <p:spTgt spid="40"/>
                                        </p:tgtEl>
                                      </p:cBhvr>
                                      <p:by x="105000" y="105000"/>
                                    </p:animScale>
                                  </p:childTnLst>
                                </p:cTn>
                              </p:par>
                            </p:childTnLst>
                          </p:cTn>
                        </p:par>
                      </p:childTnLst>
                    </p:cTn>
                  </p:par>
                </p:childTnLst>
              </p:cTn>
              <p:nextCondLst>
                <p:cond evt="onClick" delay="0">
                  <p:tgtEl>
                    <p:spTgt spid="40"/>
                  </p:tgtEl>
                </p:cond>
              </p:nextCondLst>
            </p:seq>
            <p:seq concurrent="1" nextAc="seek">
              <p:cTn id="104" restart="whenNotActive" fill="hold" evtFilter="cancelBubble" nodeType="interactiveSeq">
                <p:stCondLst>
                  <p:cond evt="onClick" delay="0">
                    <p:tgtEl>
                      <p:spTgt spid="49"/>
                    </p:tgtEl>
                  </p:cond>
                </p:stCondLst>
                <p:endSync evt="end" delay="0">
                  <p:rtn val="all"/>
                </p:endSync>
                <p:childTnLst>
                  <p:par>
                    <p:cTn id="105" fill="hold">
                      <p:stCondLst>
                        <p:cond delay="0"/>
                      </p:stCondLst>
                      <p:childTnLst>
                        <p:par>
                          <p:cTn id="106" fill="hold">
                            <p:stCondLst>
                              <p:cond delay="0"/>
                            </p:stCondLst>
                            <p:childTnLst>
                              <p:par>
                                <p:cTn id="107" presetID="26" presetClass="emph" presetSubtype="0" fill="hold" nodeType="clickEffect">
                                  <p:stCondLst>
                                    <p:cond delay="0"/>
                                  </p:stCondLst>
                                  <p:childTnLst>
                                    <p:animEffect transition="out" filter="fade">
                                      <p:cBhvr>
                                        <p:cTn id="108" dur="500" tmFilter="0, 0; .2, .5; .8, .5; 1, 0"/>
                                        <p:tgtEl>
                                          <p:spTgt spid="49"/>
                                        </p:tgtEl>
                                      </p:cBhvr>
                                    </p:animEffect>
                                    <p:animScale>
                                      <p:cBhvr>
                                        <p:cTn id="109" dur="250" autoRev="1" fill="hold"/>
                                        <p:tgtEl>
                                          <p:spTgt spid="49"/>
                                        </p:tgtEl>
                                      </p:cBhvr>
                                      <p:by x="105000" y="105000"/>
                                    </p:animScale>
                                  </p:childTnLst>
                                </p:cTn>
                              </p:par>
                            </p:childTnLst>
                          </p:cTn>
                        </p:par>
                      </p:childTnLst>
                    </p:cTn>
                  </p:par>
                </p:childTnLst>
              </p:cTn>
              <p:nextCondLst>
                <p:cond evt="onClick" delay="0">
                  <p:tgtEl>
                    <p:spTgt spid="49"/>
                  </p:tgtEl>
                </p:cond>
              </p:nextCondLst>
            </p:seq>
            <p:seq concurrent="1" nextAc="seek">
              <p:cTn id="110" restart="whenNotActive" fill="hold" evtFilter="cancelBubble" nodeType="interactiveSeq">
                <p:stCondLst>
                  <p:cond evt="onClick" delay="0">
                    <p:tgtEl>
                      <p:spTgt spid="43"/>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43"/>
                                        </p:tgtEl>
                                      </p:cBhvr>
                                    </p:animEffect>
                                    <p:animScale>
                                      <p:cBhvr>
                                        <p:cTn id="115" dur="250" autoRev="1" fill="hold"/>
                                        <p:tgtEl>
                                          <p:spTgt spid="43"/>
                                        </p:tgtEl>
                                      </p:cBhvr>
                                      <p:by x="105000" y="105000"/>
                                    </p:animScale>
                                  </p:childTnLst>
                                </p:cTn>
                              </p:par>
                            </p:childTnLst>
                          </p:cTn>
                        </p:par>
                      </p:childTnLst>
                    </p:cTn>
                  </p:par>
                </p:childTnLst>
              </p:cTn>
              <p:nextCondLst>
                <p:cond evt="onClick" delay="0">
                  <p:tgtEl>
                    <p:spTgt spid="43"/>
                  </p:tgtEl>
                </p:cond>
              </p:nextCondLst>
            </p:seq>
            <p:seq concurrent="1" nextAc="seek">
              <p:cTn id="116" restart="whenNotActive" fill="hold" evtFilter="cancelBubble" nodeType="interactiveSeq">
                <p:stCondLst>
                  <p:cond evt="onClick" delay="0">
                    <p:tgtEl>
                      <p:spTgt spid="42"/>
                    </p:tgtEl>
                  </p:cond>
                </p:stCondLst>
                <p:endSync evt="end" delay="0">
                  <p:rtn val="all"/>
                </p:endSync>
                <p:childTnLst>
                  <p:par>
                    <p:cTn id="117" fill="hold">
                      <p:stCondLst>
                        <p:cond delay="0"/>
                      </p:stCondLst>
                      <p:childTnLst>
                        <p:par>
                          <p:cTn id="118" fill="hold">
                            <p:stCondLst>
                              <p:cond delay="0"/>
                            </p:stCondLst>
                            <p:childTnLst>
                              <p:par>
                                <p:cTn id="119" presetID="26" presetClass="emph" presetSubtype="0" fill="hold" nodeType="clickEffect">
                                  <p:stCondLst>
                                    <p:cond delay="0"/>
                                  </p:stCondLst>
                                  <p:childTnLst>
                                    <p:animEffect transition="out" filter="fade">
                                      <p:cBhvr>
                                        <p:cTn id="120" dur="500" tmFilter="0, 0; .2, .5; .8, .5; 1, 0"/>
                                        <p:tgtEl>
                                          <p:spTgt spid="42"/>
                                        </p:tgtEl>
                                      </p:cBhvr>
                                    </p:animEffect>
                                    <p:animScale>
                                      <p:cBhvr>
                                        <p:cTn id="121" dur="250" autoRev="1" fill="hold"/>
                                        <p:tgtEl>
                                          <p:spTgt spid="42"/>
                                        </p:tgtEl>
                                      </p:cBhvr>
                                      <p:by x="105000" y="105000"/>
                                    </p:animScale>
                                  </p:childTnLst>
                                </p:cTn>
                              </p:par>
                            </p:childTnLst>
                          </p:cTn>
                        </p:par>
                      </p:childTnLst>
                    </p:cTn>
                  </p:par>
                </p:childTnLst>
              </p:cTn>
              <p:nextCondLst>
                <p:cond evt="onClick" delay="0">
                  <p:tgtEl>
                    <p:spTgt spid="42"/>
                  </p:tgtEl>
                </p:cond>
              </p:nextCondLst>
            </p:seq>
            <p:seq concurrent="1" nextAc="seek">
              <p:cTn id="122" restart="whenNotActive" fill="hold" evtFilter="cancelBubble" nodeType="interactiveSeq">
                <p:stCondLst>
                  <p:cond evt="onClick" delay="0">
                    <p:tgtEl>
                      <p:spTgt spid="46"/>
                    </p:tgtEl>
                  </p:cond>
                </p:stCondLst>
                <p:endSync evt="end" delay="0">
                  <p:rtn val="all"/>
                </p:endSync>
                <p:childTnLst>
                  <p:par>
                    <p:cTn id="123" fill="hold">
                      <p:stCondLst>
                        <p:cond delay="0"/>
                      </p:stCondLst>
                      <p:childTnLst>
                        <p:par>
                          <p:cTn id="124" fill="hold">
                            <p:stCondLst>
                              <p:cond delay="0"/>
                            </p:stCondLst>
                            <p:childTnLst>
                              <p:par>
                                <p:cTn id="125" presetID="26" presetClass="emph" presetSubtype="0" fill="hold" nodeType="clickEffect">
                                  <p:stCondLst>
                                    <p:cond delay="0"/>
                                  </p:stCondLst>
                                  <p:childTnLst>
                                    <p:animEffect transition="out" filter="fade">
                                      <p:cBhvr>
                                        <p:cTn id="126" dur="500" tmFilter="0, 0; .2, .5; .8, .5; 1, 0"/>
                                        <p:tgtEl>
                                          <p:spTgt spid="46"/>
                                        </p:tgtEl>
                                      </p:cBhvr>
                                    </p:animEffect>
                                    <p:animScale>
                                      <p:cBhvr>
                                        <p:cTn id="127" dur="250" autoRev="1" fill="hold"/>
                                        <p:tgtEl>
                                          <p:spTgt spid="46"/>
                                        </p:tgtEl>
                                      </p:cBhvr>
                                      <p:by x="105000" y="105000"/>
                                    </p:animScale>
                                  </p:childTnLst>
                                </p:cTn>
                              </p:par>
                            </p:childTnLst>
                          </p:cTn>
                        </p:par>
                      </p:childTnLst>
                    </p:cTn>
                  </p:par>
                </p:childTnLst>
              </p:cTn>
              <p:nextCondLst>
                <p:cond evt="onClick" delay="0">
                  <p:tgtEl>
                    <p:spTgt spid="46"/>
                  </p:tgtEl>
                </p:cond>
              </p:nextCondLst>
            </p:seq>
            <p:seq concurrent="1" nextAc="seek">
              <p:cTn id="128" restart="whenNotActive" fill="hold" evtFilter="cancelBubble" nodeType="interactiveSeq">
                <p:stCondLst>
                  <p:cond evt="onClick" delay="0">
                    <p:tgtEl>
                      <p:spTgt spid="47"/>
                    </p:tgtEl>
                  </p:cond>
                </p:stCondLst>
                <p:endSync evt="end" delay="0">
                  <p:rtn val="all"/>
                </p:endSync>
                <p:childTnLst>
                  <p:par>
                    <p:cTn id="129" fill="hold">
                      <p:stCondLst>
                        <p:cond delay="0"/>
                      </p:stCondLst>
                      <p:childTnLst>
                        <p:par>
                          <p:cTn id="130" fill="hold">
                            <p:stCondLst>
                              <p:cond delay="0"/>
                            </p:stCondLst>
                            <p:childTnLst>
                              <p:par>
                                <p:cTn id="131" presetID="26" presetClass="emph" presetSubtype="0" fill="hold" nodeType="clickEffect">
                                  <p:stCondLst>
                                    <p:cond delay="0"/>
                                  </p:stCondLst>
                                  <p:childTnLst>
                                    <p:animEffect transition="out" filter="fade">
                                      <p:cBhvr>
                                        <p:cTn id="132" dur="500" tmFilter="0, 0; .2, .5; .8, .5; 1, 0"/>
                                        <p:tgtEl>
                                          <p:spTgt spid="47"/>
                                        </p:tgtEl>
                                      </p:cBhvr>
                                    </p:animEffect>
                                    <p:animScale>
                                      <p:cBhvr>
                                        <p:cTn id="133" dur="250" autoRev="1" fill="hold"/>
                                        <p:tgtEl>
                                          <p:spTgt spid="47"/>
                                        </p:tgtEl>
                                      </p:cBhvr>
                                      <p:by x="105000" y="105000"/>
                                    </p:animScale>
                                  </p:childTnLst>
                                </p:cTn>
                              </p:par>
                            </p:childTnLst>
                          </p:cTn>
                        </p:par>
                      </p:childTnLst>
                    </p:cTn>
                  </p:par>
                </p:childTnLst>
              </p:cTn>
              <p:nextCondLst>
                <p:cond evt="onClick" delay="0">
                  <p:tgtEl>
                    <p:spTgt spid="47"/>
                  </p:tgtEl>
                </p:cond>
              </p:nextCondLst>
            </p:seq>
            <p:seq concurrent="1" nextAc="seek">
              <p:cTn id="134" restart="whenNotActive" fill="hold" evtFilter="cancelBubble" nodeType="interactiveSeq">
                <p:stCondLst>
                  <p:cond evt="onClick" delay="0">
                    <p:tgtEl>
                      <p:spTgt spid="36"/>
                    </p:tgtEl>
                  </p:cond>
                </p:stCondLst>
                <p:endSync evt="end" delay="0">
                  <p:rtn val="all"/>
                </p:endSync>
                <p:childTnLst>
                  <p:par>
                    <p:cTn id="135" fill="hold">
                      <p:stCondLst>
                        <p:cond delay="0"/>
                      </p:stCondLst>
                      <p:childTnLst>
                        <p:par>
                          <p:cTn id="136" fill="hold">
                            <p:stCondLst>
                              <p:cond delay="0"/>
                            </p:stCondLst>
                            <p:childTnLst>
                              <p:par>
                                <p:cTn id="137" presetID="26" presetClass="emph" presetSubtype="0" fill="hold" nodeType="clickEffect">
                                  <p:stCondLst>
                                    <p:cond delay="0"/>
                                  </p:stCondLst>
                                  <p:childTnLst>
                                    <p:animEffect transition="out" filter="fade">
                                      <p:cBhvr>
                                        <p:cTn id="138" dur="500" tmFilter="0, 0; .2, .5; .8, .5; 1, 0"/>
                                        <p:tgtEl>
                                          <p:spTgt spid="36"/>
                                        </p:tgtEl>
                                      </p:cBhvr>
                                    </p:animEffect>
                                    <p:animScale>
                                      <p:cBhvr>
                                        <p:cTn id="139" dur="250" autoRev="1" fill="hold"/>
                                        <p:tgtEl>
                                          <p:spTgt spid="36"/>
                                        </p:tgtEl>
                                      </p:cBhvr>
                                      <p:by x="105000" y="105000"/>
                                    </p:animScale>
                                  </p:childTnLst>
                                </p:cTn>
                              </p:par>
                            </p:childTnLst>
                          </p:cTn>
                        </p:par>
                      </p:childTnLst>
                    </p:cTn>
                  </p:par>
                </p:childTnLst>
              </p:cTn>
              <p:nextCondLst>
                <p:cond evt="onClick" delay="0">
                  <p:tgtEl>
                    <p:spTgt spid="36"/>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a:extLst>
              <a:ext uri="{FF2B5EF4-FFF2-40B4-BE49-F238E27FC236}">
                <a16:creationId xmlns:a16="http://schemas.microsoft.com/office/drawing/2014/main" id="{AF5BF992-EFD7-4E99-9C8C-9956685A0128}"/>
              </a:ext>
            </a:extLst>
          </p:cNvPr>
          <p:cNvPicPr>
            <a:picLocks noChangeAspect="1"/>
          </p:cNvPicPr>
          <p:nvPr/>
        </p:nvPicPr>
        <p:blipFill>
          <a:blip r:embed="rId2"/>
          <a:stretch>
            <a:fillRect/>
          </a:stretch>
        </p:blipFill>
        <p:spPr>
          <a:xfrm>
            <a:off x="1316602" y="1958658"/>
            <a:ext cx="1002467" cy="3371287"/>
          </a:xfrm>
          <a:prstGeom prst="rect">
            <a:avLst/>
          </a:prstGeom>
        </p:spPr>
      </p:pic>
      <p:sp>
        <p:nvSpPr>
          <p:cNvPr id="31746" name="Rechthoek 15">
            <a:extLst>
              <a:ext uri="{FF2B5EF4-FFF2-40B4-BE49-F238E27FC236}">
                <a16:creationId xmlns:a16="http://schemas.microsoft.com/office/drawing/2014/main" id="{C113F440-0C09-49EB-AD95-6C0CAE364530}"/>
              </a:ext>
            </a:extLst>
          </p:cNvPr>
          <p:cNvSpPr>
            <a:spLocks noChangeArrowheads="1"/>
          </p:cNvSpPr>
          <p:nvPr/>
        </p:nvSpPr>
        <p:spPr bwMode="auto">
          <a:xfrm>
            <a:off x="470967" y="749300"/>
            <a:ext cx="428625" cy="5127625"/>
          </a:xfrm>
          <a:prstGeom prst="rect">
            <a:avLst/>
          </a:prstGeom>
          <a:solidFill>
            <a:srgbClr val="FFCC00"/>
          </a:solidFill>
          <a:ln>
            <a:noFill/>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3" name="TextBox 1">
            <a:extLst>
              <a:ext uri="{FF2B5EF4-FFF2-40B4-BE49-F238E27FC236}">
                <a16:creationId xmlns:a16="http://schemas.microsoft.com/office/drawing/2014/main" id="{5EB35E68-901D-4247-B24C-4F2975ED7B11}"/>
              </a:ext>
            </a:extLst>
          </p:cNvPr>
          <p:cNvSpPr txBox="1"/>
          <p:nvPr/>
        </p:nvSpPr>
        <p:spPr>
          <a:xfrm>
            <a:off x="915988" y="5661248"/>
            <a:ext cx="4520108" cy="261610"/>
          </a:xfrm>
          <a:prstGeom prst="rect">
            <a:avLst/>
          </a:prstGeom>
          <a:noFill/>
        </p:spPr>
        <p:txBody>
          <a:bodyPr wrap="square">
            <a:spAutoFit/>
          </a:bodyPr>
          <a:lstStyle/>
          <a:p>
            <a:pPr>
              <a:defRPr/>
            </a:pPr>
            <a:r>
              <a:rPr lang="es-ES" sz="1100" dirty="0">
                <a:latin typeface="Calibri" panose="020F0502020204030204" pitchFamily="34" charset="0"/>
                <a:cs typeface="Calibri" panose="020F0502020204030204" pitchFamily="34" charset="0"/>
              </a:rPr>
              <a:t>PN 58055 – 12x200 ml aerosol – EN/FR/DE/NL/RU/IT</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26" name="TextBox 1">
            <a:extLst>
              <a:ext uri="{FF2B5EF4-FFF2-40B4-BE49-F238E27FC236}">
                <a16:creationId xmlns:a16="http://schemas.microsoft.com/office/drawing/2014/main" id="{565F55E7-D27F-482E-91A2-C70B22EAD336}"/>
              </a:ext>
            </a:extLst>
          </p:cNvPr>
          <p:cNvSpPr txBox="1"/>
          <p:nvPr/>
        </p:nvSpPr>
        <p:spPr>
          <a:xfrm rot="16200000">
            <a:off x="-947488" y="2200374"/>
            <a:ext cx="3291731" cy="461665"/>
          </a:xfrm>
          <a:prstGeom prst="rect">
            <a:avLst/>
          </a:prstGeom>
          <a:noFill/>
        </p:spPr>
        <p:txBody>
          <a:bodyPr wrap="square">
            <a:spAutoFit/>
          </a:bodyPr>
          <a:lstStyle/>
          <a:p>
            <a:pPr algn="r">
              <a:defRPr/>
            </a:pPr>
            <a:r>
              <a:rPr lang="nl-BE" b="1" dirty="0">
                <a:solidFill>
                  <a:schemeClr val="bg2">
                    <a:lumMod val="25000"/>
                  </a:schemeClr>
                </a:solidFill>
                <a:latin typeface="Calibri" panose="020F0502020204030204" pitchFamily="34" charset="0"/>
              </a:rPr>
              <a:t>MÉCANIQUE</a:t>
            </a:r>
          </a:p>
        </p:txBody>
      </p:sp>
      <p:sp>
        <p:nvSpPr>
          <p:cNvPr id="29" name="TextBox 1">
            <a:extLst>
              <a:ext uri="{FF2B5EF4-FFF2-40B4-BE49-F238E27FC236}">
                <a16:creationId xmlns:a16="http://schemas.microsoft.com/office/drawing/2014/main" id="{CFC29FEB-236C-4954-B145-AD9702C20052}"/>
              </a:ext>
            </a:extLst>
          </p:cNvPr>
          <p:cNvSpPr txBox="1"/>
          <p:nvPr/>
        </p:nvSpPr>
        <p:spPr>
          <a:xfrm>
            <a:off x="327025" y="188913"/>
            <a:ext cx="6456363" cy="461962"/>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Producten eindconsument: MECHANICA</a:t>
            </a:r>
          </a:p>
        </p:txBody>
      </p:sp>
      <p:sp>
        <p:nvSpPr>
          <p:cNvPr id="24" name="Gelijkbenige driehoek 23">
            <a:extLst>
              <a:ext uri="{FF2B5EF4-FFF2-40B4-BE49-F238E27FC236}">
                <a16:creationId xmlns:a16="http://schemas.microsoft.com/office/drawing/2014/main" id="{DC57D2AD-D76D-4DF8-AF6D-BA99BF8C8520}"/>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5" name="Gelijkbenige driehoek 24">
            <a:extLst>
              <a:ext uri="{FF2B5EF4-FFF2-40B4-BE49-F238E27FC236}">
                <a16:creationId xmlns:a16="http://schemas.microsoft.com/office/drawing/2014/main" id="{DC791C01-8B92-4301-8D50-BA2174E4D586}"/>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7" name="Gelijkbenige driehoek 47">
            <a:extLst>
              <a:ext uri="{FF2B5EF4-FFF2-40B4-BE49-F238E27FC236}">
                <a16:creationId xmlns:a16="http://schemas.microsoft.com/office/drawing/2014/main" id="{337865DA-9F56-4593-95E4-CA86F738F01E}"/>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28" name="Groep 8">
            <a:extLst>
              <a:ext uri="{FF2B5EF4-FFF2-40B4-BE49-F238E27FC236}">
                <a16:creationId xmlns:a16="http://schemas.microsoft.com/office/drawing/2014/main" id="{F44498DE-08E7-4B33-89A9-CFCB92A028F0}"/>
              </a:ext>
            </a:extLst>
          </p:cNvPr>
          <p:cNvGrpSpPr>
            <a:grpSpLocks/>
          </p:cNvGrpSpPr>
          <p:nvPr/>
        </p:nvGrpSpPr>
        <p:grpSpPr bwMode="auto">
          <a:xfrm>
            <a:off x="7694613" y="5589240"/>
            <a:ext cx="1341437" cy="247650"/>
            <a:chOff x="7694316" y="5629464"/>
            <a:chExt cx="1342180" cy="247015"/>
          </a:xfrm>
        </p:grpSpPr>
        <p:sp>
          <p:nvSpPr>
            <p:cNvPr id="33" name="Rechthoek: afgeronde hoeken 32">
              <a:hlinkClick r:id="rId3" action="ppaction://hlinksldjump"/>
              <a:extLst>
                <a:ext uri="{FF2B5EF4-FFF2-40B4-BE49-F238E27FC236}">
                  <a16:creationId xmlns:a16="http://schemas.microsoft.com/office/drawing/2014/main" id="{4B37B60B-3499-4001-A17B-BD46D969E371}"/>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4" name="TextBox 1">
              <a:hlinkClick r:id="rId3" action="ppaction://hlinksldjump"/>
              <a:extLst>
                <a:ext uri="{FF2B5EF4-FFF2-40B4-BE49-F238E27FC236}">
                  <a16:creationId xmlns:a16="http://schemas.microsoft.com/office/drawing/2014/main" id="{2B7AC18C-BDA0-45C1-AFE1-8F1C30CD8F54}"/>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5" name="Gelijkbenige driehoek 34">
              <a:extLst>
                <a:ext uri="{FF2B5EF4-FFF2-40B4-BE49-F238E27FC236}">
                  <a16:creationId xmlns:a16="http://schemas.microsoft.com/office/drawing/2014/main" id="{EFD3D309-B2B5-4DC0-87AE-B177A79988C7}"/>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6" name="TextBox 1">
            <a:extLst>
              <a:ext uri="{FF2B5EF4-FFF2-40B4-BE49-F238E27FC236}">
                <a16:creationId xmlns:a16="http://schemas.microsoft.com/office/drawing/2014/main" id="{5841E9BA-9614-4ECF-8B0A-BEC10AECF66D}"/>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dirty="0">
                <a:solidFill>
                  <a:srgbClr val="7030A0"/>
                </a:solidFill>
                <a:latin typeface="Calibri" panose="020F0502020204030204" pitchFamily="34" charset="0"/>
              </a:rPr>
              <a:t>WYNN’S STARTING FLUID</a:t>
            </a:r>
          </a:p>
        </p:txBody>
      </p:sp>
      <p:sp>
        <p:nvSpPr>
          <p:cNvPr id="37" name="TextBox 1">
            <a:extLst>
              <a:ext uri="{FF2B5EF4-FFF2-40B4-BE49-F238E27FC236}">
                <a16:creationId xmlns:a16="http://schemas.microsoft.com/office/drawing/2014/main" id="{635C96B4-9DF3-4CEC-B876-595BA2D7B9F8}"/>
              </a:ext>
            </a:extLst>
          </p:cNvPr>
          <p:cNvSpPr txBox="1">
            <a:spLocks noChangeArrowheads="1"/>
          </p:cNvSpPr>
          <p:nvPr/>
        </p:nvSpPr>
        <p:spPr bwMode="auto">
          <a:xfrm>
            <a:off x="2822575" y="1318697"/>
            <a:ext cx="607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a:ea typeface="ＭＳ Ｐゴシック"/>
                <a:cs typeface="Calibri"/>
              </a:rPr>
              <a:t>Wynn's</a:t>
            </a:r>
            <a:r>
              <a:rPr lang="fr-FR" sz="1200" dirty="0">
                <a:latin typeface="Calibri"/>
                <a:ea typeface="ＭＳ Ｐゴシック"/>
                <a:cs typeface="Calibri"/>
              </a:rPr>
              <a:t> </a:t>
            </a:r>
            <a:r>
              <a:rPr lang="fr-FR" sz="1200" dirty="0" err="1">
                <a:latin typeface="Calibri"/>
                <a:ea typeface="ＭＳ Ｐゴシック"/>
                <a:cs typeface="Calibri"/>
              </a:rPr>
              <a:t>Starting</a:t>
            </a:r>
            <a:r>
              <a:rPr lang="fr-FR" sz="1200" dirty="0">
                <a:latin typeface="Calibri"/>
                <a:ea typeface="ＭＳ Ｐゴシック"/>
                <a:cs typeface="Calibri"/>
              </a:rPr>
              <a:t> </a:t>
            </a:r>
            <a:r>
              <a:rPr lang="fr-FR" sz="1200" dirty="0" err="1">
                <a:latin typeface="Calibri"/>
                <a:ea typeface="ＭＳ Ｐゴシック"/>
                <a:cs typeface="Calibri"/>
              </a:rPr>
              <a:t>Fluid</a:t>
            </a:r>
            <a:r>
              <a:rPr lang="fr-FR" sz="1200" dirty="0">
                <a:latin typeface="Calibri"/>
                <a:ea typeface="ＭＳ Ｐゴシック"/>
                <a:cs typeface="Calibri"/>
              </a:rPr>
              <a:t> facilite le démarrage des moteurs  essence et diesel aux températures froides.</a:t>
            </a:r>
            <a:endParaRPr lang="nl-BE" altLang="nl-BE" sz="1200" dirty="0">
              <a:latin typeface="Calibri"/>
              <a:ea typeface="ＭＳ Ｐゴシック"/>
              <a:cs typeface="Calibri"/>
            </a:endParaRPr>
          </a:p>
        </p:txBody>
      </p:sp>
      <p:sp>
        <p:nvSpPr>
          <p:cNvPr id="38" name="TextBox 1">
            <a:extLst>
              <a:ext uri="{FF2B5EF4-FFF2-40B4-BE49-F238E27FC236}">
                <a16:creationId xmlns:a16="http://schemas.microsoft.com/office/drawing/2014/main" id="{971910AE-7561-4501-85D5-7FCDCAE0A835}"/>
              </a:ext>
            </a:extLst>
          </p:cNvPr>
          <p:cNvSpPr txBox="1">
            <a:spLocks noChangeArrowheads="1"/>
          </p:cNvSpPr>
          <p:nvPr/>
        </p:nvSpPr>
        <p:spPr bwMode="auto">
          <a:xfrm>
            <a:off x="2806700" y="2060848"/>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39" name="TextBox 1">
            <a:extLst>
              <a:ext uri="{FF2B5EF4-FFF2-40B4-BE49-F238E27FC236}">
                <a16:creationId xmlns:a16="http://schemas.microsoft.com/office/drawing/2014/main" id="{C21F71C4-75CE-4871-8CF1-7BB1142054DD}"/>
              </a:ext>
            </a:extLst>
          </p:cNvPr>
          <p:cNvSpPr txBox="1">
            <a:spLocks noChangeArrowheads="1"/>
          </p:cNvSpPr>
          <p:nvPr/>
        </p:nvSpPr>
        <p:spPr bwMode="auto">
          <a:xfrm>
            <a:off x="2822575" y="2276748"/>
            <a:ext cx="6070600" cy="46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Aide le moteur à démarrer instantanément.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Prévient l'épuisement de la batterie.</a:t>
            </a:r>
            <a:endParaRPr lang="nl-BE" altLang="nl-BE" sz="1100" dirty="0">
              <a:latin typeface="Calibri" panose="020F0502020204030204" pitchFamily="34" charset="0"/>
              <a:cs typeface="Calibri" panose="020F0502020204030204" pitchFamily="34" charset="0"/>
            </a:endParaRPr>
          </a:p>
        </p:txBody>
      </p:sp>
      <p:sp>
        <p:nvSpPr>
          <p:cNvPr id="40" name="TextBox 1">
            <a:extLst>
              <a:ext uri="{FF2B5EF4-FFF2-40B4-BE49-F238E27FC236}">
                <a16:creationId xmlns:a16="http://schemas.microsoft.com/office/drawing/2014/main" id="{DAF884F1-0E59-414A-8953-03FDC686CB9B}"/>
              </a:ext>
            </a:extLst>
          </p:cNvPr>
          <p:cNvSpPr txBox="1">
            <a:spLocks noChangeArrowheads="1"/>
          </p:cNvSpPr>
          <p:nvPr/>
        </p:nvSpPr>
        <p:spPr bwMode="auto">
          <a:xfrm>
            <a:off x="2808584" y="2924944"/>
            <a:ext cx="111534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41" name="TextBox 1">
            <a:extLst>
              <a:ext uri="{FF2B5EF4-FFF2-40B4-BE49-F238E27FC236}">
                <a16:creationId xmlns:a16="http://schemas.microsoft.com/office/drawing/2014/main" id="{F1B990F2-46B4-4A77-A7CB-FD9E1690555F}"/>
              </a:ext>
            </a:extLst>
          </p:cNvPr>
          <p:cNvSpPr txBox="1">
            <a:spLocks noChangeArrowheads="1"/>
          </p:cNvSpPr>
          <p:nvPr/>
        </p:nvSpPr>
        <p:spPr bwMode="auto">
          <a:xfrm>
            <a:off x="2814988" y="3121103"/>
            <a:ext cx="6149625" cy="83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buNone/>
            </a:pPr>
            <a:r>
              <a:rPr lang="fr-FR" sz="1100" dirty="0">
                <a:latin typeface="Calibri"/>
                <a:ea typeface="ＭＳ Ｐゴシック"/>
                <a:cs typeface="Calibri"/>
              </a:rPr>
              <a:t>Pulvériser </a:t>
            </a:r>
            <a:r>
              <a:rPr lang="fr-FR" sz="1100" dirty="0" err="1">
                <a:latin typeface="Calibri"/>
                <a:ea typeface="ＭＳ Ｐゴシック"/>
                <a:cs typeface="Calibri"/>
              </a:rPr>
              <a:t>Wynn's</a:t>
            </a:r>
            <a:r>
              <a:rPr lang="fr-FR" sz="1100" dirty="0">
                <a:latin typeface="Calibri"/>
                <a:ea typeface="ＭＳ Ｐゴシック"/>
                <a:cs typeface="Calibri"/>
              </a:rPr>
              <a:t> </a:t>
            </a:r>
            <a:r>
              <a:rPr lang="fr-FR" sz="1100" dirty="0" err="1">
                <a:latin typeface="Calibri"/>
                <a:ea typeface="ＭＳ Ｐゴシック"/>
                <a:cs typeface="Calibri"/>
              </a:rPr>
              <a:t>Starting</a:t>
            </a:r>
            <a:r>
              <a:rPr lang="fr-FR" sz="1100" dirty="0">
                <a:latin typeface="Calibri"/>
                <a:ea typeface="ＭＳ Ｐゴシック"/>
                <a:cs typeface="Calibri"/>
              </a:rPr>
              <a:t> </a:t>
            </a:r>
            <a:r>
              <a:rPr lang="fr-FR" sz="1100" dirty="0" err="1">
                <a:latin typeface="Calibri"/>
                <a:ea typeface="ＭＳ Ｐゴシック"/>
                <a:cs typeface="Calibri"/>
              </a:rPr>
              <a:t>Fluid</a:t>
            </a:r>
            <a:r>
              <a:rPr lang="fr-FR" sz="1100" dirty="0">
                <a:latin typeface="Calibri"/>
                <a:ea typeface="ＭＳ Ｐゴシック"/>
                <a:cs typeface="Calibri"/>
              </a:rPr>
              <a:t> dans l'admission du filtre à air pendant quelques secondes et démarrer tout de suite.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Moteur à essence : accélérer légèrement sans starter</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Moteur diesel : sans accélérer et sans préchauffage</a:t>
            </a:r>
            <a:r>
              <a:rPr lang="nl-BE" sz="1100" dirty="0">
                <a:latin typeface="Calibri" panose="020F0502020204030204" pitchFamily="34" charset="0"/>
                <a:cs typeface="Calibri" panose="020F0502020204030204" pitchFamily="34" charset="0"/>
              </a:rPr>
              <a:t>.</a:t>
            </a:r>
            <a:endParaRPr lang="nl-NL" altLang="nl-BE" sz="1100" dirty="0">
              <a:latin typeface="Calibri" panose="020F0502020204030204" pitchFamily="34" charset="0"/>
              <a:cs typeface="Calibri" panose="020F0502020204030204" pitchFamily="34" charset="0"/>
            </a:endParaRPr>
          </a:p>
        </p:txBody>
      </p:sp>
      <p:sp>
        <p:nvSpPr>
          <p:cNvPr id="42" name="TextBox 1">
            <a:extLst>
              <a:ext uri="{FF2B5EF4-FFF2-40B4-BE49-F238E27FC236}">
                <a16:creationId xmlns:a16="http://schemas.microsoft.com/office/drawing/2014/main" id="{3DEF60E8-43DA-44AB-9DFA-3FFB293B2B42}"/>
              </a:ext>
            </a:extLst>
          </p:cNvPr>
          <p:cNvSpPr txBox="1">
            <a:spLocks noChangeArrowheads="1"/>
          </p:cNvSpPr>
          <p:nvPr/>
        </p:nvSpPr>
        <p:spPr bwMode="auto">
          <a:xfrm>
            <a:off x="2822575" y="992188"/>
            <a:ext cx="533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sz="1200" i="1" dirty="0">
                <a:solidFill>
                  <a:srgbClr val="7030A0"/>
                </a:solidFill>
                <a:latin typeface="Calibri" panose="020F0502020204030204" pitchFamily="34" charset="0"/>
                <a:cs typeface="Calibri" panose="020F0502020204030204" pitchFamily="34" charset="0"/>
              </a:rPr>
              <a:t>Départ Instantané de Tous Moteurs</a:t>
            </a:r>
            <a:endParaRPr lang="nl-BE" altLang="nl-BE" sz="1200" i="1" dirty="0">
              <a:solidFill>
                <a:srgbClr val="7030A0"/>
              </a:solidFill>
              <a:latin typeface="Calibri" panose="020F0502020204030204" pitchFamily="34" charset="0"/>
              <a:cs typeface="Calibri" panose="020F0502020204030204" pitchFamily="34" charset="0"/>
            </a:endParaRPr>
          </a:p>
        </p:txBody>
      </p:sp>
      <p:sp>
        <p:nvSpPr>
          <p:cNvPr id="43" name="TextBox 1">
            <a:extLst>
              <a:ext uri="{FF2B5EF4-FFF2-40B4-BE49-F238E27FC236}">
                <a16:creationId xmlns:a16="http://schemas.microsoft.com/office/drawing/2014/main" id="{CA89F7B4-9385-47BE-9999-CCE01081EDB9}"/>
              </a:ext>
            </a:extLst>
          </p:cNvPr>
          <p:cNvSpPr txBox="1">
            <a:spLocks noChangeArrowheads="1"/>
          </p:cNvSpPr>
          <p:nvPr/>
        </p:nvSpPr>
        <p:spPr bwMode="auto">
          <a:xfrm>
            <a:off x="2377691" y="4560504"/>
            <a:ext cx="176348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buNone/>
            </a:pPr>
            <a:r>
              <a:rPr lang="fr-FR" sz="1100" dirty="0">
                <a:solidFill>
                  <a:srgbClr val="92D050"/>
                </a:solidFill>
                <a:latin typeface="Calibri" panose="020F0502020204030204" pitchFamily="34" charset="0"/>
                <a:cs typeface="Calibri" panose="020F0502020204030204" pitchFamily="34" charset="0"/>
              </a:rPr>
              <a:t>Grâce à la valve spéciale de l'aérosol, on peut l'utiliser dans toutes les positions et le vider </a:t>
            </a:r>
            <a:r>
              <a:rPr lang="nl-BE" sz="1100" dirty="0" err="1">
                <a:solidFill>
                  <a:srgbClr val="92D050"/>
                </a:solidFill>
                <a:latin typeface="Calibri" panose="020F0502020204030204" pitchFamily="34" charset="0"/>
                <a:cs typeface="Calibri" panose="020F0502020204030204" pitchFamily="34" charset="0"/>
              </a:rPr>
              <a:t>complètement</a:t>
            </a:r>
            <a:r>
              <a:rPr lang="nl-BE" sz="1100" dirty="0">
                <a:solidFill>
                  <a:srgbClr val="92D050"/>
                </a:solidFill>
                <a:latin typeface="Calibri" panose="020F0502020204030204" pitchFamily="34" charset="0"/>
                <a:cs typeface="Calibri" panose="020F0502020204030204" pitchFamily="34" charset="0"/>
              </a:rPr>
              <a:t>.</a:t>
            </a:r>
            <a:endParaRPr lang="nl-NL" altLang="nl-BE" sz="1100" dirty="0">
              <a:solidFill>
                <a:srgbClr val="92D050"/>
              </a:solidFill>
              <a:latin typeface="Calibri" panose="020F0502020204030204" pitchFamily="34" charset="0"/>
              <a:cs typeface="Calibri" panose="020F0502020204030204" pitchFamily="34" charset="0"/>
            </a:endParaRPr>
          </a:p>
        </p:txBody>
      </p:sp>
      <p:sp>
        <p:nvSpPr>
          <p:cNvPr id="44" name="Rechthoek: afgeronde hoeken 43">
            <a:extLst>
              <a:ext uri="{FF2B5EF4-FFF2-40B4-BE49-F238E27FC236}">
                <a16:creationId xmlns:a16="http://schemas.microsoft.com/office/drawing/2014/main" id="{87CD3858-DE73-469C-8FB4-E1981D94E086}"/>
              </a:ext>
            </a:extLst>
          </p:cNvPr>
          <p:cNvSpPr/>
          <p:nvPr/>
        </p:nvSpPr>
        <p:spPr bwMode="auto">
          <a:xfrm>
            <a:off x="2378668" y="4535216"/>
            <a:ext cx="1720165" cy="794729"/>
          </a:xfrm>
          <a:prstGeom prst="roundRect">
            <a:avLst/>
          </a:prstGeom>
          <a:noFill/>
          <a:ln w="19050" cap="flat" cmpd="sng" algn="ctr">
            <a:solidFill>
              <a:srgbClr val="92D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nvGrpSpPr>
          <p:cNvPr id="45" name="Groep 44">
            <a:extLst>
              <a:ext uri="{FF2B5EF4-FFF2-40B4-BE49-F238E27FC236}">
                <a16:creationId xmlns:a16="http://schemas.microsoft.com/office/drawing/2014/main" id="{18CDDF02-5987-4F8A-8900-1F884171F857}"/>
              </a:ext>
            </a:extLst>
          </p:cNvPr>
          <p:cNvGrpSpPr/>
          <p:nvPr/>
        </p:nvGrpSpPr>
        <p:grpSpPr>
          <a:xfrm>
            <a:off x="3923928" y="4149080"/>
            <a:ext cx="504056" cy="504056"/>
            <a:chOff x="4116820" y="4393260"/>
            <a:chExt cx="504056" cy="504056"/>
          </a:xfrm>
        </p:grpSpPr>
        <p:sp>
          <p:nvSpPr>
            <p:cNvPr id="46" name="Ovaal 45">
              <a:extLst>
                <a:ext uri="{FF2B5EF4-FFF2-40B4-BE49-F238E27FC236}">
                  <a16:creationId xmlns:a16="http://schemas.microsoft.com/office/drawing/2014/main" id="{8EE7A417-3DFD-47A2-890E-94460A9D65CB}"/>
                </a:ext>
              </a:extLst>
            </p:cNvPr>
            <p:cNvSpPr/>
            <p:nvPr/>
          </p:nvSpPr>
          <p:spPr bwMode="auto">
            <a:xfrm>
              <a:off x="4116820" y="4393260"/>
              <a:ext cx="504056" cy="504056"/>
            </a:xfrm>
            <a:prstGeom prst="ellipse">
              <a:avLst/>
            </a:prstGeom>
            <a:solidFill>
              <a:srgbClr val="92D05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47" name="Afbeelding 3" descr="Duim omhoog">
              <a:extLst>
                <a:ext uri="{FF2B5EF4-FFF2-40B4-BE49-F238E27FC236}">
                  <a16:creationId xmlns:a16="http://schemas.microsoft.com/office/drawing/2014/main" id="{26D6705A-DEB7-45A6-8171-E5855D102C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59164" y="4402469"/>
              <a:ext cx="412836" cy="412836"/>
            </a:xfrm>
            <a:prstGeom prst="rect">
              <a:avLst/>
            </a:prstGeom>
          </p:spPr>
        </p:pic>
      </p:grpSp>
    </p:spTree>
    <p:extLst>
      <p:ext uri="{BB962C8B-B14F-4D97-AF65-F5344CB8AC3E}">
        <p14:creationId xmlns:p14="http://schemas.microsoft.com/office/powerpoint/2010/main" val="25161044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a:extLst>
              <a:ext uri="{FF2B5EF4-FFF2-40B4-BE49-F238E27FC236}">
                <a16:creationId xmlns:a16="http://schemas.microsoft.com/office/drawing/2014/main" id="{CA68C279-57D4-4FE0-A7D5-ADEDA6844128}"/>
              </a:ext>
            </a:extLst>
          </p:cNvPr>
          <p:cNvPicPr>
            <a:picLocks noChangeAspect="1"/>
          </p:cNvPicPr>
          <p:nvPr/>
        </p:nvPicPr>
        <p:blipFill>
          <a:blip r:embed="rId2"/>
          <a:stretch>
            <a:fillRect/>
          </a:stretch>
        </p:blipFill>
        <p:spPr>
          <a:xfrm>
            <a:off x="859483" y="1448288"/>
            <a:ext cx="2068194" cy="1404648"/>
          </a:xfrm>
          <a:prstGeom prst="rect">
            <a:avLst/>
          </a:prstGeom>
        </p:spPr>
      </p:pic>
      <p:sp>
        <p:nvSpPr>
          <p:cNvPr id="31746" name="Rechthoek 15">
            <a:extLst>
              <a:ext uri="{FF2B5EF4-FFF2-40B4-BE49-F238E27FC236}">
                <a16:creationId xmlns:a16="http://schemas.microsoft.com/office/drawing/2014/main" id="{C113F440-0C09-49EB-AD95-6C0CAE364530}"/>
              </a:ext>
            </a:extLst>
          </p:cNvPr>
          <p:cNvSpPr>
            <a:spLocks noChangeArrowheads="1"/>
          </p:cNvSpPr>
          <p:nvPr/>
        </p:nvSpPr>
        <p:spPr bwMode="auto">
          <a:xfrm>
            <a:off x="398463" y="749300"/>
            <a:ext cx="428625" cy="5127625"/>
          </a:xfrm>
          <a:prstGeom prst="rect">
            <a:avLst/>
          </a:prstGeom>
          <a:solidFill>
            <a:srgbClr val="FFCC00"/>
          </a:solidFill>
          <a:ln>
            <a:noFill/>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3" name="TextBox 1">
            <a:extLst>
              <a:ext uri="{FF2B5EF4-FFF2-40B4-BE49-F238E27FC236}">
                <a16:creationId xmlns:a16="http://schemas.microsoft.com/office/drawing/2014/main" id="{5EB35E68-901D-4247-B24C-4F2975ED7B11}"/>
              </a:ext>
            </a:extLst>
          </p:cNvPr>
          <p:cNvSpPr txBox="1"/>
          <p:nvPr/>
        </p:nvSpPr>
        <p:spPr>
          <a:xfrm>
            <a:off x="915988" y="5661248"/>
            <a:ext cx="4520108" cy="261610"/>
          </a:xfrm>
          <a:prstGeom prst="rect">
            <a:avLst/>
          </a:prstGeom>
          <a:noFill/>
        </p:spPr>
        <p:txBody>
          <a:bodyPr wrap="square">
            <a:spAutoFit/>
          </a:bodyPr>
          <a:lstStyle/>
          <a:p>
            <a:pPr>
              <a:defRPr/>
            </a:pPr>
            <a:r>
              <a:rPr lang="nl-BE" sz="1100" dirty="0">
                <a:latin typeface="Calibri" panose="020F0502020204030204" pitchFamily="34" charset="0"/>
                <a:cs typeface="Calibri" panose="020F0502020204030204" pitchFamily="34" charset="0"/>
              </a:rPr>
              <a:t>PN 10804 – 12x250 g – EN/NL/FR</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20" name="TextBox 1">
            <a:extLst>
              <a:ext uri="{FF2B5EF4-FFF2-40B4-BE49-F238E27FC236}">
                <a16:creationId xmlns:a16="http://schemas.microsoft.com/office/drawing/2014/main" id="{DDDD6287-FEBF-45D1-BD44-4AFFD2865030}"/>
              </a:ext>
            </a:extLst>
          </p:cNvPr>
          <p:cNvSpPr txBox="1"/>
          <p:nvPr/>
        </p:nvSpPr>
        <p:spPr>
          <a:xfrm rot="16200000">
            <a:off x="-1019496" y="2200374"/>
            <a:ext cx="3291731" cy="461665"/>
          </a:xfrm>
          <a:prstGeom prst="rect">
            <a:avLst/>
          </a:prstGeom>
          <a:noFill/>
        </p:spPr>
        <p:txBody>
          <a:bodyPr wrap="square">
            <a:spAutoFit/>
          </a:bodyPr>
          <a:lstStyle/>
          <a:p>
            <a:pPr algn="r">
              <a:defRPr/>
            </a:pPr>
            <a:r>
              <a:rPr lang="nl-BE" b="1" dirty="0">
                <a:solidFill>
                  <a:schemeClr val="bg2">
                    <a:lumMod val="25000"/>
                  </a:schemeClr>
                </a:solidFill>
                <a:latin typeface="Calibri" panose="020F0502020204030204" pitchFamily="34" charset="0"/>
              </a:rPr>
              <a:t>MÉCANIQUE</a:t>
            </a:r>
          </a:p>
        </p:txBody>
      </p:sp>
      <p:sp>
        <p:nvSpPr>
          <p:cNvPr id="22" name="TextBox 1">
            <a:extLst>
              <a:ext uri="{FF2B5EF4-FFF2-40B4-BE49-F238E27FC236}">
                <a16:creationId xmlns:a16="http://schemas.microsoft.com/office/drawing/2014/main" id="{35F5BED2-ECC8-4F29-8DEE-9B4C0338A8DE}"/>
              </a:ext>
            </a:extLst>
          </p:cNvPr>
          <p:cNvSpPr txBox="1"/>
          <p:nvPr/>
        </p:nvSpPr>
        <p:spPr>
          <a:xfrm>
            <a:off x="327025" y="188913"/>
            <a:ext cx="6456363" cy="461962"/>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Producten eindconsument: MECHANICA</a:t>
            </a:r>
          </a:p>
        </p:txBody>
      </p:sp>
      <p:sp>
        <p:nvSpPr>
          <p:cNvPr id="17" name="Gelijkbenige driehoek 16">
            <a:extLst>
              <a:ext uri="{FF2B5EF4-FFF2-40B4-BE49-F238E27FC236}">
                <a16:creationId xmlns:a16="http://schemas.microsoft.com/office/drawing/2014/main" id="{BC127E5D-FF44-4238-8873-16C77EF9EDF5}"/>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18" name="Gelijkbenige driehoek 17">
            <a:extLst>
              <a:ext uri="{FF2B5EF4-FFF2-40B4-BE49-F238E27FC236}">
                <a16:creationId xmlns:a16="http://schemas.microsoft.com/office/drawing/2014/main" id="{B029CC74-EADF-4849-B286-8BBF60370089}"/>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19" name="Gelijkbenige driehoek 47">
            <a:extLst>
              <a:ext uri="{FF2B5EF4-FFF2-40B4-BE49-F238E27FC236}">
                <a16:creationId xmlns:a16="http://schemas.microsoft.com/office/drawing/2014/main" id="{2BB81864-5E6E-4A64-B05F-729F63CEB0A7}"/>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25" name="Groep 8">
            <a:extLst>
              <a:ext uri="{FF2B5EF4-FFF2-40B4-BE49-F238E27FC236}">
                <a16:creationId xmlns:a16="http://schemas.microsoft.com/office/drawing/2014/main" id="{9832D162-98A2-4223-909C-38294A8C1E35}"/>
              </a:ext>
            </a:extLst>
          </p:cNvPr>
          <p:cNvGrpSpPr>
            <a:grpSpLocks/>
          </p:cNvGrpSpPr>
          <p:nvPr/>
        </p:nvGrpSpPr>
        <p:grpSpPr bwMode="auto">
          <a:xfrm>
            <a:off x="7694613" y="5589240"/>
            <a:ext cx="1341437" cy="247650"/>
            <a:chOff x="7694316" y="5629464"/>
            <a:chExt cx="1342180" cy="247015"/>
          </a:xfrm>
        </p:grpSpPr>
        <p:sp>
          <p:nvSpPr>
            <p:cNvPr id="28" name="Rechthoek: afgeronde hoeken 27">
              <a:hlinkClick r:id="rId3" action="ppaction://hlinksldjump"/>
              <a:extLst>
                <a:ext uri="{FF2B5EF4-FFF2-40B4-BE49-F238E27FC236}">
                  <a16:creationId xmlns:a16="http://schemas.microsoft.com/office/drawing/2014/main" id="{92D7CC67-9EB6-445B-AA65-82706C817ECB}"/>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9" name="TextBox 1">
              <a:hlinkClick r:id="rId3" action="ppaction://hlinksldjump"/>
              <a:extLst>
                <a:ext uri="{FF2B5EF4-FFF2-40B4-BE49-F238E27FC236}">
                  <a16:creationId xmlns:a16="http://schemas.microsoft.com/office/drawing/2014/main" id="{46600B4E-03BF-4954-AB01-DCE7964170E1}"/>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0" name="Gelijkbenige driehoek 29">
              <a:extLst>
                <a:ext uri="{FF2B5EF4-FFF2-40B4-BE49-F238E27FC236}">
                  <a16:creationId xmlns:a16="http://schemas.microsoft.com/office/drawing/2014/main" id="{73A8B794-56CE-4198-9110-5B9E1F300BE2}"/>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2" name="TextBox 1">
            <a:extLst>
              <a:ext uri="{FF2B5EF4-FFF2-40B4-BE49-F238E27FC236}">
                <a16:creationId xmlns:a16="http://schemas.microsoft.com/office/drawing/2014/main" id="{BBDFF5B1-4AAA-4035-B8B0-6CD9BF51F114}"/>
              </a:ext>
            </a:extLst>
          </p:cNvPr>
          <p:cNvSpPr txBox="1">
            <a:spLocks noChangeArrowheads="1"/>
          </p:cNvSpPr>
          <p:nvPr/>
        </p:nvSpPr>
        <p:spPr bwMode="auto">
          <a:xfrm>
            <a:off x="2959100" y="9175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dirty="0">
                <a:solidFill>
                  <a:srgbClr val="7030A0"/>
                </a:solidFill>
                <a:latin typeface="Calibri" panose="020F0502020204030204" pitchFamily="34" charset="0"/>
              </a:rPr>
              <a:t>WYNN’S EXHAUST REPAIR PUTTY</a:t>
            </a:r>
          </a:p>
        </p:txBody>
      </p:sp>
      <p:sp>
        <p:nvSpPr>
          <p:cNvPr id="33" name="TextBox 1">
            <a:extLst>
              <a:ext uri="{FF2B5EF4-FFF2-40B4-BE49-F238E27FC236}">
                <a16:creationId xmlns:a16="http://schemas.microsoft.com/office/drawing/2014/main" id="{B4E95BA2-3986-4BC3-A1B4-BE157D64E7DE}"/>
              </a:ext>
            </a:extLst>
          </p:cNvPr>
          <p:cNvSpPr txBox="1">
            <a:spLocks noChangeArrowheads="1"/>
          </p:cNvSpPr>
          <p:nvPr/>
        </p:nvSpPr>
        <p:spPr bwMode="auto">
          <a:xfrm>
            <a:off x="2974975" y="1471097"/>
            <a:ext cx="6070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Exhaust</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Repair</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Putty</a:t>
            </a:r>
            <a:r>
              <a:rPr lang="fr-FR" sz="1200" dirty="0">
                <a:latin typeface="Calibri" panose="020F0502020204030204" pitchFamily="34" charset="0"/>
                <a:cs typeface="Calibri" panose="020F0502020204030204" pitchFamily="34" charset="0"/>
              </a:rPr>
              <a:t> est un adhésif/mastic de haute qualité à base de silicate de sodium et matières de remplissage inorganiques. Le produit forme une couche permanente pour réparer les systèmes d’échappement.</a:t>
            </a:r>
            <a:endParaRPr lang="nl-BE" altLang="nl-BE" sz="1200" dirty="0">
              <a:latin typeface="Calibri" panose="020F0502020204030204" pitchFamily="34" charset="0"/>
              <a:cs typeface="Calibri" panose="020F0502020204030204" pitchFamily="34" charset="0"/>
            </a:endParaRPr>
          </a:p>
        </p:txBody>
      </p:sp>
      <p:sp>
        <p:nvSpPr>
          <p:cNvPr id="34" name="TextBox 1">
            <a:extLst>
              <a:ext uri="{FF2B5EF4-FFF2-40B4-BE49-F238E27FC236}">
                <a16:creationId xmlns:a16="http://schemas.microsoft.com/office/drawing/2014/main" id="{F460E1F6-7C2F-450E-A9FB-A3DA53BEE0DC}"/>
              </a:ext>
            </a:extLst>
          </p:cNvPr>
          <p:cNvSpPr txBox="1">
            <a:spLocks noChangeArrowheads="1"/>
          </p:cNvSpPr>
          <p:nvPr/>
        </p:nvSpPr>
        <p:spPr bwMode="auto">
          <a:xfrm>
            <a:off x="2959100" y="2520275"/>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35" name="TextBox 1">
            <a:extLst>
              <a:ext uri="{FF2B5EF4-FFF2-40B4-BE49-F238E27FC236}">
                <a16:creationId xmlns:a16="http://schemas.microsoft.com/office/drawing/2014/main" id="{489A740B-A666-4974-BFB8-6AB0F4BD07A3}"/>
              </a:ext>
            </a:extLst>
          </p:cNvPr>
          <p:cNvSpPr txBox="1">
            <a:spLocks noChangeArrowheads="1"/>
          </p:cNvSpPr>
          <p:nvPr/>
        </p:nvSpPr>
        <p:spPr bwMode="auto">
          <a:xfrm>
            <a:off x="2974975" y="2736175"/>
            <a:ext cx="607060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nl-BE" sz="1100" dirty="0" err="1">
                <a:latin typeface="Calibri" panose="020F0502020204030204" pitchFamily="34" charset="0"/>
                <a:cs typeface="Calibri" panose="020F0502020204030204" pitchFamily="34" charset="0"/>
              </a:rPr>
              <a:t>Mastic</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prêt</a:t>
            </a:r>
            <a:r>
              <a:rPr lang="nl-BE" sz="1100" dirty="0">
                <a:latin typeface="Calibri" panose="020F0502020204030204" pitchFamily="34" charset="0"/>
                <a:cs typeface="Calibri" panose="020F0502020204030204" pitchFamily="34" charset="0"/>
              </a:rPr>
              <a:t> à </a:t>
            </a:r>
            <a:r>
              <a:rPr lang="nl-BE" sz="1100" dirty="0" err="1">
                <a:latin typeface="Calibri" panose="020F0502020204030204" pitchFamily="34" charset="0"/>
                <a:cs typeface="Calibri" panose="020F0502020204030204" pitchFamily="34" charset="0"/>
              </a:rPr>
              <a:t>l’emploi</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Résistant à la chaleur jusqu’à 1000°C.</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Forme une liaison d’une grande gamme de matières.</a:t>
            </a:r>
          </a:p>
          <a:p>
            <a:pPr>
              <a:buFont typeface="Wingdings" panose="05000000000000000000" pitchFamily="2" charset="2"/>
              <a:buChar char="ü"/>
            </a:pPr>
            <a:r>
              <a:rPr lang="nl-BE" sz="1100" dirty="0">
                <a:latin typeface="Calibri" panose="020F0502020204030204" pitchFamily="34" charset="0"/>
                <a:cs typeface="Calibri" panose="020F0502020204030204" pitchFamily="34" charset="0"/>
              </a:rPr>
              <a:t>Liaison anti-</a:t>
            </a:r>
            <a:r>
              <a:rPr lang="nl-BE" sz="1100" dirty="0" err="1">
                <a:latin typeface="Calibri" panose="020F0502020204030204" pitchFamily="34" charset="0"/>
                <a:cs typeface="Calibri" panose="020F0502020204030204" pitchFamily="34" charset="0"/>
              </a:rPr>
              <a:t>glissante</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nl-BE" sz="1100" dirty="0">
                <a:latin typeface="Calibri" panose="020F0502020204030204" pitchFamily="34" charset="0"/>
                <a:cs typeface="Calibri" panose="020F0502020204030204" pitchFamily="34" charset="0"/>
              </a:rPr>
              <a:t>Exempt </a:t>
            </a:r>
            <a:r>
              <a:rPr lang="nl-BE" sz="1100" dirty="0" err="1">
                <a:latin typeface="Calibri" panose="020F0502020204030204" pitchFamily="34" charset="0"/>
                <a:cs typeface="Calibri" panose="020F0502020204030204" pitchFamily="34" charset="0"/>
              </a:rPr>
              <a:t>d’amiante</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Durcissement rapide, spécialement en cas de chaleur.</a:t>
            </a:r>
            <a:endParaRPr lang="nl-BE" altLang="nl-BE" sz="1100" dirty="0">
              <a:latin typeface="Calibri" panose="020F0502020204030204" pitchFamily="34" charset="0"/>
              <a:cs typeface="Calibri" panose="020F0502020204030204" pitchFamily="34" charset="0"/>
            </a:endParaRPr>
          </a:p>
        </p:txBody>
      </p:sp>
      <p:sp>
        <p:nvSpPr>
          <p:cNvPr id="36" name="TextBox 1">
            <a:extLst>
              <a:ext uri="{FF2B5EF4-FFF2-40B4-BE49-F238E27FC236}">
                <a16:creationId xmlns:a16="http://schemas.microsoft.com/office/drawing/2014/main" id="{74BC9D5C-C89B-48FD-9AD1-29A5B28D9F65}"/>
              </a:ext>
            </a:extLst>
          </p:cNvPr>
          <p:cNvSpPr txBox="1">
            <a:spLocks noChangeArrowheads="1"/>
          </p:cNvSpPr>
          <p:nvPr/>
        </p:nvSpPr>
        <p:spPr bwMode="auto">
          <a:xfrm>
            <a:off x="3032868" y="4255317"/>
            <a:ext cx="133149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37" name="TextBox 1">
            <a:extLst>
              <a:ext uri="{FF2B5EF4-FFF2-40B4-BE49-F238E27FC236}">
                <a16:creationId xmlns:a16="http://schemas.microsoft.com/office/drawing/2014/main" id="{6E540DE1-15BC-4CDC-B5FB-22BA4BB15F2B}"/>
              </a:ext>
            </a:extLst>
          </p:cNvPr>
          <p:cNvSpPr txBox="1">
            <a:spLocks noChangeArrowheads="1"/>
          </p:cNvSpPr>
          <p:nvPr/>
        </p:nvSpPr>
        <p:spPr bwMode="auto">
          <a:xfrm>
            <a:off x="3039271" y="4451476"/>
            <a:ext cx="6149625" cy="107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Réparation de systèmes d’échappement de véhicules.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Adhésif général pour toutes applications à haute température/ignifuges.</a:t>
            </a:r>
          </a:p>
          <a:p>
            <a:pPr>
              <a:buFont typeface="Wingdings" panose="05000000000000000000" pitchFamily="2" charset="2"/>
              <a:buChar char="ü"/>
            </a:pPr>
            <a:r>
              <a:rPr lang="nl-BE" sz="1100" dirty="0">
                <a:latin typeface="Calibri" panose="020F0502020204030204" pitchFamily="34" charset="0"/>
                <a:cs typeface="Calibri" panose="020F0502020204030204" pitchFamily="34" charset="0"/>
              </a:rPr>
              <a:t>Liaison de </a:t>
            </a:r>
            <a:r>
              <a:rPr lang="nl-BE" sz="1100" dirty="0" err="1">
                <a:latin typeface="Calibri" panose="020F0502020204030204" pitchFamily="34" charset="0"/>
                <a:cs typeface="Calibri" panose="020F0502020204030204" pitchFamily="34" charset="0"/>
              </a:rPr>
              <a:t>matières</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isolantes</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Pièces de jonction dans les fours.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Réparation ou renouvellement de systèmes de chauffage de cheminées.</a:t>
            </a:r>
            <a:endParaRPr lang="nl-NL" altLang="nl-BE" sz="1100" dirty="0">
              <a:latin typeface="Calibri" panose="020F0502020204030204" pitchFamily="34" charset="0"/>
              <a:cs typeface="Calibri" panose="020F0502020204030204" pitchFamily="34" charset="0"/>
            </a:endParaRPr>
          </a:p>
        </p:txBody>
      </p:sp>
      <p:sp>
        <p:nvSpPr>
          <p:cNvPr id="38" name="TextBox 1">
            <a:extLst>
              <a:ext uri="{FF2B5EF4-FFF2-40B4-BE49-F238E27FC236}">
                <a16:creationId xmlns:a16="http://schemas.microsoft.com/office/drawing/2014/main" id="{35ECDEDF-ADD9-48C2-B91F-87806F4E62A2}"/>
              </a:ext>
            </a:extLst>
          </p:cNvPr>
          <p:cNvSpPr txBox="1">
            <a:spLocks noChangeArrowheads="1"/>
          </p:cNvSpPr>
          <p:nvPr/>
        </p:nvSpPr>
        <p:spPr bwMode="auto">
          <a:xfrm>
            <a:off x="2974975" y="1144588"/>
            <a:ext cx="533558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100" i="1" dirty="0">
                <a:solidFill>
                  <a:srgbClr val="7030A0"/>
                </a:solidFill>
                <a:latin typeface="Calibri" panose="020F0502020204030204" pitchFamily="34" charset="0"/>
                <a:cs typeface="Calibri" panose="020F0502020204030204" pitchFamily="34" charset="0"/>
              </a:rPr>
              <a:t>Mastic de réparation pour tuyaux </a:t>
            </a:r>
            <a:r>
              <a:rPr lang="nl-BE" sz="1100" i="1" dirty="0" err="1">
                <a:solidFill>
                  <a:srgbClr val="7030A0"/>
                </a:solidFill>
                <a:latin typeface="Calibri" panose="020F0502020204030204" pitchFamily="34" charset="0"/>
                <a:cs typeface="Calibri" panose="020F0502020204030204" pitchFamily="34" charset="0"/>
              </a:rPr>
              <a:t>d'échappement</a:t>
            </a:r>
            <a:r>
              <a:rPr lang="nl-BE" sz="1100" i="1" dirty="0">
                <a:solidFill>
                  <a:srgbClr val="7030A0"/>
                </a:solidFill>
                <a:latin typeface="Calibri" panose="020F0502020204030204" pitchFamily="34" charset="0"/>
                <a:cs typeface="Calibri" panose="020F0502020204030204" pitchFamily="34" charset="0"/>
              </a:rPr>
              <a:t> </a:t>
            </a:r>
            <a:r>
              <a:rPr lang="nl-BE" sz="1100" i="1" dirty="0" err="1">
                <a:solidFill>
                  <a:srgbClr val="7030A0"/>
                </a:solidFill>
                <a:latin typeface="Calibri" panose="020F0502020204030204" pitchFamily="34" charset="0"/>
                <a:cs typeface="Calibri" panose="020F0502020204030204" pitchFamily="34" charset="0"/>
              </a:rPr>
              <a:t>jusqu'à</a:t>
            </a:r>
            <a:r>
              <a:rPr lang="nl-BE" sz="1100" i="1" dirty="0">
                <a:solidFill>
                  <a:srgbClr val="7030A0"/>
                </a:solidFill>
                <a:latin typeface="Calibri" panose="020F0502020204030204" pitchFamily="34" charset="0"/>
                <a:cs typeface="Calibri" panose="020F0502020204030204" pitchFamily="34" charset="0"/>
              </a:rPr>
              <a:t> 1000°C. Exempt </a:t>
            </a:r>
            <a:r>
              <a:rPr lang="nl-BE" sz="1100" i="1" dirty="0" err="1">
                <a:solidFill>
                  <a:srgbClr val="7030A0"/>
                </a:solidFill>
                <a:latin typeface="Calibri" panose="020F0502020204030204" pitchFamily="34" charset="0"/>
                <a:cs typeface="Calibri" panose="020F0502020204030204" pitchFamily="34" charset="0"/>
              </a:rPr>
              <a:t>d'amiante</a:t>
            </a:r>
            <a:endParaRPr lang="nl-BE" altLang="nl-BE" sz="1100" i="1" dirty="0">
              <a:solidFill>
                <a:srgbClr val="7030A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08605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hthoek 50">
            <a:extLst>
              <a:ext uri="{FF2B5EF4-FFF2-40B4-BE49-F238E27FC236}">
                <a16:creationId xmlns:a16="http://schemas.microsoft.com/office/drawing/2014/main" id="{827D7324-4CB6-4669-9EA8-50FC94A0BFEB}"/>
              </a:ext>
            </a:extLst>
          </p:cNvPr>
          <p:cNvSpPr>
            <a:spLocks noChangeArrowheads="1"/>
          </p:cNvSpPr>
          <p:nvPr/>
        </p:nvSpPr>
        <p:spPr bwMode="auto">
          <a:xfrm>
            <a:off x="4431407" y="722613"/>
            <a:ext cx="428625" cy="2224782"/>
          </a:xfrm>
          <a:prstGeom prst="rect">
            <a:avLst/>
          </a:prstGeom>
          <a:solidFill>
            <a:srgbClr val="F2B800"/>
          </a:solidFill>
          <a:ln>
            <a:noFill/>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5" name="TextBox 1">
            <a:extLst>
              <a:ext uri="{FF2B5EF4-FFF2-40B4-BE49-F238E27FC236}">
                <a16:creationId xmlns:a16="http://schemas.microsoft.com/office/drawing/2014/main" id="{205C2E78-1339-4E74-BAB6-2AAF8DCF65D4}"/>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Produits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d’atelier</a:t>
            </a:r>
            <a:endParaRPr lang="nl-BE" b="1" dirty="0">
              <a:solidFill>
                <a:schemeClr val="bg2">
                  <a:lumMod val="25000"/>
                </a:schemeClr>
              </a:solidFill>
              <a:latin typeface="Calibri" panose="020F0502020204030204" pitchFamily="34" charset="0"/>
            </a:endParaRPr>
          </a:p>
        </p:txBody>
      </p:sp>
      <p:sp>
        <p:nvSpPr>
          <p:cNvPr id="44035" name="Rechthoek 15">
            <a:extLst>
              <a:ext uri="{FF2B5EF4-FFF2-40B4-BE49-F238E27FC236}">
                <a16:creationId xmlns:a16="http://schemas.microsoft.com/office/drawing/2014/main" id="{5388E686-B41B-41B3-9F0B-06AFD7A13FD7}"/>
              </a:ext>
            </a:extLst>
          </p:cNvPr>
          <p:cNvSpPr>
            <a:spLocks noChangeArrowheads="1"/>
          </p:cNvSpPr>
          <p:nvPr/>
        </p:nvSpPr>
        <p:spPr bwMode="auto">
          <a:xfrm>
            <a:off x="398463" y="3061496"/>
            <a:ext cx="428625" cy="2758280"/>
          </a:xfrm>
          <a:prstGeom prst="rect">
            <a:avLst/>
          </a:prstGeom>
          <a:solidFill>
            <a:srgbClr val="FFCC00"/>
          </a:solidFill>
          <a:ln>
            <a:noFill/>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50" name="TextBox 1">
            <a:extLst>
              <a:ext uri="{FF2B5EF4-FFF2-40B4-BE49-F238E27FC236}">
                <a16:creationId xmlns:a16="http://schemas.microsoft.com/office/drawing/2014/main" id="{25EDB55C-7C42-4876-9157-C71ED8BB478B}"/>
              </a:ext>
            </a:extLst>
          </p:cNvPr>
          <p:cNvSpPr txBox="1"/>
          <p:nvPr/>
        </p:nvSpPr>
        <p:spPr>
          <a:xfrm rot="16200000">
            <a:off x="3362484" y="1927574"/>
            <a:ext cx="2520281" cy="338554"/>
          </a:xfrm>
          <a:prstGeom prst="rect">
            <a:avLst/>
          </a:prstGeom>
          <a:noFill/>
        </p:spPr>
        <p:txBody>
          <a:bodyPr wrap="square">
            <a:spAutoFit/>
          </a:bodyPr>
          <a:lstStyle/>
          <a:p>
            <a:pPr algn="r">
              <a:defRPr/>
            </a:pPr>
            <a:r>
              <a:rPr lang="nl-BE" sz="1600" b="1" dirty="0">
                <a:solidFill>
                  <a:schemeClr val="bg2">
                    <a:lumMod val="25000"/>
                  </a:schemeClr>
                </a:solidFill>
                <a:latin typeface="Calibri" panose="020F0502020204030204" pitchFamily="34" charset="0"/>
              </a:rPr>
              <a:t>JOINTS D’ÉTANCHÉITÉ</a:t>
            </a:r>
          </a:p>
        </p:txBody>
      </p:sp>
      <p:sp>
        <p:nvSpPr>
          <p:cNvPr id="44037" name="Rechthoek 50">
            <a:extLst>
              <a:ext uri="{FF2B5EF4-FFF2-40B4-BE49-F238E27FC236}">
                <a16:creationId xmlns:a16="http://schemas.microsoft.com/office/drawing/2014/main" id="{F870643B-ED65-4BE6-B357-8FCF8DA965F9}"/>
              </a:ext>
            </a:extLst>
          </p:cNvPr>
          <p:cNvSpPr>
            <a:spLocks noChangeArrowheads="1"/>
          </p:cNvSpPr>
          <p:nvPr/>
        </p:nvSpPr>
        <p:spPr bwMode="auto">
          <a:xfrm>
            <a:off x="403225" y="725488"/>
            <a:ext cx="428625" cy="2224782"/>
          </a:xfrm>
          <a:prstGeom prst="rect">
            <a:avLst/>
          </a:prstGeom>
          <a:solidFill>
            <a:srgbClr val="FF9933"/>
          </a:solidFill>
          <a:ln>
            <a:noFill/>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52" name="TextBox 1">
            <a:extLst>
              <a:ext uri="{FF2B5EF4-FFF2-40B4-BE49-F238E27FC236}">
                <a16:creationId xmlns:a16="http://schemas.microsoft.com/office/drawing/2014/main" id="{BBA85665-1151-4C3E-84A5-3771A9431DAD}"/>
              </a:ext>
            </a:extLst>
          </p:cNvPr>
          <p:cNvSpPr txBox="1"/>
          <p:nvPr/>
        </p:nvSpPr>
        <p:spPr>
          <a:xfrm rot="16200000">
            <a:off x="-10651" y="1187679"/>
            <a:ext cx="1254789" cy="400110"/>
          </a:xfrm>
          <a:prstGeom prst="rect">
            <a:avLst/>
          </a:prstGeom>
          <a:noFill/>
        </p:spPr>
        <p:txBody>
          <a:bodyPr wrap="square">
            <a:spAutoFit/>
          </a:bodyPr>
          <a:lstStyle/>
          <a:p>
            <a:pPr>
              <a:defRPr/>
            </a:pPr>
            <a:r>
              <a:rPr lang="nl-BE" sz="2000" b="1" dirty="0">
                <a:solidFill>
                  <a:schemeClr val="bg2">
                    <a:lumMod val="25000"/>
                  </a:schemeClr>
                </a:solidFill>
                <a:latin typeface="Calibri" panose="020F0502020204030204" pitchFamily="34" charset="0"/>
              </a:rPr>
              <a:t>GRAISSES</a:t>
            </a:r>
          </a:p>
        </p:txBody>
      </p:sp>
      <p:sp>
        <p:nvSpPr>
          <p:cNvPr id="44039" name="Rechthoek 58">
            <a:extLst>
              <a:ext uri="{FF2B5EF4-FFF2-40B4-BE49-F238E27FC236}">
                <a16:creationId xmlns:a16="http://schemas.microsoft.com/office/drawing/2014/main" id="{2616C344-930F-40FC-A16B-9F9F029AF95D}"/>
              </a:ext>
            </a:extLst>
          </p:cNvPr>
          <p:cNvSpPr>
            <a:spLocks noChangeArrowheads="1"/>
          </p:cNvSpPr>
          <p:nvPr/>
        </p:nvSpPr>
        <p:spPr bwMode="auto">
          <a:xfrm>
            <a:off x="398463" y="5775349"/>
            <a:ext cx="7180262" cy="61912"/>
          </a:xfrm>
          <a:prstGeom prst="rect">
            <a:avLst/>
          </a:prstGeom>
          <a:solidFill>
            <a:srgbClr val="FFCC00"/>
          </a:solidFill>
          <a:ln>
            <a:noFill/>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44040" name="Rechthoek 59">
            <a:extLst>
              <a:ext uri="{FF2B5EF4-FFF2-40B4-BE49-F238E27FC236}">
                <a16:creationId xmlns:a16="http://schemas.microsoft.com/office/drawing/2014/main" id="{88750324-9C05-4A62-BF59-F0D9121C0775}"/>
              </a:ext>
            </a:extLst>
          </p:cNvPr>
          <p:cNvSpPr>
            <a:spLocks noChangeArrowheads="1"/>
          </p:cNvSpPr>
          <p:nvPr/>
        </p:nvSpPr>
        <p:spPr bwMode="auto">
          <a:xfrm>
            <a:off x="395536" y="2924943"/>
            <a:ext cx="3672408" cy="45719"/>
          </a:xfrm>
          <a:prstGeom prst="rect">
            <a:avLst/>
          </a:prstGeom>
          <a:solidFill>
            <a:srgbClr val="FF9933"/>
          </a:solidFill>
          <a:ln>
            <a:noFill/>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8" name="TextBox 1">
            <a:extLst>
              <a:ext uri="{FF2B5EF4-FFF2-40B4-BE49-F238E27FC236}">
                <a16:creationId xmlns:a16="http://schemas.microsoft.com/office/drawing/2014/main" id="{9841A2B5-F403-415D-9598-F4B50CF37F7A}"/>
              </a:ext>
            </a:extLst>
          </p:cNvPr>
          <p:cNvSpPr txBox="1"/>
          <p:nvPr/>
        </p:nvSpPr>
        <p:spPr>
          <a:xfrm rot="16200000">
            <a:off x="-725004" y="4312335"/>
            <a:ext cx="2681287" cy="338554"/>
          </a:xfrm>
          <a:prstGeom prst="rect">
            <a:avLst/>
          </a:prstGeom>
          <a:noFill/>
        </p:spPr>
        <p:txBody>
          <a:bodyPr wrap="square">
            <a:spAutoFit/>
          </a:bodyPr>
          <a:lstStyle/>
          <a:p>
            <a:pPr algn="r">
              <a:defRPr/>
            </a:pPr>
            <a:r>
              <a:rPr lang="nl-BE" sz="1600" b="1" dirty="0">
                <a:solidFill>
                  <a:schemeClr val="bg2">
                    <a:lumMod val="25000"/>
                  </a:schemeClr>
                </a:solidFill>
                <a:latin typeface="Calibri" panose="020F0502020204030204" pitchFamily="34" charset="0"/>
              </a:rPr>
              <a:t>MÉCANIQUE ET ENTRETIEN</a:t>
            </a:r>
          </a:p>
        </p:txBody>
      </p:sp>
      <p:pic>
        <p:nvPicPr>
          <p:cNvPr id="3" name="Afbeelding 2">
            <a:hlinkClick r:id="rId2" action="ppaction://hlinksldjump"/>
            <a:extLst>
              <a:ext uri="{FF2B5EF4-FFF2-40B4-BE49-F238E27FC236}">
                <a16:creationId xmlns:a16="http://schemas.microsoft.com/office/drawing/2014/main" id="{B552F595-8E61-47B1-85EC-DEFD16E040B5}"/>
              </a:ext>
            </a:extLst>
          </p:cNvPr>
          <p:cNvPicPr>
            <a:picLocks noChangeAspect="1"/>
          </p:cNvPicPr>
          <p:nvPr/>
        </p:nvPicPr>
        <p:blipFill>
          <a:blip r:embed="rId3"/>
          <a:stretch>
            <a:fillRect/>
          </a:stretch>
        </p:blipFill>
        <p:spPr>
          <a:xfrm>
            <a:off x="5076056" y="620688"/>
            <a:ext cx="478462" cy="2249487"/>
          </a:xfrm>
          <a:prstGeom prst="rect">
            <a:avLst/>
          </a:prstGeom>
        </p:spPr>
      </p:pic>
      <p:pic>
        <p:nvPicPr>
          <p:cNvPr id="8" name="Afbeelding 7">
            <a:hlinkClick r:id="rId2" action="ppaction://hlinksldjump"/>
            <a:extLst>
              <a:ext uri="{FF2B5EF4-FFF2-40B4-BE49-F238E27FC236}">
                <a16:creationId xmlns:a16="http://schemas.microsoft.com/office/drawing/2014/main" id="{12B10B1E-812A-43C1-943C-262D14200DC7}"/>
              </a:ext>
            </a:extLst>
          </p:cNvPr>
          <p:cNvPicPr>
            <a:picLocks noChangeAspect="1"/>
          </p:cNvPicPr>
          <p:nvPr/>
        </p:nvPicPr>
        <p:blipFill>
          <a:blip r:embed="rId4"/>
          <a:stretch>
            <a:fillRect/>
          </a:stretch>
        </p:blipFill>
        <p:spPr>
          <a:xfrm>
            <a:off x="5796136" y="633389"/>
            <a:ext cx="478462" cy="2249487"/>
          </a:xfrm>
          <a:prstGeom prst="rect">
            <a:avLst/>
          </a:prstGeom>
        </p:spPr>
      </p:pic>
      <p:pic>
        <p:nvPicPr>
          <p:cNvPr id="10" name="Afbeelding 9">
            <a:hlinkClick r:id="rId5" action="ppaction://hlinksldjump"/>
            <a:extLst>
              <a:ext uri="{FF2B5EF4-FFF2-40B4-BE49-F238E27FC236}">
                <a16:creationId xmlns:a16="http://schemas.microsoft.com/office/drawing/2014/main" id="{5F00D749-6E6E-4CA8-B5AA-59347F316A14}"/>
              </a:ext>
            </a:extLst>
          </p:cNvPr>
          <p:cNvPicPr>
            <a:picLocks noChangeAspect="1"/>
          </p:cNvPicPr>
          <p:nvPr/>
        </p:nvPicPr>
        <p:blipFill>
          <a:blip r:embed="rId6"/>
          <a:stretch>
            <a:fillRect/>
          </a:stretch>
        </p:blipFill>
        <p:spPr>
          <a:xfrm>
            <a:off x="3347864" y="706041"/>
            <a:ext cx="555098" cy="2167634"/>
          </a:xfrm>
          <a:prstGeom prst="rect">
            <a:avLst/>
          </a:prstGeom>
        </p:spPr>
      </p:pic>
      <p:pic>
        <p:nvPicPr>
          <p:cNvPr id="13" name="Afbeelding 12">
            <a:hlinkClick r:id="rId7" action="ppaction://hlinksldjump"/>
            <a:extLst>
              <a:ext uri="{FF2B5EF4-FFF2-40B4-BE49-F238E27FC236}">
                <a16:creationId xmlns:a16="http://schemas.microsoft.com/office/drawing/2014/main" id="{E1DCC2F8-9FC6-47A0-9A79-4A415157E7FD}"/>
              </a:ext>
            </a:extLst>
          </p:cNvPr>
          <p:cNvPicPr>
            <a:picLocks noChangeAspect="1"/>
          </p:cNvPicPr>
          <p:nvPr/>
        </p:nvPicPr>
        <p:blipFill>
          <a:blip r:embed="rId8"/>
          <a:stretch>
            <a:fillRect/>
          </a:stretch>
        </p:blipFill>
        <p:spPr>
          <a:xfrm>
            <a:off x="2576742" y="692696"/>
            <a:ext cx="555098" cy="2167634"/>
          </a:xfrm>
          <a:prstGeom prst="rect">
            <a:avLst/>
          </a:prstGeom>
        </p:spPr>
      </p:pic>
      <p:pic>
        <p:nvPicPr>
          <p:cNvPr id="20" name="Afbeelding 19">
            <a:hlinkClick r:id="rId9" action="ppaction://hlinksldjump"/>
            <a:extLst>
              <a:ext uri="{FF2B5EF4-FFF2-40B4-BE49-F238E27FC236}">
                <a16:creationId xmlns:a16="http://schemas.microsoft.com/office/drawing/2014/main" id="{A0E2A52D-2A5D-41FE-B6B5-0078AB58F429}"/>
              </a:ext>
            </a:extLst>
          </p:cNvPr>
          <p:cNvPicPr>
            <a:picLocks noChangeAspect="1"/>
          </p:cNvPicPr>
          <p:nvPr/>
        </p:nvPicPr>
        <p:blipFill>
          <a:blip r:embed="rId10"/>
          <a:stretch>
            <a:fillRect/>
          </a:stretch>
        </p:blipFill>
        <p:spPr>
          <a:xfrm>
            <a:off x="1835696" y="719052"/>
            <a:ext cx="555098" cy="2167634"/>
          </a:xfrm>
          <a:prstGeom prst="rect">
            <a:avLst/>
          </a:prstGeom>
        </p:spPr>
      </p:pic>
      <p:pic>
        <p:nvPicPr>
          <p:cNvPr id="32" name="Afbeelding 31">
            <a:hlinkClick r:id="rId11" action="ppaction://hlinksldjump"/>
            <a:extLst>
              <a:ext uri="{FF2B5EF4-FFF2-40B4-BE49-F238E27FC236}">
                <a16:creationId xmlns:a16="http://schemas.microsoft.com/office/drawing/2014/main" id="{38777BDB-C407-4D50-B83B-33484EC22652}"/>
              </a:ext>
            </a:extLst>
          </p:cNvPr>
          <p:cNvPicPr>
            <a:picLocks noChangeAspect="1"/>
          </p:cNvPicPr>
          <p:nvPr/>
        </p:nvPicPr>
        <p:blipFill>
          <a:blip r:embed="rId12"/>
          <a:stretch>
            <a:fillRect/>
          </a:stretch>
        </p:blipFill>
        <p:spPr>
          <a:xfrm>
            <a:off x="1051677" y="719052"/>
            <a:ext cx="555098" cy="2167634"/>
          </a:xfrm>
          <a:prstGeom prst="rect">
            <a:avLst/>
          </a:prstGeom>
        </p:spPr>
      </p:pic>
      <p:pic>
        <p:nvPicPr>
          <p:cNvPr id="33" name="Afbeelding 32">
            <a:hlinkClick r:id="rId13" action="ppaction://hlinksldjump"/>
            <a:extLst>
              <a:ext uri="{FF2B5EF4-FFF2-40B4-BE49-F238E27FC236}">
                <a16:creationId xmlns:a16="http://schemas.microsoft.com/office/drawing/2014/main" id="{D33339EA-A27A-43F2-8629-A93484BC28A8}"/>
              </a:ext>
            </a:extLst>
          </p:cNvPr>
          <p:cNvPicPr>
            <a:picLocks noChangeAspect="1"/>
          </p:cNvPicPr>
          <p:nvPr/>
        </p:nvPicPr>
        <p:blipFill rotWithShape="1">
          <a:blip r:embed="rId14"/>
          <a:srcRect t="3268" b="3266"/>
          <a:stretch/>
        </p:blipFill>
        <p:spPr>
          <a:xfrm>
            <a:off x="1765387" y="3030044"/>
            <a:ext cx="2158541" cy="2702699"/>
          </a:xfrm>
          <a:prstGeom prst="rect">
            <a:avLst/>
          </a:prstGeom>
        </p:spPr>
      </p:pic>
      <p:pic>
        <p:nvPicPr>
          <p:cNvPr id="44" name="Afbeelding 12">
            <a:hlinkClick r:id="rId15" action="ppaction://hlinksldjump"/>
            <a:extLst>
              <a:ext uri="{FF2B5EF4-FFF2-40B4-BE49-F238E27FC236}">
                <a16:creationId xmlns:a16="http://schemas.microsoft.com/office/drawing/2014/main" id="{48874F82-03FC-4C14-8D76-018A342F636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31317" y="4025798"/>
            <a:ext cx="485802" cy="16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Afbeelding 17">
            <a:hlinkClick r:id="rId17" action="ppaction://hlinksldjump"/>
            <a:extLst>
              <a:ext uri="{FF2B5EF4-FFF2-40B4-BE49-F238E27FC236}">
                <a16:creationId xmlns:a16="http://schemas.microsoft.com/office/drawing/2014/main" id="{92000738-C4DE-430E-85DC-019BB9BEE2A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139952" y="4020939"/>
            <a:ext cx="485801" cy="163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Afbeelding 35">
            <a:hlinkClick r:id="rId19" action="ppaction://hlinksldjump"/>
            <a:extLst>
              <a:ext uri="{FF2B5EF4-FFF2-40B4-BE49-F238E27FC236}">
                <a16:creationId xmlns:a16="http://schemas.microsoft.com/office/drawing/2014/main" id="{DA40DCE7-C580-424E-83C7-E88F9EB4F8C0}"/>
              </a:ext>
            </a:extLst>
          </p:cNvPr>
          <p:cNvPicPr>
            <a:picLocks noChangeAspect="1"/>
          </p:cNvPicPr>
          <p:nvPr/>
        </p:nvPicPr>
        <p:blipFill>
          <a:blip r:embed="rId20"/>
          <a:stretch>
            <a:fillRect/>
          </a:stretch>
        </p:blipFill>
        <p:spPr>
          <a:xfrm>
            <a:off x="5492268" y="4040335"/>
            <a:ext cx="591900" cy="1640309"/>
          </a:xfrm>
          <a:prstGeom prst="rect">
            <a:avLst/>
          </a:prstGeom>
        </p:spPr>
      </p:pic>
      <p:pic>
        <p:nvPicPr>
          <p:cNvPr id="16" name="Afbeelding 15">
            <a:hlinkClick r:id="rId21" action="ppaction://hlinksldjump"/>
            <a:extLst>
              <a:ext uri="{FF2B5EF4-FFF2-40B4-BE49-F238E27FC236}">
                <a16:creationId xmlns:a16="http://schemas.microsoft.com/office/drawing/2014/main" id="{B4A0C26F-3D83-47C4-BF14-1E51B4B7E61D}"/>
              </a:ext>
            </a:extLst>
          </p:cNvPr>
          <p:cNvPicPr>
            <a:picLocks noChangeAspect="1"/>
          </p:cNvPicPr>
          <p:nvPr/>
        </p:nvPicPr>
        <p:blipFill>
          <a:blip r:embed="rId22"/>
          <a:stretch>
            <a:fillRect/>
          </a:stretch>
        </p:blipFill>
        <p:spPr>
          <a:xfrm>
            <a:off x="1054239" y="3503618"/>
            <a:ext cx="552536" cy="2157630"/>
          </a:xfrm>
          <a:prstGeom prst="rect">
            <a:avLst/>
          </a:prstGeom>
        </p:spPr>
      </p:pic>
      <p:sp>
        <p:nvSpPr>
          <p:cNvPr id="53" name="Rechthoek 59">
            <a:extLst>
              <a:ext uri="{FF2B5EF4-FFF2-40B4-BE49-F238E27FC236}">
                <a16:creationId xmlns:a16="http://schemas.microsoft.com/office/drawing/2014/main" id="{F9C12F02-884B-4CE8-9554-747268AF4FAF}"/>
              </a:ext>
            </a:extLst>
          </p:cNvPr>
          <p:cNvSpPr>
            <a:spLocks noChangeArrowheads="1"/>
          </p:cNvSpPr>
          <p:nvPr/>
        </p:nvSpPr>
        <p:spPr bwMode="auto">
          <a:xfrm>
            <a:off x="4427984" y="2922068"/>
            <a:ext cx="2016224" cy="45719"/>
          </a:xfrm>
          <a:prstGeom prst="rect">
            <a:avLst/>
          </a:prstGeom>
          <a:solidFill>
            <a:srgbClr val="F2B800"/>
          </a:solidFill>
          <a:ln>
            <a:noFill/>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9" name="Gelijkbenige driehoek 28">
            <a:extLst>
              <a:ext uri="{FF2B5EF4-FFF2-40B4-BE49-F238E27FC236}">
                <a16:creationId xmlns:a16="http://schemas.microsoft.com/office/drawing/2014/main" id="{FD7A95FE-EFD4-42DB-AC95-184F3694B665}"/>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0" name="Gelijkbenige driehoek 29">
            <a:extLst>
              <a:ext uri="{FF2B5EF4-FFF2-40B4-BE49-F238E27FC236}">
                <a16:creationId xmlns:a16="http://schemas.microsoft.com/office/drawing/2014/main" id="{2EB68B5D-C18B-42FF-9F6A-16DBCF2BB896}"/>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1" name="Gelijkbenige driehoek 47">
            <a:extLst>
              <a:ext uri="{FF2B5EF4-FFF2-40B4-BE49-F238E27FC236}">
                <a16:creationId xmlns:a16="http://schemas.microsoft.com/office/drawing/2014/main" id="{DCA6BC80-AA2A-4DA9-984E-EB3103016800}"/>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5" name="Groep 8">
            <a:extLst>
              <a:ext uri="{FF2B5EF4-FFF2-40B4-BE49-F238E27FC236}">
                <a16:creationId xmlns:a16="http://schemas.microsoft.com/office/drawing/2014/main" id="{5BF8B77F-C1A1-4194-A6F8-37F4755B05CD}"/>
              </a:ext>
            </a:extLst>
          </p:cNvPr>
          <p:cNvGrpSpPr>
            <a:grpSpLocks/>
          </p:cNvGrpSpPr>
          <p:nvPr/>
        </p:nvGrpSpPr>
        <p:grpSpPr bwMode="auto">
          <a:xfrm>
            <a:off x="7694613" y="5589240"/>
            <a:ext cx="1341437" cy="247650"/>
            <a:chOff x="7694316" y="5629464"/>
            <a:chExt cx="1342180" cy="247015"/>
          </a:xfrm>
        </p:grpSpPr>
        <p:sp>
          <p:nvSpPr>
            <p:cNvPr id="37" name="Rechthoek: afgeronde hoeken 36">
              <a:hlinkClick r:id="rId23" action="ppaction://hlinksldjump"/>
              <a:extLst>
                <a:ext uri="{FF2B5EF4-FFF2-40B4-BE49-F238E27FC236}">
                  <a16:creationId xmlns:a16="http://schemas.microsoft.com/office/drawing/2014/main" id="{E661B5B9-BA62-40F0-B33D-D2CFA8BB9D7C}"/>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9" name="TextBox 1">
              <a:hlinkClick r:id="rId23" action="ppaction://hlinksldjump"/>
              <a:extLst>
                <a:ext uri="{FF2B5EF4-FFF2-40B4-BE49-F238E27FC236}">
                  <a16:creationId xmlns:a16="http://schemas.microsoft.com/office/drawing/2014/main" id="{00CE30E7-9FB4-4433-BFEE-8FB4E3017CFC}"/>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40" name="Gelijkbenige driehoek 39">
              <a:extLst>
                <a:ext uri="{FF2B5EF4-FFF2-40B4-BE49-F238E27FC236}">
                  <a16:creationId xmlns:a16="http://schemas.microsoft.com/office/drawing/2014/main" id="{2B340D3A-7104-4561-B09D-C8DF9D0FB695}"/>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pic>
        <p:nvPicPr>
          <p:cNvPr id="41" name="Afbeelding 40">
            <a:hlinkClick r:id="rId24" action="ppaction://hlinksldjump"/>
            <a:extLst>
              <a:ext uri="{FF2B5EF4-FFF2-40B4-BE49-F238E27FC236}">
                <a16:creationId xmlns:a16="http://schemas.microsoft.com/office/drawing/2014/main" id="{7C02472F-CF1A-4FCE-AC71-C1A1E1CDB840}"/>
              </a:ext>
            </a:extLst>
          </p:cNvPr>
          <p:cNvPicPr>
            <a:picLocks noChangeAspect="1"/>
          </p:cNvPicPr>
          <p:nvPr/>
        </p:nvPicPr>
        <p:blipFill>
          <a:blip r:embed="rId25"/>
          <a:stretch>
            <a:fillRect/>
          </a:stretch>
        </p:blipFill>
        <p:spPr>
          <a:xfrm>
            <a:off x="7268864" y="802010"/>
            <a:ext cx="1397728" cy="2029694"/>
          </a:xfrm>
          <a:prstGeom prst="rect">
            <a:avLst/>
          </a:prstGeom>
        </p:spPr>
      </p:pic>
      <p:pic>
        <p:nvPicPr>
          <p:cNvPr id="42" name="Afbeelding 41">
            <a:hlinkClick r:id="rId26" action="ppaction://hlinksldjump"/>
            <a:extLst>
              <a:ext uri="{FF2B5EF4-FFF2-40B4-BE49-F238E27FC236}">
                <a16:creationId xmlns:a16="http://schemas.microsoft.com/office/drawing/2014/main" id="{DE58BD70-67ED-4B05-9986-75E56CC4C08D}"/>
              </a:ext>
            </a:extLst>
          </p:cNvPr>
          <p:cNvPicPr>
            <a:picLocks noChangeAspect="1"/>
          </p:cNvPicPr>
          <p:nvPr/>
        </p:nvPicPr>
        <p:blipFill>
          <a:blip r:embed="rId27"/>
          <a:stretch>
            <a:fillRect/>
          </a:stretch>
        </p:blipFill>
        <p:spPr>
          <a:xfrm>
            <a:off x="6310909" y="3592775"/>
            <a:ext cx="555137" cy="2105694"/>
          </a:xfrm>
          <a:prstGeom prst="rect">
            <a:avLst/>
          </a:prstGeom>
        </p:spPr>
      </p:pic>
      <p:sp>
        <p:nvSpPr>
          <p:cNvPr id="43" name="Ovaal 42">
            <a:extLst>
              <a:ext uri="{FF2B5EF4-FFF2-40B4-BE49-F238E27FC236}">
                <a16:creationId xmlns:a16="http://schemas.microsoft.com/office/drawing/2014/main" id="{98668A56-2848-4DCA-9749-2D179AF2AAEE}"/>
              </a:ext>
            </a:extLst>
          </p:cNvPr>
          <p:cNvSpPr/>
          <p:nvPr/>
        </p:nvSpPr>
        <p:spPr bwMode="auto">
          <a:xfrm>
            <a:off x="6564570" y="3156042"/>
            <a:ext cx="773113" cy="773113"/>
          </a:xfrm>
          <a:prstGeom prst="ellipse">
            <a:avLst/>
          </a:prstGeom>
          <a:solidFill>
            <a:srgbClr val="FF9933"/>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6" name="Tekstvak 45">
            <a:extLst>
              <a:ext uri="{FF2B5EF4-FFF2-40B4-BE49-F238E27FC236}">
                <a16:creationId xmlns:a16="http://schemas.microsoft.com/office/drawing/2014/main" id="{33A9AD8D-793D-4BAA-AD94-9F965BCF096F}"/>
              </a:ext>
            </a:extLst>
          </p:cNvPr>
          <p:cNvSpPr txBox="1"/>
          <p:nvPr/>
        </p:nvSpPr>
        <p:spPr>
          <a:xfrm>
            <a:off x="6527612" y="3415836"/>
            <a:ext cx="847027" cy="276999"/>
          </a:xfrm>
          <a:prstGeom prst="rect">
            <a:avLst/>
          </a:prstGeom>
          <a:noFill/>
        </p:spPr>
        <p:txBody>
          <a:bodyPr wrap="none" rtlCol="0">
            <a:spAutoFit/>
          </a:bodyPr>
          <a:lstStyle/>
          <a:p>
            <a:r>
              <a:rPr lang="nl-BE" sz="1200" b="1" dirty="0">
                <a:solidFill>
                  <a:schemeClr val="bg1"/>
                </a:solidFill>
                <a:latin typeface="Calibri" panose="020F0502020204030204" pitchFamily="34" charset="0"/>
                <a:cs typeface="Calibri" panose="020F0502020204030204" pitchFamily="34" charset="0"/>
              </a:rPr>
              <a:t>NOUVEAU</a:t>
            </a:r>
          </a:p>
        </p:txBody>
      </p:sp>
      <p:sp>
        <p:nvSpPr>
          <p:cNvPr id="47" name="Rechthoek 46">
            <a:extLst>
              <a:ext uri="{FF2B5EF4-FFF2-40B4-BE49-F238E27FC236}">
                <a16:creationId xmlns:a16="http://schemas.microsoft.com/office/drawing/2014/main" id="{B60C7E0A-8F89-4583-BAE5-F8E548B2C9AD}"/>
              </a:ext>
            </a:extLst>
          </p:cNvPr>
          <p:cNvSpPr>
            <a:spLocks noChangeArrowheads="1"/>
          </p:cNvSpPr>
          <p:nvPr/>
        </p:nvSpPr>
        <p:spPr bwMode="auto">
          <a:xfrm>
            <a:off x="6699848" y="722614"/>
            <a:ext cx="428625" cy="2224782"/>
          </a:xfrm>
          <a:prstGeom prst="rect">
            <a:avLst/>
          </a:prstGeom>
          <a:solidFill>
            <a:srgbClr val="D26C18"/>
          </a:solidFill>
          <a:ln>
            <a:noFill/>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48" name="TextBox 1">
            <a:extLst>
              <a:ext uri="{FF2B5EF4-FFF2-40B4-BE49-F238E27FC236}">
                <a16:creationId xmlns:a16="http://schemas.microsoft.com/office/drawing/2014/main" id="{738BF987-CA92-44C5-9299-BA6832C1C572}"/>
              </a:ext>
            </a:extLst>
          </p:cNvPr>
          <p:cNvSpPr txBox="1"/>
          <p:nvPr/>
        </p:nvSpPr>
        <p:spPr>
          <a:xfrm rot="16200000">
            <a:off x="5727713" y="1481201"/>
            <a:ext cx="2326706" cy="461665"/>
          </a:xfrm>
          <a:prstGeom prst="rect">
            <a:avLst/>
          </a:prstGeom>
          <a:noFill/>
        </p:spPr>
        <p:txBody>
          <a:bodyPr wrap="square">
            <a:spAutoFit/>
          </a:bodyPr>
          <a:lstStyle/>
          <a:p>
            <a:pPr>
              <a:defRPr/>
            </a:pPr>
            <a:r>
              <a:rPr lang="nl-BE" b="1" dirty="0">
                <a:solidFill>
                  <a:schemeClr val="bg2">
                    <a:lumMod val="25000"/>
                  </a:schemeClr>
                </a:solidFill>
                <a:latin typeface="Calibri" panose="020F0502020204030204" pitchFamily="34" charset="0"/>
              </a:rPr>
              <a:t>SAVON MAINS</a:t>
            </a:r>
          </a:p>
        </p:txBody>
      </p:sp>
      <p:sp>
        <p:nvSpPr>
          <p:cNvPr id="49" name="Rechthoek 59">
            <a:extLst>
              <a:ext uri="{FF2B5EF4-FFF2-40B4-BE49-F238E27FC236}">
                <a16:creationId xmlns:a16="http://schemas.microsoft.com/office/drawing/2014/main" id="{AF4D367D-15BD-45E2-ACF3-4BE1035040B3}"/>
              </a:ext>
            </a:extLst>
          </p:cNvPr>
          <p:cNvSpPr>
            <a:spLocks noChangeArrowheads="1"/>
          </p:cNvSpPr>
          <p:nvPr/>
        </p:nvSpPr>
        <p:spPr bwMode="auto">
          <a:xfrm>
            <a:off x="6699848" y="2922068"/>
            <a:ext cx="2016224" cy="45719"/>
          </a:xfrm>
          <a:prstGeom prst="rect">
            <a:avLst/>
          </a:prstGeom>
          <a:solidFill>
            <a:srgbClr val="D26C18"/>
          </a:solidFill>
          <a:ln>
            <a:noFill/>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54" name="Ovaal 53">
            <a:extLst>
              <a:ext uri="{FF2B5EF4-FFF2-40B4-BE49-F238E27FC236}">
                <a16:creationId xmlns:a16="http://schemas.microsoft.com/office/drawing/2014/main" id="{AE42A8B9-8C2E-406A-B696-4169015E15C3}"/>
              </a:ext>
            </a:extLst>
          </p:cNvPr>
          <p:cNvSpPr/>
          <p:nvPr/>
        </p:nvSpPr>
        <p:spPr bwMode="auto">
          <a:xfrm>
            <a:off x="8074346" y="573850"/>
            <a:ext cx="773113" cy="773113"/>
          </a:xfrm>
          <a:prstGeom prst="ellipse">
            <a:avLst/>
          </a:prstGeom>
          <a:solidFill>
            <a:srgbClr val="FF9933"/>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55" name="Tekstvak 54">
            <a:extLst>
              <a:ext uri="{FF2B5EF4-FFF2-40B4-BE49-F238E27FC236}">
                <a16:creationId xmlns:a16="http://schemas.microsoft.com/office/drawing/2014/main" id="{7E39B2A5-DDAD-4785-AD2E-5CF5907D48FE}"/>
              </a:ext>
            </a:extLst>
          </p:cNvPr>
          <p:cNvSpPr txBox="1"/>
          <p:nvPr/>
        </p:nvSpPr>
        <p:spPr>
          <a:xfrm>
            <a:off x="8036075" y="836710"/>
            <a:ext cx="847027" cy="276999"/>
          </a:xfrm>
          <a:prstGeom prst="rect">
            <a:avLst/>
          </a:prstGeom>
          <a:noFill/>
        </p:spPr>
        <p:txBody>
          <a:bodyPr wrap="none" rtlCol="0">
            <a:spAutoFit/>
          </a:bodyPr>
          <a:lstStyle/>
          <a:p>
            <a:r>
              <a:rPr lang="nl-BE" sz="1200" b="1" dirty="0">
                <a:solidFill>
                  <a:schemeClr val="bg1"/>
                </a:solidFill>
                <a:latin typeface="Calibri" panose="020F0502020204030204" pitchFamily="34" charset="0"/>
                <a:cs typeface="Calibri" panose="020F0502020204030204" pitchFamily="34" charset="0"/>
              </a:rPr>
              <a:t>NOUVEAU</a:t>
            </a:r>
          </a:p>
        </p:txBody>
      </p:sp>
    </p:spTree>
    <p:extLst>
      <p:ext uri="{BB962C8B-B14F-4D97-AF65-F5344CB8AC3E}">
        <p14:creationId xmlns:p14="http://schemas.microsoft.com/office/powerpoint/2010/main" val="276511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5"/>
                                        </p:tgtEl>
                                      </p:cBhvr>
                                    </p:animEffect>
                                    <p:animScale>
                                      <p:cBhvr>
                                        <p:cTn id="7" dur="250" autoRev="1" fill="hold"/>
                                        <p:tgtEl>
                                          <p:spTgt spid="4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3"/>
                                        </p:tgtEl>
                                      </p:cBhvr>
                                    </p:animEffect>
                                    <p:animScale>
                                      <p:cBhvr>
                                        <p:cTn id="12" dur="250" autoRev="1" fill="hold"/>
                                        <p:tgtEl>
                                          <p:spTgt spid="3"/>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8"/>
                                        </p:tgtEl>
                                      </p:cBhvr>
                                    </p:animEffect>
                                    <p:animScale>
                                      <p:cBhvr>
                                        <p:cTn id="17" dur="250" autoRev="1" fill="hold"/>
                                        <p:tgtEl>
                                          <p:spTgt spid="8"/>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32"/>
                                        </p:tgtEl>
                                      </p:cBhvr>
                                    </p:animEffect>
                                    <p:animScale>
                                      <p:cBhvr>
                                        <p:cTn id="22" dur="250" autoRev="1" fill="hold"/>
                                        <p:tgtEl>
                                          <p:spTgt spid="32"/>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13"/>
                                        </p:tgtEl>
                                      </p:cBhvr>
                                    </p:animEffect>
                                    <p:animScale>
                                      <p:cBhvr>
                                        <p:cTn id="27" dur="250" autoRev="1" fill="hold"/>
                                        <p:tgtEl>
                                          <p:spTgt spid="13"/>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41"/>
                                        </p:tgtEl>
                                      </p:cBhvr>
                                    </p:animEffect>
                                    <p:animScale>
                                      <p:cBhvr>
                                        <p:cTn id="32" dur="250" autoRev="1" fill="hold"/>
                                        <p:tgtEl>
                                          <p:spTgt spid="41"/>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42"/>
                                        </p:tgtEl>
                                      </p:cBhvr>
                                    </p:animEffect>
                                    <p:animScale>
                                      <p:cBhvr>
                                        <p:cTn id="37" dur="250" autoRev="1" fill="hold"/>
                                        <p:tgtEl>
                                          <p:spTgt spid="42"/>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42"/>
                                        </p:tgtEl>
                                      </p:cBhvr>
                                    </p:animEffect>
                                    <p:animScale>
                                      <p:cBhvr>
                                        <p:cTn id="42" dur="250" autoRev="1" fill="hold"/>
                                        <p:tgtEl>
                                          <p:spTgt spid="42"/>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41"/>
                                        </p:tgtEl>
                                      </p:cBhvr>
                                    </p:animEffect>
                                    <p:animScale>
                                      <p:cBhvr>
                                        <p:cTn id="47" dur="250" autoRev="1" fill="hold"/>
                                        <p:tgtEl>
                                          <p:spTgt spid="4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3"/>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16"/>
                                        </p:tgtEl>
                                      </p:cBhvr>
                                    </p:animEffect>
                                    <p:animScale>
                                      <p:cBhvr>
                                        <p:cTn id="53" dur="250" autoRev="1" fill="hold"/>
                                        <p:tgtEl>
                                          <p:spTgt spid="16"/>
                                        </p:tgtEl>
                                      </p:cBhvr>
                                      <p:by x="105000" y="105000"/>
                                    </p:animScale>
                                  </p:childTnLst>
                                </p:cTn>
                              </p:par>
                            </p:childTnLst>
                          </p:cTn>
                        </p:par>
                      </p:childTnLst>
                    </p:cTn>
                  </p:par>
                  <p:par>
                    <p:cTn id="54" fill="hold">
                      <p:stCondLst>
                        <p:cond delay="indefinite"/>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33"/>
                                        </p:tgtEl>
                                      </p:cBhvr>
                                    </p:animEffect>
                                    <p:animScale>
                                      <p:cBhvr>
                                        <p:cTn id="58" dur="250" autoRev="1" fill="hold"/>
                                        <p:tgtEl>
                                          <p:spTgt spid="33"/>
                                        </p:tgtEl>
                                      </p:cBhvr>
                                      <p:by x="105000" y="105000"/>
                                    </p:animScale>
                                  </p:childTnLst>
                                </p:cTn>
                              </p:par>
                            </p:childTnLst>
                          </p:cTn>
                        </p:par>
                      </p:childTnLst>
                    </p:cTn>
                  </p:par>
                  <p:par>
                    <p:cTn id="59" fill="hold">
                      <p:stCondLst>
                        <p:cond delay="indefinite"/>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44"/>
                                        </p:tgtEl>
                                      </p:cBhvr>
                                    </p:animEffect>
                                    <p:animScale>
                                      <p:cBhvr>
                                        <p:cTn id="63" dur="250" autoRev="1" fill="hold"/>
                                        <p:tgtEl>
                                          <p:spTgt spid="44"/>
                                        </p:tgtEl>
                                      </p:cBhvr>
                                      <p:by x="105000" y="105000"/>
                                    </p:animScale>
                                  </p:childTnLst>
                                </p:cTn>
                              </p:par>
                            </p:childTnLst>
                          </p:cTn>
                        </p:par>
                      </p:childTnLst>
                    </p:cTn>
                  </p:par>
                  <p:par>
                    <p:cTn id="64" fill="hold">
                      <p:stCondLst>
                        <p:cond delay="indefinite"/>
                      </p:stCondLst>
                      <p:childTnLst>
                        <p:par>
                          <p:cTn id="65" fill="hold">
                            <p:stCondLst>
                              <p:cond delay="0"/>
                            </p:stCondLst>
                            <p:childTnLst>
                              <p:par>
                                <p:cTn id="66" presetID="26" presetClass="emph" presetSubtype="0" fill="hold" nodeType="clickEffect">
                                  <p:stCondLst>
                                    <p:cond delay="0"/>
                                  </p:stCondLst>
                                  <p:childTnLst>
                                    <p:animEffect transition="out" filter="fade">
                                      <p:cBhvr>
                                        <p:cTn id="67" dur="500" tmFilter="0, 0; .2, .5; .8, .5; 1, 0"/>
                                        <p:tgtEl>
                                          <p:spTgt spid="36"/>
                                        </p:tgtEl>
                                      </p:cBhvr>
                                    </p:animEffect>
                                    <p:animScale>
                                      <p:cBhvr>
                                        <p:cTn id="68" dur="250" autoRev="1" fill="hold"/>
                                        <p:tgtEl>
                                          <p:spTgt spid="36"/>
                                        </p:tgtEl>
                                      </p:cBhvr>
                                      <p:by x="105000" y="105000"/>
                                    </p:animScale>
                                  </p:childTnLst>
                                </p:cTn>
                              </p:par>
                            </p:childTnLst>
                          </p:cTn>
                        </p:par>
                      </p:childTnLst>
                    </p:cTn>
                  </p:par>
                </p:childTnLst>
              </p:cTn>
              <p:nextCondLst>
                <p:cond evt="onClick" delay="0">
                  <p:tgtEl>
                    <p:spTgt spid="3"/>
                  </p:tgtEl>
                </p:cond>
              </p:nextCondLst>
            </p:seq>
            <p:seq concurrent="1" nextAc="seek">
              <p:cTn id="69" restart="whenNotActive" fill="hold" evtFilter="cancelBubble" nodeType="interactiveSeq">
                <p:stCondLst>
                  <p:cond evt="onClick" delay="0">
                    <p:tgtEl>
                      <p:spTgt spid="8"/>
                    </p:tgtEl>
                  </p:cond>
                </p:stCondLst>
                <p:endSync evt="end" delay="0">
                  <p:rtn val="all"/>
                </p:endSync>
                <p:childTnLst>
                  <p:par>
                    <p:cTn id="70" fill="hold">
                      <p:stCondLst>
                        <p:cond delay="0"/>
                      </p:stCondLst>
                      <p:childTnLst>
                        <p:par>
                          <p:cTn id="71" fill="hold">
                            <p:stCondLst>
                              <p:cond delay="0"/>
                            </p:stCondLst>
                            <p:childTnLst>
                              <p:par>
                                <p:cTn id="72" presetID="26" presetClass="emph" presetSubtype="0" fill="hold" nodeType="clickEffect">
                                  <p:stCondLst>
                                    <p:cond delay="0"/>
                                  </p:stCondLst>
                                  <p:childTnLst>
                                    <p:animEffect transition="out" filter="fade">
                                      <p:cBhvr>
                                        <p:cTn id="73" dur="500" tmFilter="0, 0; .2, .5; .8, .5; 1, 0"/>
                                        <p:tgtEl>
                                          <p:spTgt spid="20"/>
                                        </p:tgtEl>
                                      </p:cBhvr>
                                    </p:animEffect>
                                    <p:animScale>
                                      <p:cBhvr>
                                        <p:cTn id="74" dur="250" autoRev="1" fill="hold"/>
                                        <p:tgtEl>
                                          <p:spTgt spid="20"/>
                                        </p:tgtEl>
                                      </p:cBhvr>
                                      <p:by x="105000" y="105000"/>
                                    </p:animScale>
                                  </p:childTnLst>
                                </p:cTn>
                              </p:par>
                            </p:childTnLst>
                          </p:cTn>
                        </p:par>
                      </p:childTnLst>
                    </p:cTn>
                  </p:par>
                </p:childTnLst>
              </p:cTn>
              <p:nextCondLst>
                <p:cond evt="onClick" delay="0">
                  <p:tgtEl>
                    <p:spTgt spid="8"/>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hthoek 15">
            <a:extLst>
              <a:ext uri="{FF2B5EF4-FFF2-40B4-BE49-F238E27FC236}">
                <a16:creationId xmlns:a16="http://schemas.microsoft.com/office/drawing/2014/main" id="{C113F440-0C09-49EB-AD95-6C0CAE364530}"/>
              </a:ext>
            </a:extLst>
          </p:cNvPr>
          <p:cNvSpPr>
            <a:spLocks noChangeArrowheads="1"/>
          </p:cNvSpPr>
          <p:nvPr/>
        </p:nvSpPr>
        <p:spPr bwMode="auto">
          <a:xfrm>
            <a:off x="398463" y="749300"/>
            <a:ext cx="428625" cy="5127625"/>
          </a:xfrm>
          <a:prstGeom prst="rect">
            <a:avLst/>
          </a:prstGeom>
          <a:solidFill>
            <a:srgbClr val="FF9933"/>
          </a:solidFill>
          <a:ln>
            <a:noFill/>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50" name="TextBox 1">
            <a:extLst>
              <a:ext uri="{FF2B5EF4-FFF2-40B4-BE49-F238E27FC236}">
                <a16:creationId xmlns:a16="http://schemas.microsoft.com/office/drawing/2014/main" id="{25EDB55C-7C42-4876-9157-C71ED8BB478B}"/>
              </a:ext>
            </a:extLst>
          </p:cNvPr>
          <p:cNvSpPr txBox="1"/>
          <p:nvPr/>
        </p:nvSpPr>
        <p:spPr>
          <a:xfrm rot="16200000">
            <a:off x="-889074" y="1912342"/>
            <a:ext cx="3003699" cy="461665"/>
          </a:xfrm>
          <a:prstGeom prst="rect">
            <a:avLst/>
          </a:prstGeom>
          <a:noFill/>
        </p:spPr>
        <p:txBody>
          <a:bodyPr wrap="square">
            <a:spAutoFit/>
          </a:bodyPr>
          <a:lstStyle/>
          <a:p>
            <a:pPr>
              <a:defRPr/>
            </a:pPr>
            <a:r>
              <a:rPr lang="nl-BE" b="1" dirty="0">
                <a:solidFill>
                  <a:schemeClr val="bg2">
                    <a:lumMod val="25000"/>
                  </a:schemeClr>
                </a:solidFill>
                <a:latin typeface="Calibri" panose="020F0502020204030204" pitchFamily="34" charset="0"/>
              </a:rPr>
              <a:t>GRAISSES</a:t>
            </a:r>
          </a:p>
        </p:txBody>
      </p:sp>
      <p:sp>
        <p:nvSpPr>
          <p:cNvPr id="31750" name="TextBox 1">
            <a:extLst>
              <a:ext uri="{FF2B5EF4-FFF2-40B4-BE49-F238E27FC236}">
                <a16:creationId xmlns:a16="http://schemas.microsoft.com/office/drawing/2014/main" id="{3E441288-F541-4B22-B5BB-E227071EE2AF}"/>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dirty="0">
                <a:solidFill>
                  <a:srgbClr val="7030A0"/>
                </a:solidFill>
                <a:latin typeface="Calibri" panose="020F0502020204030204" pitchFamily="34" charset="0"/>
              </a:rPr>
              <a:t>WYNN’S CHAIN LUBE</a:t>
            </a:r>
          </a:p>
        </p:txBody>
      </p:sp>
      <p:sp>
        <p:nvSpPr>
          <p:cNvPr id="31751" name="TextBox 1">
            <a:extLst>
              <a:ext uri="{FF2B5EF4-FFF2-40B4-BE49-F238E27FC236}">
                <a16:creationId xmlns:a16="http://schemas.microsoft.com/office/drawing/2014/main" id="{C37FA59A-4106-4114-98A4-09F5707D5B77}"/>
              </a:ext>
            </a:extLst>
          </p:cNvPr>
          <p:cNvSpPr txBox="1">
            <a:spLocks noChangeArrowheads="1"/>
          </p:cNvSpPr>
          <p:nvPr/>
        </p:nvSpPr>
        <p:spPr bwMode="auto">
          <a:xfrm>
            <a:off x="2822575" y="1318697"/>
            <a:ext cx="607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Chain </a:t>
            </a:r>
            <a:r>
              <a:rPr lang="fr-FR" sz="1200" dirty="0" err="1">
                <a:latin typeface="Calibri" panose="020F0502020204030204" pitchFamily="34" charset="0"/>
                <a:cs typeface="Calibri" panose="020F0502020204030204" pitchFamily="34" charset="0"/>
              </a:rPr>
              <a:t>Lube</a:t>
            </a:r>
            <a:r>
              <a:rPr lang="fr-FR" sz="1200" dirty="0">
                <a:latin typeface="Calibri" panose="020F0502020204030204" pitchFamily="34" charset="0"/>
                <a:cs typeface="Calibri" panose="020F0502020204030204" pitchFamily="34" charset="0"/>
              </a:rPr>
              <a:t> est un lubrifiant fortement adhésif et hydrofuge à haut pouvoir de pénétration.</a:t>
            </a:r>
            <a:endParaRPr lang="nl-BE" altLang="nl-BE" sz="1200" dirty="0">
              <a:latin typeface="Calibri" panose="020F0502020204030204" pitchFamily="34" charset="0"/>
              <a:cs typeface="Calibri" panose="020F0502020204030204" pitchFamily="34" charset="0"/>
            </a:endParaRPr>
          </a:p>
        </p:txBody>
      </p:sp>
      <p:sp>
        <p:nvSpPr>
          <p:cNvPr id="31752" name="TextBox 1">
            <a:extLst>
              <a:ext uri="{FF2B5EF4-FFF2-40B4-BE49-F238E27FC236}">
                <a16:creationId xmlns:a16="http://schemas.microsoft.com/office/drawing/2014/main" id="{A8963296-BA54-40EF-9A96-13D8270FAA98}"/>
              </a:ext>
            </a:extLst>
          </p:cNvPr>
          <p:cNvSpPr txBox="1">
            <a:spLocks noChangeArrowheads="1"/>
          </p:cNvSpPr>
          <p:nvPr/>
        </p:nvSpPr>
        <p:spPr bwMode="auto">
          <a:xfrm>
            <a:off x="2806700" y="1844824"/>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31753" name="TextBox 1">
            <a:extLst>
              <a:ext uri="{FF2B5EF4-FFF2-40B4-BE49-F238E27FC236}">
                <a16:creationId xmlns:a16="http://schemas.microsoft.com/office/drawing/2014/main" id="{0BD4D5AC-F0D2-4CFA-90AC-F38CFA448947}"/>
              </a:ext>
            </a:extLst>
          </p:cNvPr>
          <p:cNvSpPr txBox="1">
            <a:spLocks noChangeArrowheads="1"/>
          </p:cNvSpPr>
          <p:nvPr/>
        </p:nvSpPr>
        <p:spPr bwMode="auto">
          <a:xfrm>
            <a:off x="2822575" y="2060724"/>
            <a:ext cx="6070600" cy="1886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Possède un excellent pouvoir de graissage, d'adhésivité et de pénétration.</a:t>
            </a:r>
          </a:p>
          <a:p>
            <a:pPr>
              <a:buFont typeface="Wingdings" panose="05000000000000000000" pitchFamily="2" charset="2"/>
              <a:buChar char="ü"/>
            </a:pPr>
            <a:r>
              <a:rPr lang="nl-BE" sz="1100" dirty="0">
                <a:latin typeface="Calibri" panose="020F0502020204030204" pitchFamily="34" charset="0"/>
                <a:cs typeface="Calibri" panose="020F0502020204030204" pitchFamily="34" charset="0"/>
              </a:rPr>
              <a:t> Est </a:t>
            </a:r>
            <a:r>
              <a:rPr lang="nl-BE" sz="1100" dirty="0" err="1">
                <a:latin typeface="Calibri" panose="020F0502020204030204" pitchFamily="34" charset="0"/>
                <a:cs typeface="Calibri" panose="020F0502020204030204" pitchFamily="34" charset="0"/>
              </a:rPr>
              <a:t>hydrofuge</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Protège de la rouille et de la corrosion.</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Diminue la friction et l'usure.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Prévient l'accumulation d'impuretés et de dépôts.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Résiste à la boue, à l'eau froide, chaude et saline.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Prévient le grippage des mécanismes.</a:t>
            </a:r>
          </a:p>
          <a:p>
            <a:pPr>
              <a:buFont typeface="Wingdings" panose="05000000000000000000" pitchFamily="2" charset="2"/>
              <a:buChar char="ü"/>
            </a:pPr>
            <a:r>
              <a:rPr lang="nl-BE" sz="1100" dirty="0">
                <a:latin typeface="Calibri" panose="020F0502020204030204" pitchFamily="34" charset="0"/>
                <a:cs typeface="Calibri" panose="020F0502020204030204" pitchFamily="34" charset="0"/>
              </a:rPr>
              <a:t> Ne </a:t>
            </a:r>
            <a:r>
              <a:rPr lang="nl-BE" sz="1100" dirty="0" err="1">
                <a:latin typeface="Calibri" panose="020F0502020204030204" pitchFamily="34" charset="0"/>
                <a:cs typeface="Calibri" panose="020F0502020204030204" pitchFamily="34" charset="0"/>
              </a:rPr>
              <a:t>conduit</a:t>
            </a:r>
            <a:r>
              <a:rPr lang="nl-BE" sz="1100" dirty="0">
                <a:latin typeface="Calibri" panose="020F0502020204030204" pitchFamily="34" charset="0"/>
                <a:cs typeface="Calibri" panose="020F0502020204030204" pitchFamily="34" charset="0"/>
              </a:rPr>
              <a:t> pas </a:t>
            </a:r>
            <a:r>
              <a:rPr lang="nl-BE" sz="1100" dirty="0" err="1">
                <a:latin typeface="Calibri" panose="020F0502020204030204" pitchFamily="34" charset="0"/>
                <a:cs typeface="Calibri" panose="020F0502020204030204" pitchFamily="34" charset="0"/>
              </a:rPr>
              <a:t>l'électricité</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Prévient</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le</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crissement</a:t>
            </a:r>
            <a:r>
              <a:rPr lang="nl-BE" sz="1100" dirty="0">
                <a:latin typeface="Calibri" panose="020F0502020204030204" pitchFamily="34" charset="0"/>
                <a:cs typeface="Calibri" panose="020F0502020204030204" pitchFamily="34" charset="0"/>
              </a:rPr>
              <a:t>.</a:t>
            </a:r>
            <a:endParaRPr lang="nl-BE" altLang="nl-BE" sz="1100" dirty="0">
              <a:latin typeface="Calibri" panose="020F0502020204030204" pitchFamily="34" charset="0"/>
              <a:cs typeface="Calibri" panose="020F0502020204030204" pitchFamily="34" charset="0"/>
            </a:endParaRPr>
          </a:p>
        </p:txBody>
      </p:sp>
      <p:sp>
        <p:nvSpPr>
          <p:cNvPr id="31756" name="TextBox 1">
            <a:extLst>
              <a:ext uri="{FF2B5EF4-FFF2-40B4-BE49-F238E27FC236}">
                <a16:creationId xmlns:a16="http://schemas.microsoft.com/office/drawing/2014/main" id="{F8C890C6-6C5F-4596-8DAB-ECC666AB17D8}"/>
              </a:ext>
            </a:extLst>
          </p:cNvPr>
          <p:cNvSpPr txBox="1">
            <a:spLocks noChangeArrowheads="1"/>
          </p:cNvSpPr>
          <p:nvPr/>
        </p:nvSpPr>
        <p:spPr bwMode="auto">
          <a:xfrm>
            <a:off x="2808584" y="4077072"/>
            <a:ext cx="14033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31757" name="TextBox 1">
            <a:extLst>
              <a:ext uri="{FF2B5EF4-FFF2-40B4-BE49-F238E27FC236}">
                <a16:creationId xmlns:a16="http://schemas.microsoft.com/office/drawing/2014/main" id="{B895237F-0078-4184-9B84-8E50C36445AB}"/>
              </a:ext>
            </a:extLst>
          </p:cNvPr>
          <p:cNvSpPr txBox="1">
            <a:spLocks noChangeArrowheads="1"/>
          </p:cNvSpPr>
          <p:nvPr/>
        </p:nvSpPr>
        <p:spPr bwMode="auto">
          <a:xfrm>
            <a:off x="2814988" y="4266674"/>
            <a:ext cx="6149625" cy="107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buNone/>
            </a:pPr>
            <a:r>
              <a:rPr lang="fr-FR" sz="1100" dirty="0">
                <a:latin typeface="Calibri" panose="020F0502020204030204" pitchFamily="34" charset="0"/>
                <a:cs typeface="Calibri" panose="020F0502020204030204" pitchFamily="34" charset="0"/>
              </a:rPr>
              <a:t>Pour le traitement des mécanismes qui ne se laissent pas lubrifier facilement ou continuellement </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chaînes de motos et de bicyclettes, tronçonneuses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outillage d'atelier, de bricolage ou agricole etc.</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mécanismes de leviers, serrures, charnières, fenêtres à glissières, portes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câbles, vis sans fin, câbles sous gaine, pignons, convoyeurs à chaîne, articulations</a:t>
            </a:r>
            <a:endParaRPr lang="nl-NL" altLang="nl-BE" sz="1100" dirty="0">
              <a:latin typeface="Calibri" panose="020F0502020204030204" pitchFamily="34" charset="0"/>
              <a:cs typeface="Calibri" panose="020F0502020204030204" pitchFamily="34" charset="0"/>
            </a:endParaRPr>
          </a:p>
        </p:txBody>
      </p:sp>
      <p:sp>
        <p:nvSpPr>
          <p:cNvPr id="31758" name="TextBox 1">
            <a:extLst>
              <a:ext uri="{FF2B5EF4-FFF2-40B4-BE49-F238E27FC236}">
                <a16:creationId xmlns:a16="http://schemas.microsoft.com/office/drawing/2014/main" id="{B94AAFED-A7AE-4A92-BCAC-3FB2A2632B58}"/>
              </a:ext>
            </a:extLst>
          </p:cNvPr>
          <p:cNvSpPr txBox="1">
            <a:spLocks noChangeArrowheads="1"/>
          </p:cNvSpPr>
          <p:nvPr/>
        </p:nvSpPr>
        <p:spPr bwMode="auto">
          <a:xfrm>
            <a:off x="2822575" y="992188"/>
            <a:ext cx="533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sz="1200" i="1" dirty="0" err="1">
                <a:solidFill>
                  <a:srgbClr val="7030A0"/>
                </a:solidFill>
                <a:latin typeface="Calibri" panose="020F0502020204030204" pitchFamily="34" charset="0"/>
                <a:cs typeface="Calibri" panose="020F0502020204030204" pitchFamily="34" charset="0"/>
              </a:rPr>
              <a:t>Lubrifiant</a:t>
            </a:r>
            <a:r>
              <a:rPr lang="nl-BE" sz="1200" i="1" dirty="0">
                <a:solidFill>
                  <a:srgbClr val="7030A0"/>
                </a:solidFill>
                <a:latin typeface="Calibri" panose="020F0502020204030204" pitchFamily="34" charset="0"/>
                <a:cs typeface="Calibri" panose="020F0502020204030204" pitchFamily="34" charset="0"/>
              </a:rPr>
              <a:t> pour </a:t>
            </a:r>
            <a:r>
              <a:rPr lang="nl-BE" sz="1200" i="1" dirty="0" err="1">
                <a:solidFill>
                  <a:srgbClr val="7030A0"/>
                </a:solidFill>
                <a:latin typeface="Calibri" panose="020F0502020204030204" pitchFamily="34" charset="0"/>
                <a:cs typeface="Calibri" panose="020F0502020204030204" pitchFamily="34" charset="0"/>
              </a:rPr>
              <a:t>Chaîne</a:t>
            </a:r>
            <a:endParaRPr lang="nl-BE" altLang="nl-BE" sz="1200" i="1" dirty="0">
              <a:solidFill>
                <a:srgbClr val="7030A0"/>
              </a:solidFill>
              <a:latin typeface="Calibri" panose="020F0502020204030204" pitchFamily="34" charset="0"/>
              <a:cs typeface="Calibri" panose="020F0502020204030204" pitchFamily="34" charset="0"/>
            </a:endParaRPr>
          </a:p>
        </p:txBody>
      </p:sp>
      <p:sp>
        <p:nvSpPr>
          <p:cNvPr id="23" name="TextBox 1">
            <a:extLst>
              <a:ext uri="{FF2B5EF4-FFF2-40B4-BE49-F238E27FC236}">
                <a16:creationId xmlns:a16="http://schemas.microsoft.com/office/drawing/2014/main" id="{5EB35E68-901D-4247-B24C-4F2975ED7B11}"/>
              </a:ext>
            </a:extLst>
          </p:cNvPr>
          <p:cNvSpPr txBox="1"/>
          <p:nvPr/>
        </p:nvSpPr>
        <p:spPr>
          <a:xfrm>
            <a:off x="915988" y="5661248"/>
            <a:ext cx="5115930" cy="261610"/>
          </a:xfrm>
          <a:prstGeom prst="rect">
            <a:avLst/>
          </a:prstGeom>
          <a:noFill/>
        </p:spPr>
        <p:txBody>
          <a:bodyPr wrap="square">
            <a:spAutoFit/>
          </a:bodyPr>
          <a:lstStyle/>
          <a:p>
            <a:pPr>
              <a:defRPr/>
            </a:pPr>
            <a:r>
              <a:rPr lang="es-ES" sz="1100" dirty="0">
                <a:latin typeface="Calibri" panose="020F0502020204030204" pitchFamily="34" charset="0"/>
                <a:cs typeface="Calibri" panose="020F0502020204030204" pitchFamily="34" charset="0"/>
              </a:rPr>
              <a:t>PN 66479 – 12x500 ml aérosol – EN/FR/DE/IT/NL/RU/PL/EL/TR/SV/NO/DA/FI</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25" name="Rechthoek: afgeronde hoeken 24">
            <a:hlinkClick r:id="rId2" action="ppaction://hlinksldjump"/>
            <a:extLst>
              <a:ext uri="{FF2B5EF4-FFF2-40B4-BE49-F238E27FC236}">
                <a16:creationId xmlns:a16="http://schemas.microsoft.com/office/drawing/2014/main" id="{CB0D4E7E-0D1E-483A-94DF-EDEEF46319D6}"/>
              </a:ext>
            </a:extLst>
          </p:cNvPr>
          <p:cNvSpPr/>
          <p:nvPr/>
        </p:nvSpPr>
        <p:spPr bwMode="auto">
          <a:xfrm>
            <a:off x="6012161" y="5589240"/>
            <a:ext cx="1634828" cy="246062"/>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1765" name="TextBox 1">
            <a:hlinkClick r:id="rId3" action="ppaction://hlinksldjump"/>
            <a:extLst>
              <a:ext uri="{FF2B5EF4-FFF2-40B4-BE49-F238E27FC236}">
                <a16:creationId xmlns:a16="http://schemas.microsoft.com/office/drawing/2014/main" id="{BF4D817D-A4A0-46BB-8D4A-972D40882272}"/>
              </a:ext>
            </a:extLst>
          </p:cNvPr>
          <p:cNvSpPr txBox="1">
            <a:spLocks noChangeArrowheads="1"/>
          </p:cNvSpPr>
          <p:nvPr/>
        </p:nvSpPr>
        <p:spPr bwMode="auto">
          <a:xfrm>
            <a:off x="6156176" y="5589432"/>
            <a:ext cx="16220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produits</a:t>
            </a:r>
            <a:r>
              <a:rPr lang="nl-BE" altLang="nl-BE" sz="1000" b="1" dirty="0">
                <a:solidFill>
                  <a:schemeClr val="bg1"/>
                </a:solidFill>
                <a:latin typeface="Calibri" panose="020F0502020204030204" pitchFamily="34" charset="0"/>
              </a:rPr>
              <a:t> </a:t>
            </a:r>
            <a:r>
              <a:rPr lang="nl-BE" altLang="nl-BE" sz="1000" b="1" dirty="0" err="1">
                <a:solidFill>
                  <a:schemeClr val="bg1"/>
                </a:solidFill>
                <a:latin typeface="Calibri" panose="020F0502020204030204" pitchFamily="34" charset="0"/>
              </a:rPr>
              <a:t>d’atelier</a:t>
            </a:r>
            <a:endParaRPr lang="nl-BE" altLang="nl-BE" sz="1000" b="1" dirty="0">
              <a:solidFill>
                <a:schemeClr val="bg1"/>
              </a:solidFill>
              <a:latin typeface="Calibri" panose="020F0502020204030204" pitchFamily="34" charset="0"/>
            </a:endParaRPr>
          </a:p>
        </p:txBody>
      </p:sp>
      <p:sp>
        <p:nvSpPr>
          <p:cNvPr id="31766" name="Gelijkbenige driehoek 26">
            <a:extLst>
              <a:ext uri="{FF2B5EF4-FFF2-40B4-BE49-F238E27FC236}">
                <a16:creationId xmlns:a16="http://schemas.microsoft.com/office/drawing/2014/main" id="{6156B93D-92DA-4194-AA53-FE859D526F64}"/>
              </a:ext>
            </a:extLst>
          </p:cNvPr>
          <p:cNvSpPr>
            <a:spLocks noChangeArrowheads="1"/>
          </p:cNvSpPr>
          <p:nvPr/>
        </p:nvSpPr>
        <p:spPr bwMode="auto">
          <a:xfrm rot="5400000">
            <a:off x="6084049" y="5656014"/>
            <a:ext cx="144251" cy="124829"/>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pic>
        <p:nvPicPr>
          <p:cNvPr id="21" name="Afbeelding 20">
            <a:extLst>
              <a:ext uri="{FF2B5EF4-FFF2-40B4-BE49-F238E27FC236}">
                <a16:creationId xmlns:a16="http://schemas.microsoft.com/office/drawing/2014/main" id="{D7F663D1-4F83-4E2E-A92B-330935F36E60}"/>
              </a:ext>
            </a:extLst>
          </p:cNvPr>
          <p:cNvPicPr>
            <a:picLocks noChangeAspect="1"/>
          </p:cNvPicPr>
          <p:nvPr/>
        </p:nvPicPr>
        <p:blipFill>
          <a:blip r:embed="rId4"/>
          <a:stretch>
            <a:fillRect/>
          </a:stretch>
        </p:blipFill>
        <p:spPr>
          <a:xfrm>
            <a:off x="1125603" y="836648"/>
            <a:ext cx="1239921" cy="4841839"/>
          </a:xfrm>
          <a:prstGeom prst="rect">
            <a:avLst/>
          </a:prstGeom>
        </p:spPr>
      </p:pic>
      <p:sp>
        <p:nvSpPr>
          <p:cNvPr id="20" name="TextBox 1">
            <a:extLst>
              <a:ext uri="{FF2B5EF4-FFF2-40B4-BE49-F238E27FC236}">
                <a16:creationId xmlns:a16="http://schemas.microsoft.com/office/drawing/2014/main" id="{A7CFD01C-CEAE-44D5-BA02-BCC93A19511D}"/>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Produits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d’atelier</a:t>
            </a:r>
            <a:endParaRPr lang="nl-BE" b="1" dirty="0">
              <a:solidFill>
                <a:schemeClr val="bg2">
                  <a:lumMod val="25000"/>
                </a:schemeClr>
              </a:solidFill>
              <a:latin typeface="Calibri" panose="020F0502020204030204" pitchFamily="34" charset="0"/>
            </a:endParaRPr>
          </a:p>
        </p:txBody>
      </p:sp>
      <p:sp>
        <p:nvSpPr>
          <p:cNvPr id="32" name="Gelijkbenige driehoek 31">
            <a:extLst>
              <a:ext uri="{FF2B5EF4-FFF2-40B4-BE49-F238E27FC236}">
                <a16:creationId xmlns:a16="http://schemas.microsoft.com/office/drawing/2014/main" id="{B54B7736-7CB7-4981-A4B6-262DF6899403}"/>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3" name="Gelijkbenige driehoek 32">
            <a:extLst>
              <a:ext uri="{FF2B5EF4-FFF2-40B4-BE49-F238E27FC236}">
                <a16:creationId xmlns:a16="http://schemas.microsoft.com/office/drawing/2014/main" id="{F1A4D350-4CD4-49DB-B9BB-A35C505F4A84}"/>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4" name="Gelijkbenige driehoek 47">
            <a:extLst>
              <a:ext uri="{FF2B5EF4-FFF2-40B4-BE49-F238E27FC236}">
                <a16:creationId xmlns:a16="http://schemas.microsoft.com/office/drawing/2014/main" id="{8108712B-0346-4209-B0C7-788EDF86C087}"/>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5" name="Groep 8">
            <a:extLst>
              <a:ext uri="{FF2B5EF4-FFF2-40B4-BE49-F238E27FC236}">
                <a16:creationId xmlns:a16="http://schemas.microsoft.com/office/drawing/2014/main" id="{7D09540C-CFCA-49D6-8498-4318B24C370D}"/>
              </a:ext>
            </a:extLst>
          </p:cNvPr>
          <p:cNvGrpSpPr>
            <a:grpSpLocks/>
          </p:cNvGrpSpPr>
          <p:nvPr/>
        </p:nvGrpSpPr>
        <p:grpSpPr bwMode="auto">
          <a:xfrm>
            <a:off x="7694613" y="5589240"/>
            <a:ext cx="1341437" cy="247650"/>
            <a:chOff x="7694316" y="5629464"/>
            <a:chExt cx="1342180" cy="247015"/>
          </a:xfrm>
        </p:grpSpPr>
        <p:sp>
          <p:nvSpPr>
            <p:cNvPr id="36" name="Rechthoek: afgeronde hoeken 35">
              <a:hlinkClick r:id="rId5" action="ppaction://hlinksldjump"/>
              <a:extLst>
                <a:ext uri="{FF2B5EF4-FFF2-40B4-BE49-F238E27FC236}">
                  <a16:creationId xmlns:a16="http://schemas.microsoft.com/office/drawing/2014/main" id="{690E7B6D-A7FE-4035-97D0-0081B9C4EA5F}"/>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7" name="TextBox 1">
              <a:hlinkClick r:id="rId5" action="ppaction://hlinksldjump"/>
              <a:extLst>
                <a:ext uri="{FF2B5EF4-FFF2-40B4-BE49-F238E27FC236}">
                  <a16:creationId xmlns:a16="http://schemas.microsoft.com/office/drawing/2014/main" id="{2FB9EE5A-8010-4E75-8612-05F696C74A1E}"/>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8" name="Gelijkbenige driehoek 37">
              <a:extLst>
                <a:ext uri="{FF2B5EF4-FFF2-40B4-BE49-F238E27FC236}">
                  <a16:creationId xmlns:a16="http://schemas.microsoft.com/office/drawing/2014/main" id="{5EAE2F04-A3E2-4CDF-9A24-F04E58876276}"/>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Tree>
    <p:extLst>
      <p:ext uri="{BB962C8B-B14F-4D97-AF65-F5344CB8AC3E}">
        <p14:creationId xmlns:p14="http://schemas.microsoft.com/office/powerpoint/2010/main" val="16159705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a:extLst>
              <a:ext uri="{FF2B5EF4-FFF2-40B4-BE49-F238E27FC236}">
                <a16:creationId xmlns:a16="http://schemas.microsoft.com/office/drawing/2014/main" id="{30407AE7-D02E-42C5-A41A-8E3701EDFD02}"/>
              </a:ext>
            </a:extLst>
          </p:cNvPr>
          <p:cNvPicPr>
            <a:picLocks noChangeAspect="1"/>
          </p:cNvPicPr>
          <p:nvPr/>
        </p:nvPicPr>
        <p:blipFill>
          <a:blip r:embed="rId2"/>
          <a:stretch>
            <a:fillRect/>
          </a:stretch>
        </p:blipFill>
        <p:spPr>
          <a:xfrm>
            <a:off x="1125603" y="819413"/>
            <a:ext cx="1239920" cy="4841835"/>
          </a:xfrm>
          <a:prstGeom prst="rect">
            <a:avLst/>
          </a:prstGeom>
        </p:spPr>
      </p:pic>
      <p:sp>
        <p:nvSpPr>
          <p:cNvPr id="31746" name="Rechthoek 15">
            <a:extLst>
              <a:ext uri="{FF2B5EF4-FFF2-40B4-BE49-F238E27FC236}">
                <a16:creationId xmlns:a16="http://schemas.microsoft.com/office/drawing/2014/main" id="{C113F440-0C09-49EB-AD95-6C0CAE364530}"/>
              </a:ext>
            </a:extLst>
          </p:cNvPr>
          <p:cNvSpPr>
            <a:spLocks noChangeArrowheads="1"/>
          </p:cNvSpPr>
          <p:nvPr/>
        </p:nvSpPr>
        <p:spPr bwMode="auto">
          <a:xfrm>
            <a:off x="398463" y="749300"/>
            <a:ext cx="428625" cy="5127625"/>
          </a:xfrm>
          <a:prstGeom prst="rect">
            <a:avLst/>
          </a:prstGeom>
          <a:solidFill>
            <a:srgbClr val="FF9933"/>
          </a:solidFill>
          <a:ln>
            <a:noFill/>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1750" name="TextBox 1">
            <a:extLst>
              <a:ext uri="{FF2B5EF4-FFF2-40B4-BE49-F238E27FC236}">
                <a16:creationId xmlns:a16="http://schemas.microsoft.com/office/drawing/2014/main" id="{3E441288-F541-4B22-B5BB-E227071EE2AF}"/>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dirty="0">
                <a:solidFill>
                  <a:srgbClr val="7030A0"/>
                </a:solidFill>
                <a:latin typeface="Calibri" panose="020F0502020204030204" pitchFamily="34" charset="0"/>
              </a:rPr>
              <a:t>WYNN’S SUPER RUST PENETRANT</a:t>
            </a:r>
          </a:p>
        </p:txBody>
      </p:sp>
      <p:sp>
        <p:nvSpPr>
          <p:cNvPr id="31751" name="TextBox 1">
            <a:extLst>
              <a:ext uri="{FF2B5EF4-FFF2-40B4-BE49-F238E27FC236}">
                <a16:creationId xmlns:a16="http://schemas.microsoft.com/office/drawing/2014/main" id="{C37FA59A-4106-4114-98A4-09F5707D5B77}"/>
              </a:ext>
            </a:extLst>
          </p:cNvPr>
          <p:cNvSpPr txBox="1">
            <a:spLocks noChangeArrowheads="1"/>
          </p:cNvSpPr>
          <p:nvPr/>
        </p:nvSpPr>
        <p:spPr bwMode="auto">
          <a:xfrm>
            <a:off x="2822575" y="1318697"/>
            <a:ext cx="6070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Super Rust </a:t>
            </a:r>
            <a:r>
              <a:rPr lang="fr-FR" sz="1200" dirty="0" err="1">
                <a:latin typeface="Calibri" panose="020F0502020204030204" pitchFamily="34" charset="0"/>
                <a:cs typeface="Calibri" panose="020F0502020204030204" pitchFamily="34" charset="0"/>
              </a:rPr>
              <a:t>Penetrant</a:t>
            </a:r>
            <a:r>
              <a:rPr lang="fr-FR" sz="1200" dirty="0">
                <a:latin typeface="Calibri" panose="020F0502020204030204" pitchFamily="34" charset="0"/>
                <a:cs typeface="Calibri" panose="020F0502020204030204" pitchFamily="34" charset="0"/>
              </a:rPr>
              <a:t> est un lubrifiant et </a:t>
            </a:r>
            <a:r>
              <a:rPr lang="nl-BE" sz="1200" dirty="0" err="1">
                <a:latin typeface="Calibri" panose="020F0502020204030204" pitchFamily="34" charset="0"/>
                <a:cs typeface="Calibri" panose="020F0502020204030204" pitchFamily="34" charset="0"/>
              </a:rPr>
              <a:t>dégrippant</a:t>
            </a:r>
            <a:r>
              <a:rPr lang="nl-BE" sz="1200" dirty="0">
                <a:latin typeface="Calibri" panose="020F0502020204030204" pitchFamily="34" charset="0"/>
                <a:cs typeface="Calibri" panose="020F0502020204030204" pitchFamily="34" charset="0"/>
              </a:rPr>
              <a:t> </a:t>
            </a:r>
            <a:r>
              <a:rPr lang="nl-BE" sz="1200" dirty="0" err="1">
                <a:latin typeface="Calibri" panose="020F0502020204030204" pitchFamily="34" charset="0"/>
                <a:cs typeface="Calibri" panose="020F0502020204030204" pitchFamily="34" charset="0"/>
              </a:rPr>
              <a:t>multifonctionnel</a:t>
            </a:r>
            <a:r>
              <a:rPr lang="nl-BE" sz="1200" dirty="0">
                <a:latin typeface="Calibri" panose="020F0502020204030204" pitchFamily="34" charset="0"/>
                <a:cs typeface="Calibri" panose="020F0502020204030204" pitchFamily="34" charset="0"/>
              </a:rPr>
              <a:t>.</a:t>
            </a:r>
            <a:endParaRPr lang="nl-BE" altLang="nl-BE" sz="1200" dirty="0">
              <a:latin typeface="Calibri" panose="020F0502020204030204" pitchFamily="34" charset="0"/>
              <a:cs typeface="Calibri" panose="020F0502020204030204" pitchFamily="34" charset="0"/>
            </a:endParaRPr>
          </a:p>
        </p:txBody>
      </p:sp>
      <p:sp>
        <p:nvSpPr>
          <p:cNvPr id="31752" name="TextBox 1">
            <a:extLst>
              <a:ext uri="{FF2B5EF4-FFF2-40B4-BE49-F238E27FC236}">
                <a16:creationId xmlns:a16="http://schemas.microsoft.com/office/drawing/2014/main" id="{A8963296-BA54-40EF-9A96-13D8270FAA98}"/>
              </a:ext>
            </a:extLst>
          </p:cNvPr>
          <p:cNvSpPr txBox="1">
            <a:spLocks noChangeArrowheads="1"/>
          </p:cNvSpPr>
          <p:nvPr/>
        </p:nvSpPr>
        <p:spPr bwMode="auto">
          <a:xfrm>
            <a:off x="2806700" y="1739544"/>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31753" name="TextBox 1">
            <a:extLst>
              <a:ext uri="{FF2B5EF4-FFF2-40B4-BE49-F238E27FC236}">
                <a16:creationId xmlns:a16="http://schemas.microsoft.com/office/drawing/2014/main" id="{0BD4D5AC-F0D2-4CFA-90AC-F38CFA448947}"/>
              </a:ext>
            </a:extLst>
          </p:cNvPr>
          <p:cNvSpPr txBox="1">
            <a:spLocks noChangeArrowheads="1"/>
          </p:cNvSpPr>
          <p:nvPr/>
        </p:nvSpPr>
        <p:spPr bwMode="auto">
          <a:xfrm>
            <a:off x="2822575" y="1955444"/>
            <a:ext cx="6070600" cy="1480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Dégrippe rapidement les pièces bloquées, rouillées ou corrodées.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Lubrifie et nettoie pièces et appareillage de précision.</a:t>
            </a:r>
          </a:p>
          <a:p>
            <a:pPr>
              <a:buFont typeface="Wingdings" panose="05000000000000000000" pitchFamily="2" charset="2"/>
              <a:buChar char="ü"/>
            </a:pP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Chasse</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l'eau</a:t>
            </a:r>
            <a:r>
              <a:rPr lang="nl-BE" sz="1100" dirty="0">
                <a:latin typeface="Calibri" panose="020F0502020204030204" pitchFamily="34" charset="0"/>
                <a:cs typeface="Calibri" panose="020F0502020204030204" pitchFamily="34" charset="0"/>
              </a:rPr>
              <a:t> et </a:t>
            </a:r>
            <a:r>
              <a:rPr lang="nl-BE" sz="1100" dirty="0" err="1">
                <a:latin typeface="Calibri" panose="020F0502020204030204" pitchFamily="34" charset="0"/>
                <a:cs typeface="Calibri" panose="020F0502020204030204" pitchFamily="34" charset="0"/>
              </a:rPr>
              <a:t>l'humidité</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Rigidité</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diélectrique</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élevée</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Protège contre la rouille, la corrosion et le gel.</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Arrête les grincements et les craquements.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Dissout l'huile, la graisse et le goudron.</a:t>
            </a:r>
            <a:endParaRPr lang="nl-BE" altLang="nl-BE" sz="1100" dirty="0">
              <a:latin typeface="Calibri" panose="020F0502020204030204" pitchFamily="34" charset="0"/>
              <a:cs typeface="Calibri" panose="020F0502020204030204" pitchFamily="34" charset="0"/>
            </a:endParaRPr>
          </a:p>
        </p:txBody>
      </p:sp>
      <p:sp>
        <p:nvSpPr>
          <p:cNvPr id="31756" name="TextBox 1">
            <a:extLst>
              <a:ext uri="{FF2B5EF4-FFF2-40B4-BE49-F238E27FC236}">
                <a16:creationId xmlns:a16="http://schemas.microsoft.com/office/drawing/2014/main" id="{F8C890C6-6C5F-4596-8DAB-ECC666AB17D8}"/>
              </a:ext>
            </a:extLst>
          </p:cNvPr>
          <p:cNvSpPr txBox="1">
            <a:spLocks noChangeArrowheads="1"/>
          </p:cNvSpPr>
          <p:nvPr/>
        </p:nvSpPr>
        <p:spPr bwMode="auto">
          <a:xfrm>
            <a:off x="2808584" y="3539744"/>
            <a:ext cx="123991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31757" name="TextBox 1">
            <a:extLst>
              <a:ext uri="{FF2B5EF4-FFF2-40B4-BE49-F238E27FC236}">
                <a16:creationId xmlns:a16="http://schemas.microsoft.com/office/drawing/2014/main" id="{B895237F-0078-4184-9B84-8E50C36445AB}"/>
              </a:ext>
            </a:extLst>
          </p:cNvPr>
          <p:cNvSpPr txBox="1">
            <a:spLocks noChangeArrowheads="1"/>
          </p:cNvSpPr>
          <p:nvPr/>
        </p:nvSpPr>
        <p:spPr bwMode="auto">
          <a:xfrm>
            <a:off x="2814988" y="3735903"/>
            <a:ext cx="6149625"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nl-BE" sz="1100" dirty="0">
                <a:latin typeface="Calibri" panose="020F0502020204030204" pitchFamily="34" charset="0"/>
                <a:cs typeface="Calibri" panose="020F0502020204030204" pitchFamily="34" charset="0"/>
              </a:rPr>
              <a:t>Assemblages et </a:t>
            </a:r>
            <a:r>
              <a:rPr lang="nl-BE" sz="1100" dirty="0" err="1">
                <a:latin typeface="Calibri" panose="020F0502020204030204" pitchFamily="34" charset="0"/>
                <a:cs typeface="Calibri" panose="020F0502020204030204" pitchFamily="34" charset="0"/>
              </a:rPr>
              <a:t>articulations</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rouillés</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Pour dégripper bouchons, écrous, serrures, charnières, boulons, douilles, raccords, </a:t>
            </a:r>
            <a:r>
              <a:rPr lang="nl-BE" sz="1100" dirty="0" err="1">
                <a:latin typeface="Calibri" panose="020F0502020204030204" pitchFamily="34" charset="0"/>
                <a:cs typeface="Calibri" panose="020F0502020204030204" pitchFamily="34" charset="0"/>
              </a:rPr>
              <a:t>poulies</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Lubrifie et nettoie armes, câbles et mécanismes de précision.</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Chasse l'humidité des bougies et dans les serrures sur l'allumage.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Matériaux en fer, chrome, aluminium, cuivre.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Les endroits non-lubrifiés où la pénétration est difficile.</a:t>
            </a:r>
            <a:endParaRPr lang="nl-NL" altLang="nl-BE" sz="1100" dirty="0">
              <a:latin typeface="Calibri" panose="020F0502020204030204" pitchFamily="34" charset="0"/>
              <a:cs typeface="Calibri" panose="020F0502020204030204" pitchFamily="34" charset="0"/>
            </a:endParaRPr>
          </a:p>
        </p:txBody>
      </p:sp>
      <p:sp>
        <p:nvSpPr>
          <p:cNvPr id="31758" name="TextBox 1">
            <a:extLst>
              <a:ext uri="{FF2B5EF4-FFF2-40B4-BE49-F238E27FC236}">
                <a16:creationId xmlns:a16="http://schemas.microsoft.com/office/drawing/2014/main" id="{B94AAFED-A7AE-4A92-BCAC-3FB2A2632B58}"/>
              </a:ext>
            </a:extLst>
          </p:cNvPr>
          <p:cNvSpPr txBox="1">
            <a:spLocks noChangeArrowheads="1"/>
          </p:cNvSpPr>
          <p:nvPr/>
        </p:nvSpPr>
        <p:spPr bwMode="auto">
          <a:xfrm>
            <a:off x="2822575" y="992188"/>
            <a:ext cx="5335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200" i="1" dirty="0" err="1">
                <a:solidFill>
                  <a:srgbClr val="7030A0"/>
                </a:solidFill>
                <a:latin typeface="Calibri" panose="020F0502020204030204" pitchFamily="34" charset="0"/>
                <a:cs typeface="Calibri" panose="020F0502020204030204" pitchFamily="34" charset="0"/>
              </a:rPr>
              <a:t>Multifonctions</a:t>
            </a:r>
            <a:endParaRPr lang="nl-BE" altLang="nl-BE" sz="1200" i="1" dirty="0">
              <a:solidFill>
                <a:srgbClr val="7030A0"/>
              </a:solidFill>
              <a:latin typeface="Calibri" panose="020F0502020204030204" pitchFamily="34" charset="0"/>
              <a:cs typeface="Calibri" panose="020F0502020204030204" pitchFamily="34" charset="0"/>
            </a:endParaRPr>
          </a:p>
        </p:txBody>
      </p:sp>
      <p:sp>
        <p:nvSpPr>
          <p:cNvPr id="23" name="TextBox 1">
            <a:extLst>
              <a:ext uri="{FF2B5EF4-FFF2-40B4-BE49-F238E27FC236}">
                <a16:creationId xmlns:a16="http://schemas.microsoft.com/office/drawing/2014/main" id="{5EB35E68-901D-4247-B24C-4F2975ED7B11}"/>
              </a:ext>
            </a:extLst>
          </p:cNvPr>
          <p:cNvSpPr txBox="1"/>
          <p:nvPr/>
        </p:nvSpPr>
        <p:spPr>
          <a:xfrm>
            <a:off x="915988" y="5661248"/>
            <a:ext cx="4520108" cy="261610"/>
          </a:xfrm>
          <a:prstGeom prst="rect">
            <a:avLst/>
          </a:prstGeom>
          <a:noFill/>
        </p:spPr>
        <p:txBody>
          <a:bodyPr wrap="square">
            <a:spAutoFit/>
          </a:bodyPr>
          <a:lstStyle/>
          <a:p>
            <a:pPr>
              <a:defRPr/>
            </a:pPr>
            <a:r>
              <a:rPr lang="es-ES" sz="1100" dirty="0">
                <a:latin typeface="Calibri" panose="020F0502020204030204" pitchFamily="34" charset="0"/>
                <a:cs typeface="Calibri" panose="020F0502020204030204" pitchFamily="34" charset="0"/>
              </a:rPr>
              <a:t>PN 56479 – 12x500 ml aérosol – EN/FR/DE/IT/RU/EL/NL/PL</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21" name="TextBox 1">
            <a:extLst>
              <a:ext uri="{FF2B5EF4-FFF2-40B4-BE49-F238E27FC236}">
                <a16:creationId xmlns:a16="http://schemas.microsoft.com/office/drawing/2014/main" id="{F9F03F97-40DA-4CF1-8830-6A4DCC88A00F}"/>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Produits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d’atelier</a:t>
            </a:r>
            <a:endParaRPr lang="nl-BE" b="1" dirty="0">
              <a:solidFill>
                <a:schemeClr val="bg2">
                  <a:lumMod val="25000"/>
                </a:schemeClr>
              </a:solidFill>
              <a:latin typeface="Calibri" panose="020F0502020204030204" pitchFamily="34" charset="0"/>
            </a:endParaRPr>
          </a:p>
        </p:txBody>
      </p:sp>
      <p:sp>
        <p:nvSpPr>
          <p:cNvPr id="22" name="TextBox 1">
            <a:extLst>
              <a:ext uri="{FF2B5EF4-FFF2-40B4-BE49-F238E27FC236}">
                <a16:creationId xmlns:a16="http://schemas.microsoft.com/office/drawing/2014/main" id="{8916B961-8F89-4796-BA64-75F789B7B589}"/>
              </a:ext>
            </a:extLst>
          </p:cNvPr>
          <p:cNvSpPr txBox="1"/>
          <p:nvPr/>
        </p:nvSpPr>
        <p:spPr>
          <a:xfrm rot="16200000">
            <a:off x="-889074" y="1912342"/>
            <a:ext cx="3003699" cy="461665"/>
          </a:xfrm>
          <a:prstGeom prst="rect">
            <a:avLst/>
          </a:prstGeom>
          <a:noFill/>
        </p:spPr>
        <p:txBody>
          <a:bodyPr wrap="square">
            <a:spAutoFit/>
          </a:bodyPr>
          <a:lstStyle/>
          <a:p>
            <a:pPr>
              <a:defRPr/>
            </a:pPr>
            <a:r>
              <a:rPr lang="nl-BE" b="1" dirty="0">
                <a:solidFill>
                  <a:schemeClr val="bg2">
                    <a:lumMod val="25000"/>
                  </a:schemeClr>
                </a:solidFill>
                <a:latin typeface="Calibri" panose="020F0502020204030204" pitchFamily="34" charset="0"/>
              </a:rPr>
              <a:t>GRAISSES</a:t>
            </a:r>
          </a:p>
        </p:txBody>
      </p:sp>
      <p:sp>
        <p:nvSpPr>
          <p:cNvPr id="24" name="Rechthoek: afgeronde hoeken 23">
            <a:hlinkClick r:id="rId3" action="ppaction://hlinksldjump"/>
            <a:extLst>
              <a:ext uri="{FF2B5EF4-FFF2-40B4-BE49-F238E27FC236}">
                <a16:creationId xmlns:a16="http://schemas.microsoft.com/office/drawing/2014/main" id="{5510B16F-8667-4A70-9F4F-DDD50B7669ED}"/>
              </a:ext>
            </a:extLst>
          </p:cNvPr>
          <p:cNvSpPr/>
          <p:nvPr/>
        </p:nvSpPr>
        <p:spPr bwMode="auto">
          <a:xfrm>
            <a:off x="6012161" y="5589240"/>
            <a:ext cx="1634828" cy="246062"/>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6" name="TextBox 1">
            <a:hlinkClick r:id="rId4" action="ppaction://hlinksldjump"/>
            <a:extLst>
              <a:ext uri="{FF2B5EF4-FFF2-40B4-BE49-F238E27FC236}">
                <a16:creationId xmlns:a16="http://schemas.microsoft.com/office/drawing/2014/main" id="{64564782-B5BA-4C40-AA10-72B0A3ABE9BB}"/>
              </a:ext>
            </a:extLst>
          </p:cNvPr>
          <p:cNvSpPr txBox="1">
            <a:spLocks noChangeArrowheads="1"/>
          </p:cNvSpPr>
          <p:nvPr/>
        </p:nvSpPr>
        <p:spPr bwMode="auto">
          <a:xfrm>
            <a:off x="6156176" y="5589432"/>
            <a:ext cx="16220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produits</a:t>
            </a:r>
            <a:r>
              <a:rPr lang="nl-BE" altLang="nl-BE" sz="1000" b="1" dirty="0">
                <a:solidFill>
                  <a:schemeClr val="bg1"/>
                </a:solidFill>
                <a:latin typeface="Calibri" panose="020F0502020204030204" pitchFamily="34" charset="0"/>
              </a:rPr>
              <a:t> </a:t>
            </a:r>
            <a:r>
              <a:rPr lang="nl-BE" altLang="nl-BE" sz="1000" b="1" dirty="0" err="1">
                <a:solidFill>
                  <a:schemeClr val="bg1"/>
                </a:solidFill>
                <a:latin typeface="Calibri" panose="020F0502020204030204" pitchFamily="34" charset="0"/>
              </a:rPr>
              <a:t>d’atelier</a:t>
            </a:r>
            <a:endParaRPr lang="nl-BE" altLang="nl-BE" sz="1000" b="1" dirty="0">
              <a:solidFill>
                <a:schemeClr val="bg1"/>
              </a:solidFill>
              <a:latin typeface="Calibri" panose="020F0502020204030204" pitchFamily="34" charset="0"/>
            </a:endParaRPr>
          </a:p>
        </p:txBody>
      </p:sp>
      <p:sp>
        <p:nvSpPr>
          <p:cNvPr id="27" name="Gelijkbenige driehoek 26">
            <a:extLst>
              <a:ext uri="{FF2B5EF4-FFF2-40B4-BE49-F238E27FC236}">
                <a16:creationId xmlns:a16="http://schemas.microsoft.com/office/drawing/2014/main" id="{683508EF-9036-4535-8A10-C9D2727AEEAD}"/>
              </a:ext>
            </a:extLst>
          </p:cNvPr>
          <p:cNvSpPr>
            <a:spLocks noChangeArrowheads="1"/>
          </p:cNvSpPr>
          <p:nvPr/>
        </p:nvSpPr>
        <p:spPr bwMode="auto">
          <a:xfrm rot="5400000">
            <a:off x="6084049" y="5656014"/>
            <a:ext cx="144251" cy="124829"/>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9" name="Gelijkbenige driehoek 28">
            <a:extLst>
              <a:ext uri="{FF2B5EF4-FFF2-40B4-BE49-F238E27FC236}">
                <a16:creationId xmlns:a16="http://schemas.microsoft.com/office/drawing/2014/main" id="{FEF2C2A2-A693-4A2E-89BB-C3C316DA54E2}"/>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0" name="Gelijkbenige driehoek 29">
            <a:extLst>
              <a:ext uri="{FF2B5EF4-FFF2-40B4-BE49-F238E27FC236}">
                <a16:creationId xmlns:a16="http://schemas.microsoft.com/office/drawing/2014/main" id="{B56FA1C9-709E-4C5F-8C01-14185AD89154}"/>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1" name="Gelijkbenige driehoek 47">
            <a:extLst>
              <a:ext uri="{FF2B5EF4-FFF2-40B4-BE49-F238E27FC236}">
                <a16:creationId xmlns:a16="http://schemas.microsoft.com/office/drawing/2014/main" id="{86CBAC53-977D-4868-A248-279BC325B5EF}"/>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2" name="Groep 8">
            <a:extLst>
              <a:ext uri="{FF2B5EF4-FFF2-40B4-BE49-F238E27FC236}">
                <a16:creationId xmlns:a16="http://schemas.microsoft.com/office/drawing/2014/main" id="{B7371964-D9F9-473E-B490-EB6E7F6623B3}"/>
              </a:ext>
            </a:extLst>
          </p:cNvPr>
          <p:cNvGrpSpPr>
            <a:grpSpLocks/>
          </p:cNvGrpSpPr>
          <p:nvPr/>
        </p:nvGrpSpPr>
        <p:grpSpPr bwMode="auto">
          <a:xfrm>
            <a:off x="7694613" y="5589240"/>
            <a:ext cx="1341437" cy="247650"/>
            <a:chOff x="7694316" y="5629464"/>
            <a:chExt cx="1342180" cy="247015"/>
          </a:xfrm>
        </p:grpSpPr>
        <p:sp>
          <p:nvSpPr>
            <p:cNvPr id="33" name="Rechthoek: afgeronde hoeken 32">
              <a:hlinkClick r:id="rId5" action="ppaction://hlinksldjump"/>
              <a:extLst>
                <a:ext uri="{FF2B5EF4-FFF2-40B4-BE49-F238E27FC236}">
                  <a16:creationId xmlns:a16="http://schemas.microsoft.com/office/drawing/2014/main" id="{E325E930-6270-4B3E-9DC1-0A8EA06B3C0B}"/>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4" name="TextBox 1">
              <a:hlinkClick r:id="rId5" action="ppaction://hlinksldjump"/>
              <a:extLst>
                <a:ext uri="{FF2B5EF4-FFF2-40B4-BE49-F238E27FC236}">
                  <a16:creationId xmlns:a16="http://schemas.microsoft.com/office/drawing/2014/main" id="{80CE50B7-7CE0-4BFC-BB85-F75A0F2946CD}"/>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5" name="Gelijkbenige driehoek 34">
              <a:extLst>
                <a:ext uri="{FF2B5EF4-FFF2-40B4-BE49-F238E27FC236}">
                  <a16:creationId xmlns:a16="http://schemas.microsoft.com/office/drawing/2014/main" id="{DDBB55C8-1608-4ABD-8AF0-5EE6962B7C22}"/>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Tree>
    <p:extLst>
      <p:ext uri="{BB962C8B-B14F-4D97-AF65-F5344CB8AC3E}">
        <p14:creationId xmlns:p14="http://schemas.microsoft.com/office/powerpoint/2010/main" val="17183076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a:extLst>
              <a:ext uri="{FF2B5EF4-FFF2-40B4-BE49-F238E27FC236}">
                <a16:creationId xmlns:a16="http://schemas.microsoft.com/office/drawing/2014/main" id="{2C8B1868-F00E-405C-A2F1-0691694CCAE0}"/>
              </a:ext>
            </a:extLst>
          </p:cNvPr>
          <p:cNvPicPr>
            <a:picLocks noChangeAspect="1"/>
          </p:cNvPicPr>
          <p:nvPr/>
        </p:nvPicPr>
        <p:blipFill>
          <a:blip r:embed="rId2"/>
          <a:stretch>
            <a:fillRect/>
          </a:stretch>
        </p:blipFill>
        <p:spPr>
          <a:xfrm>
            <a:off x="1125603" y="850939"/>
            <a:ext cx="1239920" cy="4841836"/>
          </a:xfrm>
          <a:prstGeom prst="rect">
            <a:avLst/>
          </a:prstGeom>
        </p:spPr>
      </p:pic>
      <p:sp>
        <p:nvSpPr>
          <p:cNvPr id="31746" name="Rechthoek 15">
            <a:extLst>
              <a:ext uri="{FF2B5EF4-FFF2-40B4-BE49-F238E27FC236}">
                <a16:creationId xmlns:a16="http://schemas.microsoft.com/office/drawing/2014/main" id="{C113F440-0C09-49EB-AD95-6C0CAE364530}"/>
              </a:ext>
            </a:extLst>
          </p:cNvPr>
          <p:cNvSpPr>
            <a:spLocks noChangeArrowheads="1"/>
          </p:cNvSpPr>
          <p:nvPr/>
        </p:nvSpPr>
        <p:spPr bwMode="auto">
          <a:xfrm>
            <a:off x="398463" y="749300"/>
            <a:ext cx="428625" cy="5127625"/>
          </a:xfrm>
          <a:prstGeom prst="rect">
            <a:avLst/>
          </a:prstGeom>
          <a:solidFill>
            <a:srgbClr val="FF9933"/>
          </a:solidFill>
          <a:ln>
            <a:noFill/>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1750" name="TextBox 1">
            <a:extLst>
              <a:ext uri="{FF2B5EF4-FFF2-40B4-BE49-F238E27FC236}">
                <a16:creationId xmlns:a16="http://schemas.microsoft.com/office/drawing/2014/main" id="{3E441288-F541-4B22-B5BB-E227071EE2AF}"/>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dirty="0">
                <a:solidFill>
                  <a:srgbClr val="7030A0"/>
                </a:solidFill>
                <a:latin typeface="Calibri" panose="020F0502020204030204" pitchFamily="34" charset="0"/>
              </a:rPr>
              <a:t>WYNN’S SILICONE LUBRICANT</a:t>
            </a:r>
          </a:p>
        </p:txBody>
      </p:sp>
      <p:sp>
        <p:nvSpPr>
          <p:cNvPr id="31751" name="TextBox 1">
            <a:extLst>
              <a:ext uri="{FF2B5EF4-FFF2-40B4-BE49-F238E27FC236}">
                <a16:creationId xmlns:a16="http://schemas.microsoft.com/office/drawing/2014/main" id="{C37FA59A-4106-4114-98A4-09F5707D5B77}"/>
              </a:ext>
            </a:extLst>
          </p:cNvPr>
          <p:cNvSpPr txBox="1">
            <a:spLocks noChangeArrowheads="1"/>
          </p:cNvSpPr>
          <p:nvPr/>
        </p:nvSpPr>
        <p:spPr bwMode="auto">
          <a:xfrm>
            <a:off x="2822575" y="1318697"/>
            <a:ext cx="60706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100" dirty="0" err="1">
                <a:latin typeface="Calibri" panose="020F0502020204030204" pitchFamily="34" charset="0"/>
                <a:cs typeface="Calibri" panose="020F0502020204030204" pitchFamily="34" charset="0"/>
              </a:rPr>
              <a:t>Wynn's</a:t>
            </a:r>
            <a:r>
              <a:rPr lang="fr-FR" sz="1100" dirty="0">
                <a:latin typeface="Calibri" panose="020F0502020204030204" pitchFamily="34" charset="0"/>
                <a:cs typeface="Calibri" panose="020F0502020204030204" pitchFamily="34" charset="0"/>
              </a:rPr>
              <a:t> Silicone </a:t>
            </a:r>
            <a:r>
              <a:rPr lang="fr-FR" sz="1100" dirty="0" err="1">
                <a:latin typeface="Calibri" panose="020F0502020204030204" pitchFamily="34" charset="0"/>
                <a:cs typeface="Calibri" panose="020F0502020204030204" pitchFamily="34" charset="0"/>
              </a:rPr>
              <a:t>Lubricant</a:t>
            </a:r>
            <a:r>
              <a:rPr lang="fr-FR" sz="1100" dirty="0">
                <a:latin typeface="Calibri" panose="020F0502020204030204" pitchFamily="34" charset="0"/>
                <a:cs typeface="Calibri" panose="020F0502020204030204" pitchFamily="34" charset="0"/>
              </a:rPr>
              <a:t> est un lubrifiant à base de </a:t>
            </a:r>
            <a:r>
              <a:rPr lang="nl-BE" sz="1100" dirty="0" err="1">
                <a:latin typeface="Calibri" panose="020F0502020204030204" pitchFamily="34" charset="0"/>
                <a:cs typeface="Calibri" panose="020F0502020204030204" pitchFamily="34" charset="0"/>
              </a:rPr>
              <a:t>silicones</a:t>
            </a:r>
            <a:r>
              <a:rPr lang="nl-BE" sz="1100" dirty="0">
                <a:latin typeface="Calibri" panose="020F0502020204030204" pitchFamily="34" charset="0"/>
                <a:cs typeface="Calibri" panose="020F0502020204030204" pitchFamily="34" charset="0"/>
              </a:rPr>
              <a:t>.</a:t>
            </a:r>
            <a:endParaRPr lang="nl-BE" altLang="nl-BE" sz="1100" dirty="0">
              <a:latin typeface="Calibri" panose="020F0502020204030204" pitchFamily="34" charset="0"/>
              <a:cs typeface="Calibri" panose="020F0502020204030204" pitchFamily="34" charset="0"/>
            </a:endParaRPr>
          </a:p>
        </p:txBody>
      </p:sp>
      <p:sp>
        <p:nvSpPr>
          <p:cNvPr id="31752" name="TextBox 1">
            <a:extLst>
              <a:ext uri="{FF2B5EF4-FFF2-40B4-BE49-F238E27FC236}">
                <a16:creationId xmlns:a16="http://schemas.microsoft.com/office/drawing/2014/main" id="{A8963296-BA54-40EF-9A96-13D8270FAA98}"/>
              </a:ext>
            </a:extLst>
          </p:cNvPr>
          <p:cNvSpPr txBox="1">
            <a:spLocks noChangeArrowheads="1"/>
          </p:cNvSpPr>
          <p:nvPr/>
        </p:nvSpPr>
        <p:spPr bwMode="auto">
          <a:xfrm>
            <a:off x="2806700" y="1700808"/>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31753" name="TextBox 1">
            <a:extLst>
              <a:ext uri="{FF2B5EF4-FFF2-40B4-BE49-F238E27FC236}">
                <a16:creationId xmlns:a16="http://schemas.microsoft.com/office/drawing/2014/main" id="{0BD4D5AC-F0D2-4CFA-90AC-F38CFA448947}"/>
              </a:ext>
            </a:extLst>
          </p:cNvPr>
          <p:cNvSpPr txBox="1">
            <a:spLocks noChangeArrowheads="1"/>
          </p:cNvSpPr>
          <p:nvPr/>
        </p:nvSpPr>
        <p:spPr bwMode="auto">
          <a:xfrm>
            <a:off x="2822575" y="1916708"/>
            <a:ext cx="6070600" cy="2089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Donne</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une</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lubrification</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sèche</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Réduit</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l'électricité</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statique</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Evite les matériaux de se coller.</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Protège contre la rouille et la corrosion.</a:t>
            </a:r>
          </a:p>
          <a:p>
            <a:pPr>
              <a:buFont typeface="Wingdings" panose="05000000000000000000" pitchFamily="2" charset="2"/>
              <a:buChar char="ü"/>
            </a:pPr>
            <a:r>
              <a:rPr lang="nl-BE" sz="1100" dirty="0">
                <a:latin typeface="Calibri" panose="020F0502020204030204" pitchFamily="34" charset="0"/>
                <a:cs typeface="Calibri" panose="020F0502020204030204" pitchFamily="34" charset="0"/>
              </a:rPr>
              <a:t> Est </a:t>
            </a:r>
            <a:r>
              <a:rPr lang="nl-BE" sz="1100" dirty="0" err="1">
                <a:latin typeface="Calibri" panose="020F0502020204030204" pitchFamily="34" charset="0"/>
                <a:cs typeface="Calibri" panose="020F0502020204030204" pitchFamily="34" charset="0"/>
              </a:rPr>
              <a:t>hydrofuge</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Prévient le "stick-slip" (déplacement par saccades).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N'est pas gommant, ni tachant, ni oxydant.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Prévient l'usure - matériel dur sur doux ou matériel doux sur dur.</a:t>
            </a:r>
          </a:p>
          <a:p>
            <a:pPr>
              <a:buFont typeface="Wingdings" panose="05000000000000000000" pitchFamily="2" charset="2"/>
              <a:buChar char="ü"/>
            </a:pP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Imperméabilise</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Facilite</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le</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glissement</a:t>
            </a:r>
            <a:r>
              <a:rPr lang="nl-BE" sz="1100" dirty="0">
                <a:latin typeface="Calibri" panose="020F0502020204030204" pitchFamily="34" charset="0"/>
                <a:cs typeface="Calibri" panose="020F0502020204030204" pitchFamily="34" charset="0"/>
              </a:rPr>
              <a:t>.</a:t>
            </a:r>
            <a:endParaRPr lang="nl-BE" altLang="nl-BE" sz="1100" dirty="0">
              <a:latin typeface="Calibri" panose="020F0502020204030204" pitchFamily="34" charset="0"/>
              <a:cs typeface="Calibri" panose="020F0502020204030204" pitchFamily="34" charset="0"/>
            </a:endParaRPr>
          </a:p>
        </p:txBody>
      </p:sp>
      <p:sp>
        <p:nvSpPr>
          <p:cNvPr id="31756" name="TextBox 1">
            <a:extLst>
              <a:ext uri="{FF2B5EF4-FFF2-40B4-BE49-F238E27FC236}">
                <a16:creationId xmlns:a16="http://schemas.microsoft.com/office/drawing/2014/main" id="{F8C890C6-6C5F-4596-8DAB-ECC666AB17D8}"/>
              </a:ext>
            </a:extLst>
          </p:cNvPr>
          <p:cNvSpPr txBox="1">
            <a:spLocks noChangeArrowheads="1"/>
          </p:cNvSpPr>
          <p:nvPr/>
        </p:nvSpPr>
        <p:spPr bwMode="auto">
          <a:xfrm>
            <a:off x="2808584" y="4077072"/>
            <a:ext cx="123991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31757" name="TextBox 1">
            <a:extLst>
              <a:ext uri="{FF2B5EF4-FFF2-40B4-BE49-F238E27FC236}">
                <a16:creationId xmlns:a16="http://schemas.microsoft.com/office/drawing/2014/main" id="{B895237F-0078-4184-9B84-8E50C36445AB}"/>
              </a:ext>
            </a:extLst>
          </p:cNvPr>
          <p:cNvSpPr txBox="1">
            <a:spLocks noChangeArrowheads="1"/>
          </p:cNvSpPr>
          <p:nvPr/>
        </p:nvSpPr>
        <p:spPr bwMode="auto">
          <a:xfrm>
            <a:off x="2814988" y="4273231"/>
            <a:ext cx="6149625" cy="87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Sur matériaux différents : plastique sur métal, sur bois, métal sur métal, caoutchouc </a:t>
            </a:r>
            <a:r>
              <a:rPr lang="nl-BE" sz="1100" dirty="0">
                <a:latin typeface="Calibri" panose="020F0502020204030204" pitchFamily="34" charset="0"/>
                <a:cs typeface="Calibri" panose="020F0502020204030204" pitchFamily="34" charset="0"/>
              </a:rPr>
              <a:t>profilé, etc.</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Le mécanisme d'allumage des systèmes électriques de véhicules.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Contre le blocage et la congélation de fenêtres, portes, glissières de portes, etc.</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Sur toutes les surfaces glissantes pour une lubrification propre et invisible.</a:t>
            </a:r>
            <a:endParaRPr lang="nl-NL" altLang="nl-BE" sz="1100" dirty="0">
              <a:latin typeface="Calibri" panose="020F0502020204030204" pitchFamily="34" charset="0"/>
              <a:cs typeface="Calibri" panose="020F0502020204030204" pitchFamily="34" charset="0"/>
            </a:endParaRPr>
          </a:p>
        </p:txBody>
      </p:sp>
      <p:sp>
        <p:nvSpPr>
          <p:cNvPr id="31758" name="TextBox 1">
            <a:extLst>
              <a:ext uri="{FF2B5EF4-FFF2-40B4-BE49-F238E27FC236}">
                <a16:creationId xmlns:a16="http://schemas.microsoft.com/office/drawing/2014/main" id="{B94AAFED-A7AE-4A92-BCAC-3FB2A2632B58}"/>
              </a:ext>
            </a:extLst>
          </p:cNvPr>
          <p:cNvSpPr txBox="1">
            <a:spLocks noChangeArrowheads="1"/>
          </p:cNvSpPr>
          <p:nvPr/>
        </p:nvSpPr>
        <p:spPr bwMode="auto">
          <a:xfrm>
            <a:off x="2822575" y="992188"/>
            <a:ext cx="533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sz="1200" i="1" dirty="0" err="1">
                <a:solidFill>
                  <a:srgbClr val="7030A0"/>
                </a:solidFill>
                <a:latin typeface="Calibri" panose="020F0502020204030204" pitchFamily="34" charset="0"/>
                <a:cs typeface="Calibri" panose="020F0502020204030204" pitchFamily="34" charset="0"/>
              </a:rPr>
              <a:t>Lubrifiant</a:t>
            </a:r>
            <a:r>
              <a:rPr lang="nl-BE" sz="1200" i="1" dirty="0">
                <a:solidFill>
                  <a:srgbClr val="7030A0"/>
                </a:solidFill>
                <a:latin typeface="Calibri" panose="020F0502020204030204" pitchFamily="34" charset="0"/>
                <a:cs typeface="Calibri" panose="020F0502020204030204" pitchFamily="34" charset="0"/>
              </a:rPr>
              <a:t> au Silicone</a:t>
            </a:r>
            <a:endParaRPr lang="nl-BE" altLang="nl-BE" sz="1200" i="1" dirty="0">
              <a:solidFill>
                <a:srgbClr val="7030A0"/>
              </a:solidFill>
              <a:latin typeface="Calibri" panose="020F0502020204030204" pitchFamily="34" charset="0"/>
              <a:cs typeface="Calibri" panose="020F0502020204030204" pitchFamily="34" charset="0"/>
            </a:endParaRPr>
          </a:p>
        </p:txBody>
      </p:sp>
      <p:sp>
        <p:nvSpPr>
          <p:cNvPr id="23" name="TextBox 1">
            <a:extLst>
              <a:ext uri="{FF2B5EF4-FFF2-40B4-BE49-F238E27FC236}">
                <a16:creationId xmlns:a16="http://schemas.microsoft.com/office/drawing/2014/main" id="{5EB35E68-901D-4247-B24C-4F2975ED7B11}"/>
              </a:ext>
            </a:extLst>
          </p:cNvPr>
          <p:cNvSpPr txBox="1"/>
          <p:nvPr/>
        </p:nvSpPr>
        <p:spPr>
          <a:xfrm>
            <a:off x="915988" y="5661248"/>
            <a:ext cx="4520108" cy="261610"/>
          </a:xfrm>
          <a:prstGeom prst="rect">
            <a:avLst/>
          </a:prstGeom>
          <a:noFill/>
        </p:spPr>
        <p:txBody>
          <a:bodyPr wrap="square">
            <a:spAutoFit/>
          </a:bodyPr>
          <a:lstStyle/>
          <a:p>
            <a:pPr>
              <a:defRPr/>
            </a:pPr>
            <a:r>
              <a:rPr lang="es-ES" sz="1100" dirty="0">
                <a:latin typeface="Calibri" panose="020F0502020204030204" pitchFamily="34" charset="0"/>
                <a:cs typeface="Calibri" panose="020F0502020204030204" pitchFamily="34" charset="0"/>
              </a:rPr>
              <a:t>PN 52579 – 12x500 ml aérosol – EN/FR/DE/IT/RU/EL/NL</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20" name="TextBox 1">
            <a:extLst>
              <a:ext uri="{FF2B5EF4-FFF2-40B4-BE49-F238E27FC236}">
                <a16:creationId xmlns:a16="http://schemas.microsoft.com/office/drawing/2014/main" id="{E243D258-AA10-46B3-8233-09072DD5E747}"/>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Produits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d’atelier</a:t>
            </a:r>
            <a:endParaRPr lang="nl-BE" b="1" dirty="0">
              <a:solidFill>
                <a:schemeClr val="bg2">
                  <a:lumMod val="25000"/>
                </a:schemeClr>
              </a:solidFill>
              <a:latin typeface="Calibri" panose="020F0502020204030204" pitchFamily="34" charset="0"/>
            </a:endParaRPr>
          </a:p>
        </p:txBody>
      </p:sp>
      <p:sp>
        <p:nvSpPr>
          <p:cNvPr id="22" name="TextBox 1">
            <a:extLst>
              <a:ext uri="{FF2B5EF4-FFF2-40B4-BE49-F238E27FC236}">
                <a16:creationId xmlns:a16="http://schemas.microsoft.com/office/drawing/2014/main" id="{4D88DA41-63C0-4267-AE74-FBF17784EC34}"/>
              </a:ext>
            </a:extLst>
          </p:cNvPr>
          <p:cNvSpPr txBox="1"/>
          <p:nvPr/>
        </p:nvSpPr>
        <p:spPr>
          <a:xfrm rot="16200000">
            <a:off x="-889074" y="1912342"/>
            <a:ext cx="3003699" cy="461665"/>
          </a:xfrm>
          <a:prstGeom prst="rect">
            <a:avLst/>
          </a:prstGeom>
          <a:noFill/>
        </p:spPr>
        <p:txBody>
          <a:bodyPr wrap="square">
            <a:spAutoFit/>
          </a:bodyPr>
          <a:lstStyle/>
          <a:p>
            <a:pPr>
              <a:defRPr/>
            </a:pPr>
            <a:r>
              <a:rPr lang="nl-BE" b="1" dirty="0">
                <a:solidFill>
                  <a:schemeClr val="bg2">
                    <a:lumMod val="25000"/>
                  </a:schemeClr>
                </a:solidFill>
                <a:latin typeface="Calibri" panose="020F0502020204030204" pitchFamily="34" charset="0"/>
              </a:rPr>
              <a:t>GRAISSES</a:t>
            </a:r>
          </a:p>
        </p:txBody>
      </p:sp>
      <p:sp>
        <p:nvSpPr>
          <p:cNvPr id="24" name="Rechthoek: afgeronde hoeken 23">
            <a:hlinkClick r:id="rId3" action="ppaction://hlinksldjump"/>
            <a:extLst>
              <a:ext uri="{FF2B5EF4-FFF2-40B4-BE49-F238E27FC236}">
                <a16:creationId xmlns:a16="http://schemas.microsoft.com/office/drawing/2014/main" id="{B923D689-0AD9-4C34-A8AC-C6EEF83A1CCE}"/>
              </a:ext>
            </a:extLst>
          </p:cNvPr>
          <p:cNvSpPr/>
          <p:nvPr/>
        </p:nvSpPr>
        <p:spPr bwMode="auto">
          <a:xfrm>
            <a:off x="6012161" y="5589240"/>
            <a:ext cx="1634828" cy="246062"/>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6" name="TextBox 1">
            <a:hlinkClick r:id="rId4" action="ppaction://hlinksldjump"/>
            <a:extLst>
              <a:ext uri="{FF2B5EF4-FFF2-40B4-BE49-F238E27FC236}">
                <a16:creationId xmlns:a16="http://schemas.microsoft.com/office/drawing/2014/main" id="{34FB4075-268C-4FF2-BFF2-8283C3C1D165}"/>
              </a:ext>
            </a:extLst>
          </p:cNvPr>
          <p:cNvSpPr txBox="1">
            <a:spLocks noChangeArrowheads="1"/>
          </p:cNvSpPr>
          <p:nvPr/>
        </p:nvSpPr>
        <p:spPr bwMode="auto">
          <a:xfrm>
            <a:off x="6156176" y="5589432"/>
            <a:ext cx="16220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produits</a:t>
            </a:r>
            <a:r>
              <a:rPr lang="nl-BE" altLang="nl-BE" sz="1000" b="1" dirty="0">
                <a:solidFill>
                  <a:schemeClr val="bg1"/>
                </a:solidFill>
                <a:latin typeface="Calibri" panose="020F0502020204030204" pitchFamily="34" charset="0"/>
              </a:rPr>
              <a:t> </a:t>
            </a:r>
            <a:r>
              <a:rPr lang="nl-BE" altLang="nl-BE" sz="1000" b="1" dirty="0" err="1">
                <a:solidFill>
                  <a:schemeClr val="bg1"/>
                </a:solidFill>
                <a:latin typeface="Calibri" panose="020F0502020204030204" pitchFamily="34" charset="0"/>
              </a:rPr>
              <a:t>d’atelier</a:t>
            </a:r>
            <a:endParaRPr lang="nl-BE" altLang="nl-BE" sz="1000" b="1" dirty="0">
              <a:solidFill>
                <a:schemeClr val="bg1"/>
              </a:solidFill>
              <a:latin typeface="Calibri" panose="020F0502020204030204" pitchFamily="34" charset="0"/>
            </a:endParaRPr>
          </a:p>
        </p:txBody>
      </p:sp>
      <p:sp>
        <p:nvSpPr>
          <p:cNvPr id="27" name="Gelijkbenige driehoek 26">
            <a:extLst>
              <a:ext uri="{FF2B5EF4-FFF2-40B4-BE49-F238E27FC236}">
                <a16:creationId xmlns:a16="http://schemas.microsoft.com/office/drawing/2014/main" id="{9F5A47C9-6B2C-4499-B150-FEDF895A388B}"/>
              </a:ext>
            </a:extLst>
          </p:cNvPr>
          <p:cNvSpPr>
            <a:spLocks noChangeArrowheads="1"/>
          </p:cNvSpPr>
          <p:nvPr/>
        </p:nvSpPr>
        <p:spPr bwMode="auto">
          <a:xfrm rot="5400000">
            <a:off x="6084049" y="5656014"/>
            <a:ext cx="144251" cy="124829"/>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9" name="Gelijkbenige driehoek 28">
            <a:extLst>
              <a:ext uri="{FF2B5EF4-FFF2-40B4-BE49-F238E27FC236}">
                <a16:creationId xmlns:a16="http://schemas.microsoft.com/office/drawing/2014/main" id="{40089B06-2ECB-46CD-A59E-12F8403F648A}"/>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0" name="Gelijkbenige driehoek 29">
            <a:extLst>
              <a:ext uri="{FF2B5EF4-FFF2-40B4-BE49-F238E27FC236}">
                <a16:creationId xmlns:a16="http://schemas.microsoft.com/office/drawing/2014/main" id="{03757E1C-ECDC-40BF-8DD1-8F136CE6B0F8}"/>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1" name="Gelijkbenige driehoek 47">
            <a:extLst>
              <a:ext uri="{FF2B5EF4-FFF2-40B4-BE49-F238E27FC236}">
                <a16:creationId xmlns:a16="http://schemas.microsoft.com/office/drawing/2014/main" id="{6AFDF286-CD18-4607-A54E-3876410C0AE2}"/>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2" name="Groep 8">
            <a:extLst>
              <a:ext uri="{FF2B5EF4-FFF2-40B4-BE49-F238E27FC236}">
                <a16:creationId xmlns:a16="http://schemas.microsoft.com/office/drawing/2014/main" id="{B1EF5EB3-37AD-4B7D-85B1-B52F68A4BAE8}"/>
              </a:ext>
            </a:extLst>
          </p:cNvPr>
          <p:cNvGrpSpPr>
            <a:grpSpLocks/>
          </p:cNvGrpSpPr>
          <p:nvPr/>
        </p:nvGrpSpPr>
        <p:grpSpPr bwMode="auto">
          <a:xfrm>
            <a:off x="7694613" y="5589240"/>
            <a:ext cx="1341437" cy="247650"/>
            <a:chOff x="7694316" y="5629464"/>
            <a:chExt cx="1342180" cy="247015"/>
          </a:xfrm>
        </p:grpSpPr>
        <p:sp>
          <p:nvSpPr>
            <p:cNvPr id="33" name="Rechthoek: afgeronde hoeken 32">
              <a:hlinkClick r:id="rId5" action="ppaction://hlinksldjump"/>
              <a:extLst>
                <a:ext uri="{FF2B5EF4-FFF2-40B4-BE49-F238E27FC236}">
                  <a16:creationId xmlns:a16="http://schemas.microsoft.com/office/drawing/2014/main" id="{3804296C-4DF9-4C5A-B6AD-0507068CBD7A}"/>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4" name="TextBox 1">
              <a:hlinkClick r:id="rId5" action="ppaction://hlinksldjump"/>
              <a:extLst>
                <a:ext uri="{FF2B5EF4-FFF2-40B4-BE49-F238E27FC236}">
                  <a16:creationId xmlns:a16="http://schemas.microsoft.com/office/drawing/2014/main" id="{8514FF89-1B6A-42DD-9F30-0FE3816F7A04}"/>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5" name="Gelijkbenige driehoek 34">
              <a:extLst>
                <a:ext uri="{FF2B5EF4-FFF2-40B4-BE49-F238E27FC236}">
                  <a16:creationId xmlns:a16="http://schemas.microsoft.com/office/drawing/2014/main" id="{297C5834-4FA8-44E9-A62B-2558C8E09039}"/>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Tree>
    <p:extLst>
      <p:ext uri="{BB962C8B-B14F-4D97-AF65-F5344CB8AC3E}">
        <p14:creationId xmlns:p14="http://schemas.microsoft.com/office/powerpoint/2010/main" val="25721221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a:extLst>
              <a:ext uri="{FF2B5EF4-FFF2-40B4-BE49-F238E27FC236}">
                <a16:creationId xmlns:a16="http://schemas.microsoft.com/office/drawing/2014/main" id="{F170AC43-AA79-4BA9-AE29-421E7DD985B9}"/>
              </a:ext>
            </a:extLst>
          </p:cNvPr>
          <p:cNvPicPr>
            <a:picLocks noChangeAspect="1"/>
          </p:cNvPicPr>
          <p:nvPr/>
        </p:nvPicPr>
        <p:blipFill>
          <a:blip r:embed="rId2"/>
          <a:stretch>
            <a:fillRect/>
          </a:stretch>
        </p:blipFill>
        <p:spPr>
          <a:xfrm>
            <a:off x="1142123" y="850939"/>
            <a:ext cx="1239920" cy="4841835"/>
          </a:xfrm>
          <a:prstGeom prst="rect">
            <a:avLst/>
          </a:prstGeom>
        </p:spPr>
      </p:pic>
      <p:sp>
        <p:nvSpPr>
          <p:cNvPr id="31746" name="Rechthoek 15">
            <a:extLst>
              <a:ext uri="{FF2B5EF4-FFF2-40B4-BE49-F238E27FC236}">
                <a16:creationId xmlns:a16="http://schemas.microsoft.com/office/drawing/2014/main" id="{C113F440-0C09-49EB-AD95-6C0CAE364530}"/>
              </a:ext>
            </a:extLst>
          </p:cNvPr>
          <p:cNvSpPr>
            <a:spLocks noChangeArrowheads="1"/>
          </p:cNvSpPr>
          <p:nvPr/>
        </p:nvSpPr>
        <p:spPr bwMode="auto">
          <a:xfrm>
            <a:off x="398463" y="749300"/>
            <a:ext cx="428625" cy="5127625"/>
          </a:xfrm>
          <a:prstGeom prst="rect">
            <a:avLst/>
          </a:prstGeom>
          <a:solidFill>
            <a:srgbClr val="FF9933"/>
          </a:solidFill>
          <a:ln>
            <a:noFill/>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1750" name="TextBox 1">
            <a:extLst>
              <a:ext uri="{FF2B5EF4-FFF2-40B4-BE49-F238E27FC236}">
                <a16:creationId xmlns:a16="http://schemas.microsoft.com/office/drawing/2014/main" id="{3E441288-F541-4B22-B5BB-E227071EE2AF}"/>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dirty="0">
                <a:solidFill>
                  <a:srgbClr val="7030A0"/>
                </a:solidFill>
                <a:latin typeface="Calibri" panose="020F0502020204030204" pitchFamily="34" charset="0"/>
              </a:rPr>
              <a:t>WYNN’S VISCOTENE</a:t>
            </a:r>
          </a:p>
        </p:txBody>
      </p:sp>
      <p:sp>
        <p:nvSpPr>
          <p:cNvPr id="31751" name="TextBox 1">
            <a:extLst>
              <a:ext uri="{FF2B5EF4-FFF2-40B4-BE49-F238E27FC236}">
                <a16:creationId xmlns:a16="http://schemas.microsoft.com/office/drawing/2014/main" id="{C37FA59A-4106-4114-98A4-09F5707D5B77}"/>
              </a:ext>
            </a:extLst>
          </p:cNvPr>
          <p:cNvSpPr txBox="1">
            <a:spLocks noChangeArrowheads="1"/>
          </p:cNvSpPr>
          <p:nvPr/>
        </p:nvSpPr>
        <p:spPr bwMode="auto">
          <a:xfrm>
            <a:off x="2822575" y="1318697"/>
            <a:ext cx="6070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Viscotene</a:t>
            </a:r>
            <a:r>
              <a:rPr lang="fr-FR" sz="1200" dirty="0">
                <a:latin typeface="Calibri" panose="020F0502020204030204" pitchFamily="34" charset="0"/>
                <a:cs typeface="Calibri" panose="020F0502020204030204" pitchFamily="34" charset="0"/>
              </a:rPr>
              <a:t> est un lubrifiant synthétique fortement adhésif et à viscosité élevée.</a:t>
            </a:r>
            <a:endParaRPr lang="nl-BE" altLang="nl-BE" sz="1200" dirty="0">
              <a:latin typeface="Calibri" panose="020F0502020204030204" pitchFamily="34" charset="0"/>
              <a:cs typeface="Calibri" panose="020F0502020204030204" pitchFamily="34" charset="0"/>
            </a:endParaRPr>
          </a:p>
        </p:txBody>
      </p:sp>
      <p:sp>
        <p:nvSpPr>
          <p:cNvPr id="31752" name="TextBox 1">
            <a:extLst>
              <a:ext uri="{FF2B5EF4-FFF2-40B4-BE49-F238E27FC236}">
                <a16:creationId xmlns:a16="http://schemas.microsoft.com/office/drawing/2014/main" id="{A8963296-BA54-40EF-9A96-13D8270FAA98}"/>
              </a:ext>
            </a:extLst>
          </p:cNvPr>
          <p:cNvSpPr txBox="1">
            <a:spLocks noChangeArrowheads="1"/>
          </p:cNvSpPr>
          <p:nvPr/>
        </p:nvSpPr>
        <p:spPr bwMode="auto">
          <a:xfrm>
            <a:off x="2806700" y="1628800"/>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31753" name="TextBox 1">
            <a:extLst>
              <a:ext uri="{FF2B5EF4-FFF2-40B4-BE49-F238E27FC236}">
                <a16:creationId xmlns:a16="http://schemas.microsoft.com/office/drawing/2014/main" id="{0BD4D5AC-F0D2-4CFA-90AC-F38CFA448947}"/>
              </a:ext>
            </a:extLst>
          </p:cNvPr>
          <p:cNvSpPr txBox="1">
            <a:spLocks noChangeArrowheads="1"/>
          </p:cNvSpPr>
          <p:nvPr/>
        </p:nvSpPr>
        <p:spPr bwMode="auto">
          <a:xfrm>
            <a:off x="2822575" y="1844700"/>
            <a:ext cx="6070600" cy="1480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Adhérence</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exceptionnelle</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aux</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surfaces</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Exceptionnellement hydrofuge et insoluble dans l'eau.</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Protège les pièces difficiles à lubrifier.</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Réduit et amortit les bruits des mécanismes.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Résiste à la vapeur, aux solvants et acides.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Diminue l'usure et la corrosion.</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 Doté d'excellentes propriétés de viscosité à une grande plage de températures.</a:t>
            </a:r>
            <a:endParaRPr lang="nl-BE" altLang="nl-BE" sz="1100" dirty="0">
              <a:latin typeface="Calibri" panose="020F0502020204030204" pitchFamily="34" charset="0"/>
              <a:cs typeface="Calibri" panose="020F0502020204030204" pitchFamily="34" charset="0"/>
            </a:endParaRPr>
          </a:p>
        </p:txBody>
      </p:sp>
      <p:sp>
        <p:nvSpPr>
          <p:cNvPr id="31756" name="TextBox 1">
            <a:extLst>
              <a:ext uri="{FF2B5EF4-FFF2-40B4-BE49-F238E27FC236}">
                <a16:creationId xmlns:a16="http://schemas.microsoft.com/office/drawing/2014/main" id="{F8C890C6-6C5F-4596-8DAB-ECC666AB17D8}"/>
              </a:ext>
            </a:extLst>
          </p:cNvPr>
          <p:cNvSpPr txBox="1">
            <a:spLocks noChangeArrowheads="1"/>
          </p:cNvSpPr>
          <p:nvPr/>
        </p:nvSpPr>
        <p:spPr bwMode="auto">
          <a:xfrm>
            <a:off x="2808584" y="3356992"/>
            <a:ext cx="111534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31757" name="TextBox 1">
            <a:extLst>
              <a:ext uri="{FF2B5EF4-FFF2-40B4-BE49-F238E27FC236}">
                <a16:creationId xmlns:a16="http://schemas.microsoft.com/office/drawing/2014/main" id="{B895237F-0078-4184-9B84-8E50C36445AB}"/>
              </a:ext>
            </a:extLst>
          </p:cNvPr>
          <p:cNvSpPr txBox="1">
            <a:spLocks noChangeArrowheads="1"/>
          </p:cNvSpPr>
          <p:nvPr/>
        </p:nvSpPr>
        <p:spPr bwMode="auto">
          <a:xfrm>
            <a:off x="2814988" y="3553151"/>
            <a:ext cx="6149625" cy="1649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Mécanismes exposés à l'humidité, l'eau chaude ou froide, détergents, acides, vapeur.</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Equipement laissant filer ou fuir les lubrifiants conventionnels.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Fonctionne en tant qu'amortisseur pour atténuer les vibrations, les bruits et l'usure.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Rattrape les variations du jeu et de la pression.</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Tous les cas où les huiles et les graisses conventionnelles sont difficiles à appliquer.</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Faisceaux de câbles électriques (motocyclettes, autos, camions).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Pour les câbles, pièces mécaniques, ressorts, voitures, camions, tracteurs, travaux publics, les mines, agriculture, applications marines, dans l'industrie du papier, </a:t>
            </a:r>
            <a:r>
              <a:rPr lang="nl-BE" sz="1100" dirty="0" err="1">
                <a:latin typeface="Calibri" panose="020F0502020204030204" pitchFamily="34" charset="0"/>
                <a:cs typeface="Calibri" panose="020F0502020204030204" pitchFamily="34" charset="0"/>
              </a:rPr>
              <a:t>métallurgique</a:t>
            </a:r>
            <a:r>
              <a:rPr lang="nl-BE" sz="1100" dirty="0">
                <a:latin typeface="Calibri" panose="020F0502020204030204" pitchFamily="34" charset="0"/>
                <a:cs typeface="Calibri" panose="020F0502020204030204" pitchFamily="34" charset="0"/>
              </a:rPr>
              <a:t> et </a:t>
            </a:r>
            <a:r>
              <a:rPr lang="nl-BE" sz="1100" dirty="0" err="1">
                <a:latin typeface="Calibri" panose="020F0502020204030204" pitchFamily="34" charset="0"/>
                <a:cs typeface="Calibri" panose="020F0502020204030204" pitchFamily="34" charset="0"/>
              </a:rPr>
              <a:t>verrière</a:t>
            </a:r>
            <a:r>
              <a:rPr lang="nl-BE" sz="1100" dirty="0">
                <a:latin typeface="Calibri" panose="020F0502020204030204" pitchFamily="34" charset="0"/>
                <a:cs typeface="Calibri" panose="020F0502020204030204" pitchFamily="34" charset="0"/>
              </a:rPr>
              <a:t>.</a:t>
            </a:r>
            <a:endParaRPr lang="nl-NL" altLang="nl-BE" sz="1100" dirty="0">
              <a:latin typeface="Calibri" panose="020F0502020204030204" pitchFamily="34" charset="0"/>
              <a:cs typeface="Calibri" panose="020F0502020204030204" pitchFamily="34" charset="0"/>
            </a:endParaRPr>
          </a:p>
        </p:txBody>
      </p:sp>
      <p:sp>
        <p:nvSpPr>
          <p:cNvPr id="31758" name="TextBox 1">
            <a:extLst>
              <a:ext uri="{FF2B5EF4-FFF2-40B4-BE49-F238E27FC236}">
                <a16:creationId xmlns:a16="http://schemas.microsoft.com/office/drawing/2014/main" id="{B94AAFED-A7AE-4A92-BCAC-3FB2A2632B58}"/>
              </a:ext>
            </a:extLst>
          </p:cNvPr>
          <p:cNvSpPr txBox="1">
            <a:spLocks noChangeArrowheads="1"/>
          </p:cNvSpPr>
          <p:nvPr/>
        </p:nvSpPr>
        <p:spPr bwMode="auto">
          <a:xfrm>
            <a:off x="2822575" y="992188"/>
            <a:ext cx="5335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200" i="1" dirty="0" err="1">
                <a:solidFill>
                  <a:srgbClr val="7030A0"/>
                </a:solidFill>
                <a:latin typeface="Calibri" panose="020F0502020204030204" pitchFamily="34" charset="0"/>
                <a:cs typeface="Calibri" panose="020F0502020204030204" pitchFamily="34" charset="0"/>
              </a:rPr>
              <a:t>Lubrifiant</a:t>
            </a:r>
            <a:r>
              <a:rPr lang="nl-BE" altLang="nl-BE" sz="1200" i="1" dirty="0">
                <a:solidFill>
                  <a:srgbClr val="7030A0"/>
                </a:solidFill>
                <a:latin typeface="Calibri" panose="020F0502020204030204" pitchFamily="34" charset="0"/>
                <a:cs typeface="Calibri" panose="020F0502020204030204" pitchFamily="34" charset="0"/>
              </a:rPr>
              <a:t> </a:t>
            </a:r>
            <a:r>
              <a:rPr lang="nl-BE" altLang="nl-BE" sz="1200" i="1" dirty="0" err="1">
                <a:solidFill>
                  <a:srgbClr val="7030A0"/>
                </a:solidFill>
                <a:latin typeface="Calibri" panose="020F0502020204030204" pitchFamily="34" charset="0"/>
                <a:cs typeface="Calibri" panose="020F0502020204030204" pitchFamily="34" charset="0"/>
              </a:rPr>
              <a:t>synthétique</a:t>
            </a:r>
            <a:r>
              <a:rPr lang="nl-BE" altLang="nl-BE" sz="1200" i="1" dirty="0">
                <a:solidFill>
                  <a:srgbClr val="7030A0"/>
                </a:solidFill>
                <a:latin typeface="Calibri" panose="020F0502020204030204" pitchFamily="34" charset="0"/>
                <a:cs typeface="Calibri" panose="020F0502020204030204" pitchFamily="34" charset="0"/>
              </a:rPr>
              <a:t> </a:t>
            </a:r>
            <a:r>
              <a:rPr lang="nl-BE" altLang="nl-BE" sz="1200" i="1" dirty="0" err="1">
                <a:solidFill>
                  <a:srgbClr val="7030A0"/>
                </a:solidFill>
                <a:latin typeface="Calibri" panose="020F0502020204030204" pitchFamily="34" charset="0"/>
                <a:cs typeface="Calibri" panose="020F0502020204030204" pitchFamily="34" charset="0"/>
              </a:rPr>
              <a:t>fortment</a:t>
            </a:r>
            <a:endParaRPr lang="nl-BE" altLang="nl-BE" sz="1200" i="1" dirty="0">
              <a:solidFill>
                <a:srgbClr val="7030A0"/>
              </a:solidFill>
              <a:latin typeface="Calibri" panose="020F0502020204030204" pitchFamily="34" charset="0"/>
              <a:cs typeface="Calibri" panose="020F0502020204030204" pitchFamily="34" charset="0"/>
            </a:endParaRPr>
          </a:p>
        </p:txBody>
      </p:sp>
      <p:sp>
        <p:nvSpPr>
          <p:cNvPr id="23" name="TextBox 1">
            <a:extLst>
              <a:ext uri="{FF2B5EF4-FFF2-40B4-BE49-F238E27FC236}">
                <a16:creationId xmlns:a16="http://schemas.microsoft.com/office/drawing/2014/main" id="{5EB35E68-901D-4247-B24C-4F2975ED7B11}"/>
              </a:ext>
            </a:extLst>
          </p:cNvPr>
          <p:cNvSpPr txBox="1"/>
          <p:nvPr/>
        </p:nvSpPr>
        <p:spPr>
          <a:xfrm>
            <a:off x="915988" y="5661248"/>
            <a:ext cx="4520108" cy="261610"/>
          </a:xfrm>
          <a:prstGeom prst="rect">
            <a:avLst/>
          </a:prstGeom>
          <a:noFill/>
        </p:spPr>
        <p:txBody>
          <a:bodyPr wrap="square">
            <a:spAutoFit/>
          </a:bodyPr>
          <a:lstStyle/>
          <a:p>
            <a:pPr>
              <a:defRPr/>
            </a:pPr>
            <a:r>
              <a:rPr lang="es-ES" sz="1100" dirty="0">
                <a:latin typeface="Calibri" panose="020F0502020204030204" pitchFamily="34" charset="0"/>
                <a:cs typeface="Calibri" panose="020F0502020204030204" pitchFamily="34" charset="0"/>
              </a:rPr>
              <a:t>PN 80179 – 12x500 ml aérosol – EN/FR/DE/ES/IT/NL/DA/SV/FI</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21" name="TextBox 1">
            <a:extLst>
              <a:ext uri="{FF2B5EF4-FFF2-40B4-BE49-F238E27FC236}">
                <a16:creationId xmlns:a16="http://schemas.microsoft.com/office/drawing/2014/main" id="{328C17F9-3EB7-46D3-9095-0E6238067620}"/>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Produits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d’atelier</a:t>
            </a:r>
            <a:endParaRPr lang="nl-BE" b="1" dirty="0">
              <a:solidFill>
                <a:schemeClr val="bg2">
                  <a:lumMod val="25000"/>
                </a:schemeClr>
              </a:solidFill>
              <a:latin typeface="Calibri" panose="020F0502020204030204" pitchFamily="34" charset="0"/>
            </a:endParaRPr>
          </a:p>
        </p:txBody>
      </p:sp>
      <p:sp>
        <p:nvSpPr>
          <p:cNvPr id="22" name="TextBox 1">
            <a:extLst>
              <a:ext uri="{FF2B5EF4-FFF2-40B4-BE49-F238E27FC236}">
                <a16:creationId xmlns:a16="http://schemas.microsoft.com/office/drawing/2014/main" id="{3F273C2F-16D4-43D0-B7FA-B0D69125E939}"/>
              </a:ext>
            </a:extLst>
          </p:cNvPr>
          <p:cNvSpPr txBox="1"/>
          <p:nvPr/>
        </p:nvSpPr>
        <p:spPr>
          <a:xfrm rot="16200000">
            <a:off x="-889074" y="1912342"/>
            <a:ext cx="3003699" cy="461665"/>
          </a:xfrm>
          <a:prstGeom prst="rect">
            <a:avLst/>
          </a:prstGeom>
          <a:noFill/>
        </p:spPr>
        <p:txBody>
          <a:bodyPr wrap="square">
            <a:spAutoFit/>
          </a:bodyPr>
          <a:lstStyle/>
          <a:p>
            <a:pPr>
              <a:defRPr/>
            </a:pPr>
            <a:r>
              <a:rPr lang="nl-BE" b="1" dirty="0">
                <a:solidFill>
                  <a:schemeClr val="bg2">
                    <a:lumMod val="25000"/>
                  </a:schemeClr>
                </a:solidFill>
                <a:latin typeface="Calibri" panose="020F0502020204030204" pitchFamily="34" charset="0"/>
              </a:rPr>
              <a:t>GRAISSES</a:t>
            </a:r>
          </a:p>
        </p:txBody>
      </p:sp>
      <p:sp>
        <p:nvSpPr>
          <p:cNvPr id="24" name="Rechthoek: afgeronde hoeken 23">
            <a:hlinkClick r:id="rId3" action="ppaction://hlinksldjump"/>
            <a:extLst>
              <a:ext uri="{FF2B5EF4-FFF2-40B4-BE49-F238E27FC236}">
                <a16:creationId xmlns:a16="http://schemas.microsoft.com/office/drawing/2014/main" id="{96D09553-177C-4715-8C2E-949E36ED778D}"/>
              </a:ext>
            </a:extLst>
          </p:cNvPr>
          <p:cNvSpPr/>
          <p:nvPr/>
        </p:nvSpPr>
        <p:spPr bwMode="auto">
          <a:xfrm>
            <a:off x="6012161" y="5589240"/>
            <a:ext cx="1634828" cy="246062"/>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6" name="TextBox 1">
            <a:hlinkClick r:id="rId4" action="ppaction://hlinksldjump"/>
            <a:extLst>
              <a:ext uri="{FF2B5EF4-FFF2-40B4-BE49-F238E27FC236}">
                <a16:creationId xmlns:a16="http://schemas.microsoft.com/office/drawing/2014/main" id="{B8E002FC-C648-41ED-8E6E-2F17BD3DE938}"/>
              </a:ext>
            </a:extLst>
          </p:cNvPr>
          <p:cNvSpPr txBox="1">
            <a:spLocks noChangeArrowheads="1"/>
          </p:cNvSpPr>
          <p:nvPr/>
        </p:nvSpPr>
        <p:spPr bwMode="auto">
          <a:xfrm>
            <a:off x="6156176" y="5589432"/>
            <a:ext cx="16220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produits</a:t>
            </a:r>
            <a:r>
              <a:rPr lang="nl-BE" altLang="nl-BE" sz="1000" b="1" dirty="0">
                <a:solidFill>
                  <a:schemeClr val="bg1"/>
                </a:solidFill>
                <a:latin typeface="Calibri" panose="020F0502020204030204" pitchFamily="34" charset="0"/>
              </a:rPr>
              <a:t> </a:t>
            </a:r>
            <a:r>
              <a:rPr lang="nl-BE" altLang="nl-BE" sz="1000" b="1" dirty="0" err="1">
                <a:solidFill>
                  <a:schemeClr val="bg1"/>
                </a:solidFill>
                <a:latin typeface="Calibri" panose="020F0502020204030204" pitchFamily="34" charset="0"/>
              </a:rPr>
              <a:t>d’atelier</a:t>
            </a:r>
            <a:endParaRPr lang="nl-BE" altLang="nl-BE" sz="1000" b="1" dirty="0">
              <a:solidFill>
                <a:schemeClr val="bg1"/>
              </a:solidFill>
              <a:latin typeface="Calibri" panose="020F0502020204030204" pitchFamily="34" charset="0"/>
            </a:endParaRPr>
          </a:p>
        </p:txBody>
      </p:sp>
      <p:sp>
        <p:nvSpPr>
          <p:cNvPr id="27" name="Gelijkbenige driehoek 26">
            <a:extLst>
              <a:ext uri="{FF2B5EF4-FFF2-40B4-BE49-F238E27FC236}">
                <a16:creationId xmlns:a16="http://schemas.microsoft.com/office/drawing/2014/main" id="{4F9AE438-87D9-4E93-9ACC-34B48A0A8AFE}"/>
              </a:ext>
            </a:extLst>
          </p:cNvPr>
          <p:cNvSpPr>
            <a:spLocks noChangeArrowheads="1"/>
          </p:cNvSpPr>
          <p:nvPr/>
        </p:nvSpPr>
        <p:spPr bwMode="auto">
          <a:xfrm rot="5400000">
            <a:off x="6084049" y="5656014"/>
            <a:ext cx="144251" cy="124829"/>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9" name="Gelijkbenige driehoek 28">
            <a:extLst>
              <a:ext uri="{FF2B5EF4-FFF2-40B4-BE49-F238E27FC236}">
                <a16:creationId xmlns:a16="http://schemas.microsoft.com/office/drawing/2014/main" id="{C1F574C3-F8E9-4FE8-9E48-BA39CC94C889}"/>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0" name="Gelijkbenige driehoek 29">
            <a:extLst>
              <a:ext uri="{FF2B5EF4-FFF2-40B4-BE49-F238E27FC236}">
                <a16:creationId xmlns:a16="http://schemas.microsoft.com/office/drawing/2014/main" id="{2DCE198E-437F-4118-BDB4-DDF4E78F564A}"/>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1" name="Gelijkbenige driehoek 47">
            <a:extLst>
              <a:ext uri="{FF2B5EF4-FFF2-40B4-BE49-F238E27FC236}">
                <a16:creationId xmlns:a16="http://schemas.microsoft.com/office/drawing/2014/main" id="{D55888C9-043C-4C8E-A200-02126F4B95AC}"/>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2" name="Groep 8">
            <a:extLst>
              <a:ext uri="{FF2B5EF4-FFF2-40B4-BE49-F238E27FC236}">
                <a16:creationId xmlns:a16="http://schemas.microsoft.com/office/drawing/2014/main" id="{37862673-9CDA-4E38-A8F7-4B66E7FA4DD4}"/>
              </a:ext>
            </a:extLst>
          </p:cNvPr>
          <p:cNvGrpSpPr>
            <a:grpSpLocks/>
          </p:cNvGrpSpPr>
          <p:nvPr/>
        </p:nvGrpSpPr>
        <p:grpSpPr bwMode="auto">
          <a:xfrm>
            <a:off x="7694613" y="5589240"/>
            <a:ext cx="1341437" cy="247650"/>
            <a:chOff x="7694316" y="5629464"/>
            <a:chExt cx="1342180" cy="247015"/>
          </a:xfrm>
        </p:grpSpPr>
        <p:sp>
          <p:nvSpPr>
            <p:cNvPr id="33" name="Rechthoek: afgeronde hoeken 32">
              <a:hlinkClick r:id="rId5" action="ppaction://hlinksldjump"/>
              <a:extLst>
                <a:ext uri="{FF2B5EF4-FFF2-40B4-BE49-F238E27FC236}">
                  <a16:creationId xmlns:a16="http://schemas.microsoft.com/office/drawing/2014/main" id="{DDCE5CCE-92BD-465A-9994-7361A1556C69}"/>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4" name="TextBox 1">
              <a:hlinkClick r:id="rId5" action="ppaction://hlinksldjump"/>
              <a:extLst>
                <a:ext uri="{FF2B5EF4-FFF2-40B4-BE49-F238E27FC236}">
                  <a16:creationId xmlns:a16="http://schemas.microsoft.com/office/drawing/2014/main" id="{793BCDC3-AB2F-4EF0-AD2D-D8D207FB6680}"/>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5" name="Gelijkbenige driehoek 34">
              <a:extLst>
                <a:ext uri="{FF2B5EF4-FFF2-40B4-BE49-F238E27FC236}">
                  <a16:creationId xmlns:a16="http://schemas.microsoft.com/office/drawing/2014/main" id="{6C4F7E49-8763-4F0D-B4DF-A8E12011934D}"/>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Tree>
    <p:extLst>
      <p:ext uri="{BB962C8B-B14F-4D97-AF65-F5344CB8AC3E}">
        <p14:creationId xmlns:p14="http://schemas.microsoft.com/office/powerpoint/2010/main" val="2016936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a:extLst>
              <a:ext uri="{FF2B5EF4-FFF2-40B4-BE49-F238E27FC236}">
                <a16:creationId xmlns:a16="http://schemas.microsoft.com/office/drawing/2014/main" id="{DCE534F1-E660-4F8D-9EA2-74B2A639BC94}"/>
              </a:ext>
            </a:extLst>
          </p:cNvPr>
          <p:cNvPicPr>
            <a:picLocks noChangeAspect="1"/>
          </p:cNvPicPr>
          <p:nvPr/>
        </p:nvPicPr>
        <p:blipFill>
          <a:blip r:embed="rId2"/>
          <a:stretch>
            <a:fillRect/>
          </a:stretch>
        </p:blipFill>
        <p:spPr>
          <a:xfrm>
            <a:off x="1158643" y="824922"/>
            <a:ext cx="1239919" cy="4841832"/>
          </a:xfrm>
          <a:prstGeom prst="rect">
            <a:avLst/>
          </a:prstGeom>
        </p:spPr>
      </p:pic>
      <p:sp>
        <p:nvSpPr>
          <p:cNvPr id="31746" name="Rechthoek 15">
            <a:extLst>
              <a:ext uri="{FF2B5EF4-FFF2-40B4-BE49-F238E27FC236}">
                <a16:creationId xmlns:a16="http://schemas.microsoft.com/office/drawing/2014/main" id="{C113F440-0C09-49EB-AD95-6C0CAE364530}"/>
              </a:ext>
            </a:extLst>
          </p:cNvPr>
          <p:cNvSpPr>
            <a:spLocks noChangeArrowheads="1"/>
          </p:cNvSpPr>
          <p:nvPr/>
        </p:nvSpPr>
        <p:spPr bwMode="auto">
          <a:xfrm>
            <a:off x="398463" y="749300"/>
            <a:ext cx="428625" cy="5127625"/>
          </a:xfrm>
          <a:prstGeom prst="rect">
            <a:avLst/>
          </a:prstGeom>
          <a:solidFill>
            <a:srgbClr val="FFCC00"/>
          </a:solidFill>
          <a:ln>
            <a:noFill/>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50" name="TextBox 1">
            <a:extLst>
              <a:ext uri="{FF2B5EF4-FFF2-40B4-BE49-F238E27FC236}">
                <a16:creationId xmlns:a16="http://schemas.microsoft.com/office/drawing/2014/main" id="{25EDB55C-7C42-4876-9157-C71ED8BB478B}"/>
              </a:ext>
            </a:extLst>
          </p:cNvPr>
          <p:cNvSpPr txBox="1"/>
          <p:nvPr/>
        </p:nvSpPr>
        <p:spPr>
          <a:xfrm rot="16200000">
            <a:off x="-1278642" y="2301909"/>
            <a:ext cx="3782838" cy="461665"/>
          </a:xfrm>
          <a:prstGeom prst="rect">
            <a:avLst/>
          </a:prstGeom>
          <a:noFill/>
        </p:spPr>
        <p:txBody>
          <a:bodyPr wrap="square">
            <a:spAutoFit/>
          </a:bodyPr>
          <a:lstStyle/>
          <a:p>
            <a:pPr>
              <a:defRPr/>
            </a:pPr>
            <a:r>
              <a:rPr lang="nl-BE" b="1" dirty="0">
                <a:solidFill>
                  <a:schemeClr val="bg2">
                    <a:lumMod val="25000"/>
                  </a:schemeClr>
                </a:solidFill>
                <a:latin typeface="Calibri" panose="020F0502020204030204" pitchFamily="34" charset="0"/>
              </a:rPr>
              <a:t>MÉCANIQUE ET ENTRETIEN</a:t>
            </a:r>
          </a:p>
        </p:txBody>
      </p:sp>
      <p:sp>
        <p:nvSpPr>
          <p:cNvPr id="31750" name="TextBox 1">
            <a:extLst>
              <a:ext uri="{FF2B5EF4-FFF2-40B4-BE49-F238E27FC236}">
                <a16:creationId xmlns:a16="http://schemas.microsoft.com/office/drawing/2014/main" id="{3E441288-F541-4B22-B5BB-E227071EE2AF}"/>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dirty="0">
                <a:solidFill>
                  <a:srgbClr val="7030A0"/>
                </a:solidFill>
                <a:latin typeface="Calibri" panose="020F0502020204030204" pitchFamily="34" charset="0"/>
              </a:rPr>
              <a:t>WYNN’S AIR INTAKE &amp; CARBURETTOR CLEANER</a:t>
            </a:r>
          </a:p>
        </p:txBody>
      </p:sp>
      <p:sp>
        <p:nvSpPr>
          <p:cNvPr id="31751" name="TextBox 1">
            <a:extLst>
              <a:ext uri="{FF2B5EF4-FFF2-40B4-BE49-F238E27FC236}">
                <a16:creationId xmlns:a16="http://schemas.microsoft.com/office/drawing/2014/main" id="{C37FA59A-4106-4114-98A4-09F5707D5B77}"/>
              </a:ext>
            </a:extLst>
          </p:cNvPr>
          <p:cNvSpPr txBox="1">
            <a:spLocks noChangeArrowheads="1"/>
          </p:cNvSpPr>
          <p:nvPr/>
        </p:nvSpPr>
        <p:spPr bwMode="auto">
          <a:xfrm>
            <a:off x="2822575" y="1318697"/>
            <a:ext cx="6070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nl-BE" sz="1200" dirty="0" err="1">
                <a:latin typeface="Calibri" panose="020F0502020204030204" pitchFamily="34" charset="0"/>
                <a:cs typeface="Calibri" panose="020F0502020204030204" pitchFamily="34" charset="0"/>
              </a:rPr>
              <a:t>Wynn's</a:t>
            </a:r>
            <a:r>
              <a:rPr lang="nl-BE" sz="1200" dirty="0">
                <a:latin typeface="Calibri" panose="020F0502020204030204" pitchFamily="34" charset="0"/>
                <a:cs typeface="Calibri" panose="020F0502020204030204" pitchFamily="34" charset="0"/>
              </a:rPr>
              <a:t> Air Intake &amp; </a:t>
            </a:r>
            <a:r>
              <a:rPr lang="nl-BE" sz="1200" dirty="0" err="1">
                <a:latin typeface="Calibri" panose="020F0502020204030204" pitchFamily="34" charset="0"/>
                <a:cs typeface="Calibri" panose="020F0502020204030204" pitchFamily="34" charset="0"/>
              </a:rPr>
              <a:t>Carburettor</a:t>
            </a:r>
            <a:r>
              <a:rPr lang="nl-BE" sz="1200" dirty="0">
                <a:latin typeface="Calibri" panose="020F0502020204030204" pitchFamily="34" charset="0"/>
                <a:cs typeface="Calibri" panose="020F0502020204030204" pitchFamily="34" charset="0"/>
              </a:rPr>
              <a:t> Cleaner </a:t>
            </a:r>
            <a:r>
              <a:rPr lang="nl-BE" sz="1200" dirty="0" err="1">
                <a:latin typeface="Calibri" panose="020F0502020204030204" pitchFamily="34" charset="0"/>
                <a:cs typeface="Calibri" panose="020F0502020204030204" pitchFamily="34" charset="0"/>
              </a:rPr>
              <a:t>est</a:t>
            </a:r>
            <a:r>
              <a:rPr lang="nl-BE" sz="1200" dirty="0">
                <a:latin typeface="Calibri" panose="020F0502020204030204" pitchFamily="34" charset="0"/>
                <a:cs typeface="Calibri" panose="020F0502020204030204" pitchFamily="34" charset="0"/>
              </a:rPr>
              <a:t> </a:t>
            </a:r>
            <a:r>
              <a:rPr lang="nl-BE" sz="1200" dirty="0" err="1">
                <a:latin typeface="Calibri" panose="020F0502020204030204" pitchFamily="34" charset="0"/>
                <a:cs typeface="Calibri" panose="020F0502020204030204" pitchFamily="34" charset="0"/>
              </a:rPr>
              <a:t>un</a:t>
            </a:r>
            <a:r>
              <a:rPr lang="nl-BE" sz="1200" dirty="0">
                <a:latin typeface="Calibri" panose="020F0502020204030204" pitchFamily="34" charset="0"/>
                <a:cs typeface="Calibri" panose="020F0502020204030204" pitchFamily="34" charset="0"/>
              </a:rPr>
              <a:t> </a:t>
            </a:r>
            <a:r>
              <a:rPr lang="nl-BE" sz="1200" dirty="0" err="1">
                <a:latin typeface="Calibri" panose="020F0502020204030204" pitchFamily="34" charset="0"/>
                <a:cs typeface="Calibri" panose="020F0502020204030204" pitchFamily="34" charset="0"/>
              </a:rPr>
              <a:t>produit</a:t>
            </a:r>
            <a:r>
              <a:rPr lang="nl-BE" sz="1200" dirty="0">
                <a:latin typeface="Calibri" panose="020F0502020204030204" pitchFamily="34" charset="0"/>
                <a:cs typeface="Calibri" panose="020F0502020204030204" pitchFamily="34" charset="0"/>
              </a:rPr>
              <a:t> </a:t>
            </a:r>
            <a:r>
              <a:rPr lang="fr-FR" sz="1200" dirty="0">
                <a:latin typeface="Calibri" panose="020F0502020204030204" pitchFamily="34" charset="0"/>
                <a:cs typeface="Calibri" panose="020F0502020204030204" pitchFamily="34" charset="0"/>
              </a:rPr>
              <a:t>nettoyant en aérosol pour éliminer l'encrassement et les dépôts dans le collecteur d'admission d'air, le papillon des gaz et sur les pièces du carburateur visibles.</a:t>
            </a:r>
            <a:endParaRPr lang="nl-BE" altLang="nl-BE" sz="1200" dirty="0">
              <a:latin typeface="Calibri" panose="020F0502020204030204" pitchFamily="34" charset="0"/>
              <a:cs typeface="Calibri" panose="020F0502020204030204" pitchFamily="34" charset="0"/>
            </a:endParaRPr>
          </a:p>
        </p:txBody>
      </p:sp>
      <p:sp>
        <p:nvSpPr>
          <p:cNvPr id="31752" name="TextBox 1">
            <a:extLst>
              <a:ext uri="{FF2B5EF4-FFF2-40B4-BE49-F238E27FC236}">
                <a16:creationId xmlns:a16="http://schemas.microsoft.com/office/drawing/2014/main" id="{A8963296-BA54-40EF-9A96-13D8270FAA98}"/>
              </a:ext>
            </a:extLst>
          </p:cNvPr>
          <p:cNvSpPr txBox="1">
            <a:spLocks noChangeArrowheads="1"/>
          </p:cNvSpPr>
          <p:nvPr/>
        </p:nvSpPr>
        <p:spPr bwMode="auto">
          <a:xfrm>
            <a:off x="2806700" y="2060848"/>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31753" name="TextBox 1">
            <a:extLst>
              <a:ext uri="{FF2B5EF4-FFF2-40B4-BE49-F238E27FC236}">
                <a16:creationId xmlns:a16="http://schemas.microsoft.com/office/drawing/2014/main" id="{0BD4D5AC-F0D2-4CFA-90AC-F38CFA448947}"/>
              </a:ext>
            </a:extLst>
          </p:cNvPr>
          <p:cNvSpPr txBox="1">
            <a:spLocks noChangeArrowheads="1"/>
          </p:cNvSpPr>
          <p:nvPr/>
        </p:nvSpPr>
        <p:spPr bwMode="auto">
          <a:xfrm>
            <a:off x="2822575" y="2276748"/>
            <a:ext cx="6070600" cy="87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Le solvant fort dissout et enlève l'encrassement rapidement.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Le jet puissant supporte l'action nettoyante.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Nettoie le carburateur et le système d'admission d'air sans démontage.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Dissout gommes, vernis et dépôts.</a:t>
            </a:r>
            <a:endParaRPr lang="nl-BE" altLang="nl-BE" sz="1100" dirty="0">
              <a:latin typeface="Calibri" panose="020F0502020204030204" pitchFamily="34" charset="0"/>
              <a:cs typeface="Calibri" panose="020F0502020204030204" pitchFamily="34" charset="0"/>
            </a:endParaRPr>
          </a:p>
        </p:txBody>
      </p:sp>
      <p:sp>
        <p:nvSpPr>
          <p:cNvPr id="31756" name="TextBox 1">
            <a:extLst>
              <a:ext uri="{FF2B5EF4-FFF2-40B4-BE49-F238E27FC236}">
                <a16:creationId xmlns:a16="http://schemas.microsoft.com/office/drawing/2014/main" id="{F8C890C6-6C5F-4596-8DAB-ECC666AB17D8}"/>
              </a:ext>
            </a:extLst>
          </p:cNvPr>
          <p:cNvSpPr txBox="1">
            <a:spLocks noChangeArrowheads="1"/>
          </p:cNvSpPr>
          <p:nvPr/>
        </p:nvSpPr>
        <p:spPr bwMode="auto">
          <a:xfrm>
            <a:off x="2808584" y="3356992"/>
            <a:ext cx="111534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31757" name="TextBox 1">
            <a:extLst>
              <a:ext uri="{FF2B5EF4-FFF2-40B4-BE49-F238E27FC236}">
                <a16:creationId xmlns:a16="http://schemas.microsoft.com/office/drawing/2014/main" id="{B895237F-0078-4184-9B84-8E50C36445AB}"/>
              </a:ext>
            </a:extLst>
          </p:cNvPr>
          <p:cNvSpPr txBox="1">
            <a:spLocks noChangeArrowheads="1"/>
          </p:cNvSpPr>
          <p:nvPr/>
        </p:nvSpPr>
        <p:spPr bwMode="auto">
          <a:xfrm>
            <a:off x="2814988" y="3553151"/>
            <a:ext cx="6149625" cy="107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Dans le système d’admission d’air des moteurs à carburateur ou à injection d’essence.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Sur toutes les pièces du carburateur visibles (trous de passage d'air, vis de réglage, </a:t>
            </a:r>
            <a:r>
              <a:rPr lang="nl-BE" sz="1100" dirty="0" err="1">
                <a:latin typeface="Calibri" panose="020F0502020204030204" pitchFamily="34" charset="0"/>
                <a:cs typeface="Calibri" panose="020F0502020204030204" pitchFamily="34" charset="0"/>
              </a:rPr>
              <a:t>venturi</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pièces</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extérieures</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Sur le papillon des gaz et le starter.</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Sur la valve du système d'aspiration des gaz du carter.</a:t>
            </a:r>
            <a:endParaRPr lang="nl-NL" altLang="nl-BE" sz="1100" dirty="0">
              <a:latin typeface="Calibri" panose="020F0502020204030204" pitchFamily="34" charset="0"/>
              <a:cs typeface="Calibri" panose="020F0502020204030204" pitchFamily="34" charset="0"/>
            </a:endParaRPr>
          </a:p>
        </p:txBody>
      </p:sp>
      <p:sp>
        <p:nvSpPr>
          <p:cNvPr id="31758" name="TextBox 1">
            <a:extLst>
              <a:ext uri="{FF2B5EF4-FFF2-40B4-BE49-F238E27FC236}">
                <a16:creationId xmlns:a16="http://schemas.microsoft.com/office/drawing/2014/main" id="{B94AAFED-A7AE-4A92-BCAC-3FB2A2632B58}"/>
              </a:ext>
            </a:extLst>
          </p:cNvPr>
          <p:cNvSpPr txBox="1">
            <a:spLocks noChangeArrowheads="1"/>
          </p:cNvSpPr>
          <p:nvPr/>
        </p:nvSpPr>
        <p:spPr bwMode="auto">
          <a:xfrm>
            <a:off x="2822575" y="992188"/>
            <a:ext cx="533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i="1" dirty="0">
                <a:solidFill>
                  <a:srgbClr val="7030A0"/>
                </a:solidFill>
                <a:latin typeface="Calibri" panose="020F0502020204030204" pitchFamily="34" charset="0"/>
                <a:cs typeface="Calibri" panose="020F0502020204030204" pitchFamily="34" charset="0"/>
              </a:rPr>
              <a:t>Nettoyant Carburateur &amp; Papillon des Gaz, </a:t>
            </a:r>
            <a:r>
              <a:rPr lang="nl-BE" sz="1200" i="1" dirty="0">
                <a:solidFill>
                  <a:srgbClr val="7030A0"/>
                </a:solidFill>
                <a:latin typeface="Calibri" panose="020F0502020204030204" pitchFamily="34" charset="0"/>
                <a:cs typeface="Calibri" panose="020F0502020204030204" pitchFamily="34" charset="0"/>
              </a:rPr>
              <a:t>Aérosol</a:t>
            </a:r>
            <a:endParaRPr lang="nl-BE" altLang="nl-BE" sz="1200" i="1" dirty="0">
              <a:solidFill>
                <a:srgbClr val="7030A0"/>
              </a:solidFill>
              <a:latin typeface="Calibri" panose="020F0502020204030204" pitchFamily="34" charset="0"/>
              <a:cs typeface="Calibri" panose="020F0502020204030204" pitchFamily="34" charset="0"/>
            </a:endParaRPr>
          </a:p>
        </p:txBody>
      </p:sp>
      <p:sp>
        <p:nvSpPr>
          <p:cNvPr id="23" name="TextBox 1">
            <a:extLst>
              <a:ext uri="{FF2B5EF4-FFF2-40B4-BE49-F238E27FC236}">
                <a16:creationId xmlns:a16="http://schemas.microsoft.com/office/drawing/2014/main" id="{5EB35E68-901D-4247-B24C-4F2975ED7B11}"/>
              </a:ext>
            </a:extLst>
          </p:cNvPr>
          <p:cNvSpPr txBox="1"/>
          <p:nvPr/>
        </p:nvSpPr>
        <p:spPr>
          <a:xfrm>
            <a:off x="915988" y="5661248"/>
            <a:ext cx="4520108" cy="261610"/>
          </a:xfrm>
          <a:prstGeom prst="rect">
            <a:avLst/>
          </a:prstGeom>
          <a:noFill/>
        </p:spPr>
        <p:txBody>
          <a:bodyPr wrap="square">
            <a:spAutoFit/>
          </a:bodyPr>
          <a:lstStyle/>
          <a:p>
            <a:pPr>
              <a:defRPr/>
            </a:pPr>
            <a:r>
              <a:rPr lang="es-ES" sz="1100" dirty="0">
                <a:latin typeface="Calibri" panose="020F0502020204030204" pitchFamily="34" charset="0"/>
                <a:cs typeface="Calibri" panose="020F0502020204030204" pitchFamily="34" charset="0"/>
              </a:rPr>
              <a:t>PN 54179 – 12x500 ml aérosol– EN/FR/DE/IT/RU/EL/NL</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20" name="TextBox 1">
            <a:extLst>
              <a:ext uri="{FF2B5EF4-FFF2-40B4-BE49-F238E27FC236}">
                <a16:creationId xmlns:a16="http://schemas.microsoft.com/office/drawing/2014/main" id="{36BB81AE-0B70-4373-8C07-D8082539E3D7}"/>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Produits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d’atelier</a:t>
            </a:r>
            <a:endParaRPr lang="nl-BE" b="1" dirty="0">
              <a:solidFill>
                <a:schemeClr val="bg2">
                  <a:lumMod val="25000"/>
                </a:schemeClr>
              </a:solidFill>
              <a:latin typeface="Calibri" panose="020F0502020204030204" pitchFamily="34" charset="0"/>
            </a:endParaRPr>
          </a:p>
        </p:txBody>
      </p:sp>
      <p:sp>
        <p:nvSpPr>
          <p:cNvPr id="22" name="Rechthoek: afgeronde hoeken 21">
            <a:hlinkClick r:id="rId3" action="ppaction://hlinksldjump"/>
            <a:extLst>
              <a:ext uri="{FF2B5EF4-FFF2-40B4-BE49-F238E27FC236}">
                <a16:creationId xmlns:a16="http://schemas.microsoft.com/office/drawing/2014/main" id="{5677CD0F-9761-47CD-8DD0-8F8190CDD269}"/>
              </a:ext>
            </a:extLst>
          </p:cNvPr>
          <p:cNvSpPr/>
          <p:nvPr/>
        </p:nvSpPr>
        <p:spPr bwMode="auto">
          <a:xfrm>
            <a:off x="6012161" y="5589240"/>
            <a:ext cx="1634828" cy="246062"/>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4" name="TextBox 1">
            <a:hlinkClick r:id="rId4" action="ppaction://hlinksldjump"/>
            <a:extLst>
              <a:ext uri="{FF2B5EF4-FFF2-40B4-BE49-F238E27FC236}">
                <a16:creationId xmlns:a16="http://schemas.microsoft.com/office/drawing/2014/main" id="{D0D6A946-003B-4A63-BE54-1C69C85A3BB8}"/>
              </a:ext>
            </a:extLst>
          </p:cNvPr>
          <p:cNvSpPr txBox="1">
            <a:spLocks noChangeArrowheads="1"/>
          </p:cNvSpPr>
          <p:nvPr/>
        </p:nvSpPr>
        <p:spPr bwMode="auto">
          <a:xfrm>
            <a:off x="6156176" y="5589432"/>
            <a:ext cx="16220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produits</a:t>
            </a:r>
            <a:r>
              <a:rPr lang="nl-BE" altLang="nl-BE" sz="1000" b="1" dirty="0">
                <a:solidFill>
                  <a:schemeClr val="bg1"/>
                </a:solidFill>
                <a:latin typeface="Calibri" panose="020F0502020204030204" pitchFamily="34" charset="0"/>
              </a:rPr>
              <a:t> </a:t>
            </a:r>
            <a:r>
              <a:rPr lang="nl-BE" altLang="nl-BE" sz="1000" b="1" dirty="0" err="1">
                <a:solidFill>
                  <a:schemeClr val="bg1"/>
                </a:solidFill>
                <a:latin typeface="Calibri" panose="020F0502020204030204" pitchFamily="34" charset="0"/>
              </a:rPr>
              <a:t>d’atelier</a:t>
            </a:r>
            <a:endParaRPr lang="nl-BE" altLang="nl-BE" sz="1000" b="1" dirty="0">
              <a:solidFill>
                <a:schemeClr val="bg1"/>
              </a:solidFill>
              <a:latin typeface="Calibri" panose="020F0502020204030204" pitchFamily="34" charset="0"/>
            </a:endParaRPr>
          </a:p>
        </p:txBody>
      </p:sp>
      <p:sp>
        <p:nvSpPr>
          <p:cNvPr id="26" name="Gelijkbenige driehoek 26">
            <a:extLst>
              <a:ext uri="{FF2B5EF4-FFF2-40B4-BE49-F238E27FC236}">
                <a16:creationId xmlns:a16="http://schemas.microsoft.com/office/drawing/2014/main" id="{84A5AC76-7D05-4E28-96C7-EB8A1E602B8C}"/>
              </a:ext>
            </a:extLst>
          </p:cNvPr>
          <p:cNvSpPr>
            <a:spLocks noChangeArrowheads="1"/>
          </p:cNvSpPr>
          <p:nvPr/>
        </p:nvSpPr>
        <p:spPr bwMode="auto">
          <a:xfrm rot="5400000">
            <a:off x="6084049" y="5656014"/>
            <a:ext cx="144251" cy="124829"/>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7" name="Gelijkbenige driehoek 26">
            <a:extLst>
              <a:ext uri="{FF2B5EF4-FFF2-40B4-BE49-F238E27FC236}">
                <a16:creationId xmlns:a16="http://schemas.microsoft.com/office/drawing/2014/main" id="{2AB2A8D2-CF45-4EC3-B7A5-9F3966663AE6}"/>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9" name="Gelijkbenige driehoek 28">
            <a:extLst>
              <a:ext uri="{FF2B5EF4-FFF2-40B4-BE49-F238E27FC236}">
                <a16:creationId xmlns:a16="http://schemas.microsoft.com/office/drawing/2014/main" id="{603AF1F7-B724-4C17-96D4-7208078BB739}"/>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0" name="Gelijkbenige driehoek 47">
            <a:extLst>
              <a:ext uri="{FF2B5EF4-FFF2-40B4-BE49-F238E27FC236}">
                <a16:creationId xmlns:a16="http://schemas.microsoft.com/office/drawing/2014/main" id="{D42CBB01-377E-4EC9-A1FC-132EFCF81AD9}"/>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1" name="Groep 8">
            <a:extLst>
              <a:ext uri="{FF2B5EF4-FFF2-40B4-BE49-F238E27FC236}">
                <a16:creationId xmlns:a16="http://schemas.microsoft.com/office/drawing/2014/main" id="{ACCD7BCD-56D0-4B98-AF9B-F6366688E52B}"/>
              </a:ext>
            </a:extLst>
          </p:cNvPr>
          <p:cNvGrpSpPr>
            <a:grpSpLocks/>
          </p:cNvGrpSpPr>
          <p:nvPr/>
        </p:nvGrpSpPr>
        <p:grpSpPr bwMode="auto">
          <a:xfrm>
            <a:off x="7694613" y="5589240"/>
            <a:ext cx="1341437" cy="247650"/>
            <a:chOff x="7694316" y="5629464"/>
            <a:chExt cx="1342180" cy="247015"/>
          </a:xfrm>
        </p:grpSpPr>
        <p:sp>
          <p:nvSpPr>
            <p:cNvPr id="32" name="Rechthoek: afgeronde hoeken 31">
              <a:hlinkClick r:id="rId5" action="ppaction://hlinksldjump"/>
              <a:extLst>
                <a:ext uri="{FF2B5EF4-FFF2-40B4-BE49-F238E27FC236}">
                  <a16:creationId xmlns:a16="http://schemas.microsoft.com/office/drawing/2014/main" id="{EBFD9FCE-7935-4FF8-8AA6-04964D8E108C}"/>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3" name="TextBox 1">
              <a:hlinkClick r:id="rId5" action="ppaction://hlinksldjump"/>
              <a:extLst>
                <a:ext uri="{FF2B5EF4-FFF2-40B4-BE49-F238E27FC236}">
                  <a16:creationId xmlns:a16="http://schemas.microsoft.com/office/drawing/2014/main" id="{2CAB9929-EF6F-4573-A4C1-CD3790C7E2C1}"/>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4" name="Gelijkbenige driehoek 33">
              <a:extLst>
                <a:ext uri="{FF2B5EF4-FFF2-40B4-BE49-F238E27FC236}">
                  <a16:creationId xmlns:a16="http://schemas.microsoft.com/office/drawing/2014/main" id="{31C9CA6C-86C8-49BB-A354-11AAEDCDB13B}"/>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Tree>
    <p:extLst>
      <p:ext uri="{BB962C8B-B14F-4D97-AF65-F5344CB8AC3E}">
        <p14:creationId xmlns:p14="http://schemas.microsoft.com/office/powerpoint/2010/main" val="42284914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a:extLst>
              <a:ext uri="{FF2B5EF4-FFF2-40B4-BE49-F238E27FC236}">
                <a16:creationId xmlns:a16="http://schemas.microsoft.com/office/drawing/2014/main" id="{1C9773AA-D1AB-4B2A-BBF3-82B55E2213B8}"/>
              </a:ext>
            </a:extLst>
          </p:cNvPr>
          <p:cNvPicPr>
            <a:picLocks noChangeAspect="1"/>
          </p:cNvPicPr>
          <p:nvPr/>
        </p:nvPicPr>
        <p:blipFill rotWithShape="1">
          <a:blip r:embed="rId2"/>
          <a:srcRect t="3268" b="3266"/>
          <a:stretch/>
        </p:blipFill>
        <p:spPr>
          <a:xfrm>
            <a:off x="798255" y="1466875"/>
            <a:ext cx="2016733" cy="2525142"/>
          </a:xfrm>
          <a:prstGeom prst="rect">
            <a:avLst/>
          </a:prstGeom>
        </p:spPr>
      </p:pic>
      <p:sp>
        <p:nvSpPr>
          <p:cNvPr id="31746" name="Rechthoek 15">
            <a:extLst>
              <a:ext uri="{FF2B5EF4-FFF2-40B4-BE49-F238E27FC236}">
                <a16:creationId xmlns:a16="http://schemas.microsoft.com/office/drawing/2014/main" id="{C113F440-0C09-49EB-AD95-6C0CAE364530}"/>
              </a:ext>
            </a:extLst>
          </p:cNvPr>
          <p:cNvSpPr>
            <a:spLocks noChangeArrowheads="1"/>
          </p:cNvSpPr>
          <p:nvPr/>
        </p:nvSpPr>
        <p:spPr bwMode="auto">
          <a:xfrm>
            <a:off x="398463" y="749300"/>
            <a:ext cx="428625" cy="5127625"/>
          </a:xfrm>
          <a:prstGeom prst="rect">
            <a:avLst/>
          </a:prstGeom>
          <a:solidFill>
            <a:srgbClr val="FFCC00"/>
          </a:solidFill>
          <a:ln>
            <a:noFill/>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1750" name="TextBox 1">
            <a:extLst>
              <a:ext uri="{FF2B5EF4-FFF2-40B4-BE49-F238E27FC236}">
                <a16:creationId xmlns:a16="http://schemas.microsoft.com/office/drawing/2014/main" id="{3E441288-F541-4B22-B5BB-E227071EE2AF}"/>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dirty="0">
                <a:solidFill>
                  <a:srgbClr val="7030A0"/>
                </a:solidFill>
                <a:latin typeface="Calibri" panose="020F0502020204030204" pitchFamily="34" charset="0"/>
              </a:rPr>
              <a:t>WYNN’S BRAKE &amp; CLUTCH CLEANER</a:t>
            </a:r>
          </a:p>
        </p:txBody>
      </p:sp>
      <p:sp>
        <p:nvSpPr>
          <p:cNvPr id="31751" name="TextBox 1">
            <a:extLst>
              <a:ext uri="{FF2B5EF4-FFF2-40B4-BE49-F238E27FC236}">
                <a16:creationId xmlns:a16="http://schemas.microsoft.com/office/drawing/2014/main" id="{C37FA59A-4106-4114-98A4-09F5707D5B77}"/>
              </a:ext>
            </a:extLst>
          </p:cNvPr>
          <p:cNvSpPr txBox="1">
            <a:spLocks noChangeArrowheads="1"/>
          </p:cNvSpPr>
          <p:nvPr/>
        </p:nvSpPr>
        <p:spPr bwMode="auto">
          <a:xfrm>
            <a:off x="2822575" y="1318697"/>
            <a:ext cx="607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nl-BE" sz="1200" dirty="0" err="1">
                <a:latin typeface="Calibri" panose="020F0502020204030204" pitchFamily="34" charset="0"/>
                <a:cs typeface="Calibri" panose="020F0502020204030204" pitchFamily="34" charset="0"/>
              </a:rPr>
              <a:t>Wynn's</a:t>
            </a:r>
            <a:r>
              <a:rPr lang="nl-BE" sz="1200" dirty="0">
                <a:latin typeface="Calibri" panose="020F0502020204030204" pitchFamily="34" charset="0"/>
                <a:cs typeface="Calibri" panose="020F0502020204030204" pitchFamily="34" charset="0"/>
              </a:rPr>
              <a:t> </a:t>
            </a:r>
            <a:r>
              <a:rPr lang="nl-BE" sz="1200" dirty="0" err="1">
                <a:latin typeface="Calibri" panose="020F0502020204030204" pitchFamily="34" charset="0"/>
                <a:cs typeface="Calibri" panose="020F0502020204030204" pitchFamily="34" charset="0"/>
              </a:rPr>
              <a:t>Brake</a:t>
            </a:r>
            <a:r>
              <a:rPr lang="nl-BE" sz="1200" dirty="0">
                <a:latin typeface="Calibri" panose="020F0502020204030204" pitchFamily="34" charset="0"/>
                <a:cs typeface="Calibri" panose="020F0502020204030204" pitchFamily="34" charset="0"/>
              </a:rPr>
              <a:t> and </a:t>
            </a:r>
            <a:r>
              <a:rPr lang="nl-BE" sz="1200" dirty="0" err="1">
                <a:latin typeface="Calibri" panose="020F0502020204030204" pitchFamily="34" charset="0"/>
                <a:cs typeface="Calibri" panose="020F0502020204030204" pitchFamily="34" charset="0"/>
              </a:rPr>
              <a:t>Clutch</a:t>
            </a:r>
            <a:r>
              <a:rPr lang="nl-BE" sz="1200" dirty="0">
                <a:latin typeface="Calibri" panose="020F0502020204030204" pitchFamily="34" charset="0"/>
                <a:cs typeface="Calibri" panose="020F0502020204030204" pitchFamily="34" charset="0"/>
              </a:rPr>
              <a:t> Cleaner </a:t>
            </a:r>
            <a:r>
              <a:rPr lang="nl-BE" sz="1200" dirty="0" err="1">
                <a:latin typeface="Calibri" panose="020F0502020204030204" pitchFamily="34" charset="0"/>
                <a:cs typeface="Calibri" panose="020F0502020204030204" pitchFamily="34" charset="0"/>
              </a:rPr>
              <a:t>est</a:t>
            </a:r>
            <a:r>
              <a:rPr lang="nl-BE" sz="1200" dirty="0">
                <a:latin typeface="Calibri" panose="020F0502020204030204" pitchFamily="34" charset="0"/>
                <a:cs typeface="Calibri" panose="020F0502020204030204" pitchFamily="34" charset="0"/>
              </a:rPr>
              <a:t> </a:t>
            </a:r>
            <a:r>
              <a:rPr lang="nl-BE" sz="1200" dirty="0" err="1">
                <a:latin typeface="Calibri" panose="020F0502020204030204" pitchFamily="34" charset="0"/>
                <a:cs typeface="Calibri" panose="020F0502020204030204" pitchFamily="34" charset="0"/>
              </a:rPr>
              <a:t>un</a:t>
            </a:r>
            <a:r>
              <a:rPr lang="nl-BE" sz="1200" dirty="0">
                <a:latin typeface="Calibri" panose="020F0502020204030204" pitchFamily="34" charset="0"/>
                <a:cs typeface="Calibri" panose="020F0502020204030204" pitchFamily="34" charset="0"/>
              </a:rPr>
              <a:t> </a:t>
            </a:r>
            <a:r>
              <a:rPr lang="nl-BE" sz="1200" dirty="0" err="1">
                <a:latin typeface="Calibri" panose="020F0502020204030204" pitchFamily="34" charset="0"/>
                <a:cs typeface="Calibri" panose="020F0502020204030204" pitchFamily="34" charset="0"/>
              </a:rPr>
              <a:t>produit</a:t>
            </a:r>
            <a:r>
              <a:rPr lang="nl-BE" sz="1200" dirty="0">
                <a:latin typeface="Calibri" panose="020F0502020204030204" pitchFamily="34" charset="0"/>
                <a:cs typeface="Calibri" panose="020F0502020204030204" pitchFamily="34" charset="0"/>
              </a:rPr>
              <a:t> </a:t>
            </a:r>
            <a:r>
              <a:rPr lang="nl-BE" sz="1200" dirty="0" err="1">
                <a:latin typeface="Calibri" panose="020F0502020204030204" pitchFamily="34" charset="0"/>
                <a:cs typeface="Calibri" panose="020F0502020204030204" pitchFamily="34" charset="0"/>
              </a:rPr>
              <a:t>très</a:t>
            </a:r>
            <a:r>
              <a:rPr lang="nl-BE" sz="1200" dirty="0">
                <a:latin typeface="Calibri" panose="020F0502020204030204" pitchFamily="34" charset="0"/>
                <a:cs typeface="Calibri" panose="020F0502020204030204" pitchFamily="34" charset="0"/>
              </a:rPr>
              <a:t> </a:t>
            </a:r>
            <a:r>
              <a:rPr lang="fr-FR" sz="1200" dirty="0">
                <a:latin typeface="Calibri" panose="020F0502020204030204" pitchFamily="34" charset="0"/>
                <a:cs typeface="Calibri" panose="020F0502020204030204" pitchFamily="34" charset="0"/>
              </a:rPr>
              <a:t>puissant pour nettoyer et dégraisser les pièces </a:t>
            </a:r>
            <a:r>
              <a:rPr lang="nl-BE" sz="1200" dirty="0" err="1">
                <a:latin typeface="Calibri" panose="020F0502020204030204" pitchFamily="34" charset="0"/>
                <a:cs typeface="Calibri" panose="020F0502020204030204" pitchFamily="34" charset="0"/>
              </a:rPr>
              <a:t>mécaniques</a:t>
            </a:r>
            <a:r>
              <a:rPr lang="nl-BE" sz="1200" dirty="0">
                <a:latin typeface="Calibri" panose="020F0502020204030204" pitchFamily="34" charset="0"/>
                <a:cs typeface="Calibri" panose="020F0502020204030204" pitchFamily="34" charset="0"/>
              </a:rPr>
              <a:t>.</a:t>
            </a:r>
            <a:endParaRPr lang="nl-BE" altLang="nl-BE" sz="1200" dirty="0">
              <a:latin typeface="Calibri" panose="020F0502020204030204" pitchFamily="34" charset="0"/>
              <a:cs typeface="Calibri" panose="020F0502020204030204" pitchFamily="34" charset="0"/>
            </a:endParaRPr>
          </a:p>
        </p:txBody>
      </p:sp>
      <p:sp>
        <p:nvSpPr>
          <p:cNvPr id="31752" name="TextBox 1">
            <a:extLst>
              <a:ext uri="{FF2B5EF4-FFF2-40B4-BE49-F238E27FC236}">
                <a16:creationId xmlns:a16="http://schemas.microsoft.com/office/drawing/2014/main" id="{A8963296-BA54-40EF-9A96-13D8270FAA98}"/>
              </a:ext>
            </a:extLst>
          </p:cNvPr>
          <p:cNvSpPr txBox="1">
            <a:spLocks noChangeArrowheads="1"/>
          </p:cNvSpPr>
          <p:nvPr/>
        </p:nvSpPr>
        <p:spPr bwMode="auto">
          <a:xfrm>
            <a:off x="2806700" y="2060848"/>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31753" name="TextBox 1">
            <a:extLst>
              <a:ext uri="{FF2B5EF4-FFF2-40B4-BE49-F238E27FC236}">
                <a16:creationId xmlns:a16="http://schemas.microsoft.com/office/drawing/2014/main" id="{0BD4D5AC-F0D2-4CFA-90AC-F38CFA448947}"/>
              </a:ext>
            </a:extLst>
          </p:cNvPr>
          <p:cNvSpPr txBox="1">
            <a:spLocks noChangeArrowheads="1"/>
          </p:cNvSpPr>
          <p:nvPr/>
        </p:nvSpPr>
        <p:spPr bwMode="auto">
          <a:xfrm>
            <a:off x="2822575" y="2276748"/>
            <a:ext cx="607060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Enlève huile, liquide de frein, graisse et autres résidus sur les pièces mécaniques.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Enlève la poussière sur les composants de freins et d'embrayages.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Rétablit l'adhérence des garnitures des freins et des embrayages.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Evite les tourbillons de poussière d'amiante.</a:t>
            </a:r>
          </a:p>
          <a:p>
            <a:pPr>
              <a:buFont typeface="Wingdings" panose="05000000000000000000" pitchFamily="2" charset="2"/>
              <a:buChar char="ü"/>
            </a:pPr>
            <a:r>
              <a:rPr lang="nl-BE" sz="1100" dirty="0">
                <a:latin typeface="Calibri" panose="020F0502020204030204" pitchFamily="34" charset="0"/>
                <a:cs typeface="Calibri" panose="020F0502020204030204" pitchFamily="34" charset="0"/>
              </a:rPr>
              <a:t>Ne </a:t>
            </a:r>
            <a:r>
              <a:rPr lang="nl-BE" sz="1100" dirty="0" err="1">
                <a:latin typeface="Calibri" panose="020F0502020204030204" pitchFamily="34" charset="0"/>
                <a:cs typeface="Calibri" panose="020F0502020204030204" pitchFamily="34" charset="0"/>
              </a:rPr>
              <a:t>laisse</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aucun</a:t>
            </a:r>
            <a:r>
              <a:rPr lang="nl-BE" sz="1100" dirty="0">
                <a:latin typeface="Calibri" panose="020F0502020204030204" pitchFamily="34" charset="0"/>
                <a:cs typeface="Calibri" panose="020F0502020204030204" pitchFamily="34" charset="0"/>
              </a:rPr>
              <a:t> résidu.</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Exempt de chlore. Ne contient pas d’hydrocarbures chlorés.</a:t>
            </a:r>
            <a:endParaRPr lang="nl-BE" altLang="nl-BE" sz="1100" dirty="0">
              <a:latin typeface="Calibri" panose="020F0502020204030204" pitchFamily="34" charset="0"/>
              <a:cs typeface="Calibri" panose="020F0502020204030204" pitchFamily="34" charset="0"/>
            </a:endParaRPr>
          </a:p>
        </p:txBody>
      </p:sp>
      <p:sp>
        <p:nvSpPr>
          <p:cNvPr id="31756" name="TextBox 1">
            <a:extLst>
              <a:ext uri="{FF2B5EF4-FFF2-40B4-BE49-F238E27FC236}">
                <a16:creationId xmlns:a16="http://schemas.microsoft.com/office/drawing/2014/main" id="{F8C890C6-6C5F-4596-8DAB-ECC666AB17D8}"/>
              </a:ext>
            </a:extLst>
          </p:cNvPr>
          <p:cNvSpPr txBox="1">
            <a:spLocks noChangeArrowheads="1"/>
          </p:cNvSpPr>
          <p:nvPr/>
        </p:nvSpPr>
        <p:spPr bwMode="auto">
          <a:xfrm>
            <a:off x="2808584" y="3861048"/>
            <a:ext cx="14033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31757" name="TextBox 1">
            <a:extLst>
              <a:ext uri="{FF2B5EF4-FFF2-40B4-BE49-F238E27FC236}">
                <a16:creationId xmlns:a16="http://schemas.microsoft.com/office/drawing/2014/main" id="{B895237F-0078-4184-9B84-8E50C36445AB}"/>
              </a:ext>
            </a:extLst>
          </p:cNvPr>
          <p:cNvSpPr txBox="1">
            <a:spLocks noChangeArrowheads="1"/>
          </p:cNvSpPr>
          <p:nvPr/>
        </p:nvSpPr>
        <p:spPr bwMode="auto">
          <a:xfrm>
            <a:off x="2814988" y="4057207"/>
            <a:ext cx="6149625" cy="83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Freins : freins à tambours et à disques, garnitures, plaquettes de freins, mâchoires, </a:t>
            </a:r>
            <a:r>
              <a:rPr lang="nl-BE" sz="1100" dirty="0" err="1">
                <a:latin typeface="Calibri" panose="020F0502020204030204" pitchFamily="34" charset="0"/>
                <a:cs typeface="Calibri" panose="020F0502020204030204" pitchFamily="34" charset="0"/>
              </a:rPr>
              <a:t>cylindres</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étriers</a:t>
            </a:r>
            <a:r>
              <a:rPr lang="nl-BE" sz="1100" dirty="0">
                <a:latin typeface="Calibri" panose="020F0502020204030204" pitchFamily="34" charset="0"/>
                <a:cs typeface="Calibri" panose="020F0502020204030204" pitchFamily="34" charset="0"/>
              </a:rPr>
              <a:t>, etc.</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Embrayages : le disque et toutes les autres pièces de l'embrayage.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Pièces mécaniques et autres de voitures, bicyclettes, machines, etc.</a:t>
            </a:r>
            <a:endParaRPr lang="nl-NL" altLang="nl-BE" sz="1100" dirty="0">
              <a:latin typeface="Calibri" panose="020F0502020204030204" pitchFamily="34" charset="0"/>
              <a:cs typeface="Calibri" panose="020F0502020204030204" pitchFamily="34" charset="0"/>
            </a:endParaRPr>
          </a:p>
        </p:txBody>
      </p:sp>
      <p:sp>
        <p:nvSpPr>
          <p:cNvPr id="31758" name="TextBox 1">
            <a:extLst>
              <a:ext uri="{FF2B5EF4-FFF2-40B4-BE49-F238E27FC236}">
                <a16:creationId xmlns:a16="http://schemas.microsoft.com/office/drawing/2014/main" id="{B94AAFED-A7AE-4A92-BCAC-3FB2A2632B58}"/>
              </a:ext>
            </a:extLst>
          </p:cNvPr>
          <p:cNvSpPr txBox="1">
            <a:spLocks noChangeArrowheads="1"/>
          </p:cNvSpPr>
          <p:nvPr/>
        </p:nvSpPr>
        <p:spPr bwMode="auto">
          <a:xfrm>
            <a:off x="2822575" y="992188"/>
            <a:ext cx="533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sz="1200" i="1" dirty="0" err="1">
                <a:solidFill>
                  <a:srgbClr val="7030A0"/>
                </a:solidFill>
                <a:latin typeface="Calibri" panose="020F0502020204030204" pitchFamily="34" charset="0"/>
                <a:cs typeface="Calibri" panose="020F0502020204030204" pitchFamily="34" charset="0"/>
              </a:rPr>
              <a:t>Nettoyant</a:t>
            </a:r>
            <a:r>
              <a:rPr lang="nl-BE" sz="1200" i="1" dirty="0">
                <a:solidFill>
                  <a:srgbClr val="7030A0"/>
                </a:solidFill>
                <a:latin typeface="Calibri" panose="020F0502020204030204" pitchFamily="34" charset="0"/>
                <a:cs typeface="Calibri" panose="020F0502020204030204" pitchFamily="34" charset="0"/>
              </a:rPr>
              <a:t> </a:t>
            </a:r>
            <a:r>
              <a:rPr lang="nl-BE" sz="1200" i="1" dirty="0" err="1">
                <a:solidFill>
                  <a:srgbClr val="7030A0"/>
                </a:solidFill>
                <a:latin typeface="Calibri" panose="020F0502020204030204" pitchFamily="34" charset="0"/>
                <a:cs typeface="Calibri" panose="020F0502020204030204" pitchFamily="34" charset="0"/>
              </a:rPr>
              <a:t>Freins</a:t>
            </a:r>
            <a:r>
              <a:rPr lang="nl-BE" sz="1200" i="1" dirty="0">
                <a:solidFill>
                  <a:srgbClr val="7030A0"/>
                </a:solidFill>
                <a:latin typeface="Calibri" panose="020F0502020204030204" pitchFamily="34" charset="0"/>
                <a:cs typeface="Calibri" panose="020F0502020204030204" pitchFamily="34" charset="0"/>
              </a:rPr>
              <a:t> et </a:t>
            </a:r>
            <a:r>
              <a:rPr lang="nl-BE" sz="1200" i="1" dirty="0" err="1">
                <a:solidFill>
                  <a:srgbClr val="7030A0"/>
                </a:solidFill>
                <a:latin typeface="Calibri" panose="020F0502020204030204" pitchFamily="34" charset="0"/>
                <a:cs typeface="Calibri" panose="020F0502020204030204" pitchFamily="34" charset="0"/>
              </a:rPr>
              <a:t>Embrayages</a:t>
            </a:r>
            <a:endParaRPr lang="nl-BE" altLang="nl-BE" sz="1200" i="1" dirty="0">
              <a:solidFill>
                <a:srgbClr val="7030A0"/>
              </a:solidFill>
              <a:latin typeface="Calibri" panose="020F0502020204030204" pitchFamily="34" charset="0"/>
              <a:cs typeface="Calibri" panose="020F0502020204030204" pitchFamily="34" charset="0"/>
            </a:endParaRPr>
          </a:p>
        </p:txBody>
      </p:sp>
      <p:sp>
        <p:nvSpPr>
          <p:cNvPr id="23" name="TextBox 1">
            <a:extLst>
              <a:ext uri="{FF2B5EF4-FFF2-40B4-BE49-F238E27FC236}">
                <a16:creationId xmlns:a16="http://schemas.microsoft.com/office/drawing/2014/main" id="{5EB35E68-901D-4247-B24C-4F2975ED7B11}"/>
              </a:ext>
            </a:extLst>
          </p:cNvPr>
          <p:cNvSpPr txBox="1"/>
          <p:nvPr/>
        </p:nvSpPr>
        <p:spPr>
          <a:xfrm>
            <a:off x="915988" y="5493132"/>
            <a:ext cx="4520108" cy="600164"/>
          </a:xfrm>
          <a:prstGeom prst="rect">
            <a:avLst/>
          </a:prstGeom>
          <a:noFill/>
        </p:spPr>
        <p:txBody>
          <a:bodyPr wrap="square">
            <a:spAutoFit/>
          </a:bodyPr>
          <a:lstStyle/>
          <a:p>
            <a:pPr>
              <a:defRPr/>
            </a:pPr>
            <a:r>
              <a:rPr lang="es-ES" sz="1100" dirty="0">
                <a:latin typeface="Calibri" panose="020F0502020204030204" pitchFamily="34" charset="0"/>
                <a:cs typeface="Calibri" panose="020F0502020204030204" pitchFamily="34" charset="0"/>
              </a:rPr>
              <a:t>PN 11196 – 4x5 l – EN/FR/DE/NL/ES/IT</a:t>
            </a:r>
          </a:p>
          <a:p>
            <a:pPr>
              <a:defRPr/>
            </a:pPr>
            <a:r>
              <a:rPr lang="es-ES" sz="1100" dirty="0">
                <a:latin typeface="Calibri" panose="020F0502020204030204" pitchFamily="34" charset="0"/>
                <a:cs typeface="Calibri" panose="020F0502020204030204" pitchFamily="34" charset="0"/>
              </a:rPr>
              <a:t>PN 61479 – 12x500 ml aérosol – EN/FR/DE/NL/IT/EL/RU/PL</a:t>
            </a:r>
          </a:p>
          <a:p>
            <a:pPr>
              <a:defRPr/>
            </a:pP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21" name="TextBox 1">
            <a:extLst>
              <a:ext uri="{FF2B5EF4-FFF2-40B4-BE49-F238E27FC236}">
                <a16:creationId xmlns:a16="http://schemas.microsoft.com/office/drawing/2014/main" id="{58F18E0E-76E1-49F2-8714-87952E4EE4E6}"/>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Produits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d’atelier</a:t>
            </a:r>
            <a:endParaRPr lang="nl-BE" b="1" dirty="0">
              <a:solidFill>
                <a:schemeClr val="bg2">
                  <a:lumMod val="25000"/>
                </a:schemeClr>
              </a:solidFill>
              <a:latin typeface="Calibri" panose="020F0502020204030204" pitchFamily="34" charset="0"/>
            </a:endParaRPr>
          </a:p>
        </p:txBody>
      </p:sp>
      <p:sp>
        <p:nvSpPr>
          <p:cNvPr id="22" name="TextBox 1">
            <a:extLst>
              <a:ext uri="{FF2B5EF4-FFF2-40B4-BE49-F238E27FC236}">
                <a16:creationId xmlns:a16="http://schemas.microsoft.com/office/drawing/2014/main" id="{5DC0B74D-653C-4E27-8335-BFC169D68687}"/>
              </a:ext>
            </a:extLst>
          </p:cNvPr>
          <p:cNvSpPr txBox="1"/>
          <p:nvPr/>
        </p:nvSpPr>
        <p:spPr>
          <a:xfrm rot="16200000">
            <a:off x="-1278642" y="2301909"/>
            <a:ext cx="3782838" cy="461665"/>
          </a:xfrm>
          <a:prstGeom prst="rect">
            <a:avLst/>
          </a:prstGeom>
          <a:noFill/>
        </p:spPr>
        <p:txBody>
          <a:bodyPr wrap="square">
            <a:spAutoFit/>
          </a:bodyPr>
          <a:lstStyle/>
          <a:p>
            <a:pPr>
              <a:defRPr/>
            </a:pPr>
            <a:r>
              <a:rPr lang="nl-BE" b="1" dirty="0">
                <a:solidFill>
                  <a:schemeClr val="bg2">
                    <a:lumMod val="25000"/>
                  </a:schemeClr>
                </a:solidFill>
                <a:latin typeface="Calibri" panose="020F0502020204030204" pitchFamily="34" charset="0"/>
              </a:rPr>
              <a:t>MÉCANIQUE ET ENTRETIEN</a:t>
            </a:r>
          </a:p>
        </p:txBody>
      </p:sp>
      <p:sp>
        <p:nvSpPr>
          <p:cNvPr id="24" name="Rechthoek: afgeronde hoeken 23">
            <a:hlinkClick r:id="rId3" action="ppaction://hlinksldjump"/>
            <a:extLst>
              <a:ext uri="{FF2B5EF4-FFF2-40B4-BE49-F238E27FC236}">
                <a16:creationId xmlns:a16="http://schemas.microsoft.com/office/drawing/2014/main" id="{D566F65E-B4C2-4E9D-9BAE-83B21073404D}"/>
              </a:ext>
            </a:extLst>
          </p:cNvPr>
          <p:cNvSpPr/>
          <p:nvPr/>
        </p:nvSpPr>
        <p:spPr bwMode="auto">
          <a:xfrm>
            <a:off x="6012161" y="5589240"/>
            <a:ext cx="1634828" cy="246062"/>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6" name="TextBox 1">
            <a:hlinkClick r:id="rId4" action="ppaction://hlinksldjump"/>
            <a:extLst>
              <a:ext uri="{FF2B5EF4-FFF2-40B4-BE49-F238E27FC236}">
                <a16:creationId xmlns:a16="http://schemas.microsoft.com/office/drawing/2014/main" id="{EFB0977D-7501-48F8-B5DF-4D2C956127E7}"/>
              </a:ext>
            </a:extLst>
          </p:cNvPr>
          <p:cNvSpPr txBox="1">
            <a:spLocks noChangeArrowheads="1"/>
          </p:cNvSpPr>
          <p:nvPr/>
        </p:nvSpPr>
        <p:spPr bwMode="auto">
          <a:xfrm>
            <a:off x="6156176" y="5589432"/>
            <a:ext cx="16220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produits</a:t>
            </a:r>
            <a:r>
              <a:rPr lang="nl-BE" altLang="nl-BE" sz="1000" b="1" dirty="0">
                <a:solidFill>
                  <a:schemeClr val="bg1"/>
                </a:solidFill>
                <a:latin typeface="Calibri" panose="020F0502020204030204" pitchFamily="34" charset="0"/>
              </a:rPr>
              <a:t> </a:t>
            </a:r>
            <a:r>
              <a:rPr lang="nl-BE" altLang="nl-BE" sz="1000" b="1" dirty="0" err="1">
                <a:solidFill>
                  <a:schemeClr val="bg1"/>
                </a:solidFill>
                <a:latin typeface="Calibri" panose="020F0502020204030204" pitchFamily="34" charset="0"/>
              </a:rPr>
              <a:t>d’atelier</a:t>
            </a:r>
            <a:endParaRPr lang="nl-BE" altLang="nl-BE" sz="1000" b="1" dirty="0">
              <a:solidFill>
                <a:schemeClr val="bg1"/>
              </a:solidFill>
              <a:latin typeface="Calibri" panose="020F0502020204030204" pitchFamily="34" charset="0"/>
            </a:endParaRPr>
          </a:p>
        </p:txBody>
      </p:sp>
      <p:sp>
        <p:nvSpPr>
          <p:cNvPr id="27" name="Gelijkbenige driehoek 26">
            <a:extLst>
              <a:ext uri="{FF2B5EF4-FFF2-40B4-BE49-F238E27FC236}">
                <a16:creationId xmlns:a16="http://schemas.microsoft.com/office/drawing/2014/main" id="{9D2922C8-21C6-4054-AD09-48B374C598B5}"/>
              </a:ext>
            </a:extLst>
          </p:cNvPr>
          <p:cNvSpPr>
            <a:spLocks noChangeArrowheads="1"/>
          </p:cNvSpPr>
          <p:nvPr/>
        </p:nvSpPr>
        <p:spPr bwMode="auto">
          <a:xfrm rot="5400000">
            <a:off x="6084049" y="5656014"/>
            <a:ext cx="144251" cy="124829"/>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9" name="Gelijkbenige driehoek 28">
            <a:extLst>
              <a:ext uri="{FF2B5EF4-FFF2-40B4-BE49-F238E27FC236}">
                <a16:creationId xmlns:a16="http://schemas.microsoft.com/office/drawing/2014/main" id="{5771C211-D110-486D-A186-8F796B41B21F}"/>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0" name="Gelijkbenige driehoek 29">
            <a:extLst>
              <a:ext uri="{FF2B5EF4-FFF2-40B4-BE49-F238E27FC236}">
                <a16:creationId xmlns:a16="http://schemas.microsoft.com/office/drawing/2014/main" id="{884A61CD-2893-40E4-843C-417C7DD7B412}"/>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1" name="Gelijkbenige driehoek 47">
            <a:extLst>
              <a:ext uri="{FF2B5EF4-FFF2-40B4-BE49-F238E27FC236}">
                <a16:creationId xmlns:a16="http://schemas.microsoft.com/office/drawing/2014/main" id="{7801C6C6-5048-4FC8-999E-2C4209AA278E}"/>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2" name="Groep 8">
            <a:extLst>
              <a:ext uri="{FF2B5EF4-FFF2-40B4-BE49-F238E27FC236}">
                <a16:creationId xmlns:a16="http://schemas.microsoft.com/office/drawing/2014/main" id="{F89A1BCA-029F-4C11-ABF8-B79DD1EDA575}"/>
              </a:ext>
            </a:extLst>
          </p:cNvPr>
          <p:cNvGrpSpPr>
            <a:grpSpLocks/>
          </p:cNvGrpSpPr>
          <p:nvPr/>
        </p:nvGrpSpPr>
        <p:grpSpPr bwMode="auto">
          <a:xfrm>
            <a:off x="7694613" y="5589240"/>
            <a:ext cx="1341437" cy="247650"/>
            <a:chOff x="7694316" y="5629464"/>
            <a:chExt cx="1342180" cy="247015"/>
          </a:xfrm>
        </p:grpSpPr>
        <p:sp>
          <p:nvSpPr>
            <p:cNvPr id="33" name="Rechthoek: afgeronde hoeken 32">
              <a:hlinkClick r:id="rId5" action="ppaction://hlinksldjump"/>
              <a:extLst>
                <a:ext uri="{FF2B5EF4-FFF2-40B4-BE49-F238E27FC236}">
                  <a16:creationId xmlns:a16="http://schemas.microsoft.com/office/drawing/2014/main" id="{8B8A2D89-BDC5-4923-B50B-17B584606A21}"/>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4" name="TextBox 1">
              <a:hlinkClick r:id="rId5" action="ppaction://hlinksldjump"/>
              <a:extLst>
                <a:ext uri="{FF2B5EF4-FFF2-40B4-BE49-F238E27FC236}">
                  <a16:creationId xmlns:a16="http://schemas.microsoft.com/office/drawing/2014/main" id="{8BAEC1AD-33B5-4A9C-827F-92B78B2E4D94}"/>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5" name="Gelijkbenige driehoek 34">
              <a:extLst>
                <a:ext uri="{FF2B5EF4-FFF2-40B4-BE49-F238E27FC236}">
                  <a16:creationId xmlns:a16="http://schemas.microsoft.com/office/drawing/2014/main" id="{F79EA468-D84C-410F-9E13-BAF1338BEA49}"/>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Tree>
    <p:extLst>
      <p:ext uri="{BB962C8B-B14F-4D97-AF65-F5344CB8AC3E}">
        <p14:creationId xmlns:p14="http://schemas.microsoft.com/office/powerpoint/2010/main" val="16674515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hthoek 15">
            <a:extLst>
              <a:ext uri="{FF2B5EF4-FFF2-40B4-BE49-F238E27FC236}">
                <a16:creationId xmlns:a16="http://schemas.microsoft.com/office/drawing/2014/main" id="{C113F440-0C09-49EB-AD95-6C0CAE364530}"/>
              </a:ext>
            </a:extLst>
          </p:cNvPr>
          <p:cNvSpPr>
            <a:spLocks noChangeArrowheads="1"/>
          </p:cNvSpPr>
          <p:nvPr/>
        </p:nvSpPr>
        <p:spPr bwMode="auto">
          <a:xfrm>
            <a:off x="398463" y="749300"/>
            <a:ext cx="428625" cy="5127625"/>
          </a:xfrm>
          <a:prstGeom prst="rect">
            <a:avLst/>
          </a:prstGeom>
          <a:solidFill>
            <a:srgbClr val="FFCC00"/>
          </a:solidFill>
          <a:ln>
            <a:noFill/>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1750" name="TextBox 1">
            <a:extLst>
              <a:ext uri="{FF2B5EF4-FFF2-40B4-BE49-F238E27FC236}">
                <a16:creationId xmlns:a16="http://schemas.microsoft.com/office/drawing/2014/main" id="{3E441288-F541-4B22-B5BB-E227071EE2AF}"/>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dirty="0">
                <a:solidFill>
                  <a:srgbClr val="7030A0"/>
                </a:solidFill>
                <a:latin typeface="Calibri" panose="020F0502020204030204" pitchFamily="34" charset="0"/>
              </a:rPr>
              <a:t>WYNN’S TURBO CLEANER</a:t>
            </a:r>
          </a:p>
        </p:txBody>
      </p:sp>
      <p:sp>
        <p:nvSpPr>
          <p:cNvPr id="31751" name="TextBox 1">
            <a:extLst>
              <a:ext uri="{FF2B5EF4-FFF2-40B4-BE49-F238E27FC236}">
                <a16:creationId xmlns:a16="http://schemas.microsoft.com/office/drawing/2014/main" id="{C37FA59A-4106-4114-98A4-09F5707D5B77}"/>
              </a:ext>
            </a:extLst>
          </p:cNvPr>
          <p:cNvSpPr txBox="1">
            <a:spLocks noChangeArrowheads="1"/>
          </p:cNvSpPr>
          <p:nvPr/>
        </p:nvSpPr>
        <p:spPr bwMode="auto">
          <a:xfrm>
            <a:off x="2822575" y="1318697"/>
            <a:ext cx="607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Turbo Cleaner nettoie et débloque les </a:t>
            </a:r>
            <a:r>
              <a:rPr lang="nl-BE" sz="1200" dirty="0" err="1">
                <a:latin typeface="Calibri" panose="020F0502020204030204" pitchFamily="34" charset="0"/>
                <a:cs typeface="Calibri" panose="020F0502020204030204" pitchFamily="34" charset="0"/>
              </a:rPr>
              <a:t>turbocompresseurs</a:t>
            </a:r>
            <a:r>
              <a:rPr lang="nl-BE" sz="1200" dirty="0">
                <a:latin typeface="Calibri" panose="020F0502020204030204" pitchFamily="34" charset="0"/>
                <a:cs typeface="Calibri" panose="020F0502020204030204" pitchFamily="34" charset="0"/>
              </a:rPr>
              <a:t> </a:t>
            </a:r>
            <a:r>
              <a:rPr lang="nl-BE" sz="1200" dirty="0" err="1">
                <a:latin typeface="Calibri" panose="020F0502020204030204" pitchFamily="34" charset="0"/>
                <a:cs typeface="Calibri" panose="020F0502020204030204" pitchFamily="34" charset="0"/>
              </a:rPr>
              <a:t>encrassés</a:t>
            </a:r>
            <a:r>
              <a:rPr lang="nl-BE" sz="1200" dirty="0">
                <a:latin typeface="Calibri" panose="020F0502020204030204" pitchFamily="34" charset="0"/>
                <a:cs typeface="Calibri" panose="020F0502020204030204" pitchFamily="34" charset="0"/>
              </a:rPr>
              <a:t>. </a:t>
            </a:r>
            <a:r>
              <a:rPr lang="fr-FR" sz="1200" dirty="0">
                <a:latin typeface="Calibri" panose="020F0502020204030204" pitchFamily="34" charset="0"/>
                <a:cs typeface="Calibri" panose="020F0502020204030204" pitchFamily="34" charset="0"/>
              </a:rPr>
              <a:t>En pulvérisant, il produit une mousse nettoyante à longue durée d’action sur la surface du turbo.</a:t>
            </a:r>
            <a:endParaRPr lang="nl-BE" altLang="nl-BE" sz="1200" dirty="0">
              <a:latin typeface="Calibri" panose="020F0502020204030204" pitchFamily="34" charset="0"/>
              <a:cs typeface="Calibri" panose="020F0502020204030204" pitchFamily="34" charset="0"/>
            </a:endParaRPr>
          </a:p>
        </p:txBody>
      </p:sp>
      <p:sp>
        <p:nvSpPr>
          <p:cNvPr id="31752" name="TextBox 1">
            <a:extLst>
              <a:ext uri="{FF2B5EF4-FFF2-40B4-BE49-F238E27FC236}">
                <a16:creationId xmlns:a16="http://schemas.microsoft.com/office/drawing/2014/main" id="{A8963296-BA54-40EF-9A96-13D8270FAA98}"/>
              </a:ext>
            </a:extLst>
          </p:cNvPr>
          <p:cNvSpPr txBox="1">
            <a:spLocks noChangeArrowheads="1"/>
          </p:cNvSpPr>
          <p:nvPr/>
        </p:nvSpPr>
        <p:spPr bwMode="auto">
          <a:xfrm>
            <a:off x="2806700" y="2060848"/>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31753" name="TextBox 1">
            <a:extLst>
              <a:ext uri="{FF2B5EF4-FFF2-40B4-BE49-F238E27FC236}">
                <a16:creationId xmlns:a16="http://schemas.microsoft.com/office/drawing/2014/main" id="{0BD4D5AC-F0D2-4CFA-90AC-F38CFA448947}"/>
              </a:ext>
            </a:extLst>
          </p:cNvPr>
          <p:cNvSpPr txBox="1">
            <a:spLocks noChangeArrowheads="1"/>
          </p:cNvSpPr>
          <p:nvPr/>
        </p:nvSpPr>
        <p:spPr bwMode="auto">
          <a:xfrm>
            <a:off x="2822575" y="2276748"/>
            <a:ext cx="6070600" cy="107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Nettoie et débloque la géométrie encrassée du turbo avec ou sans démontage.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Dissout gommes, vernis, goudrons, calamine et dépôts.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Rétablit la puissance originale du turbo.</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Rétablit le rapport optimal du mélange air-carburant.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Sans risque pour tous les systèmes de post-traitement des gaz d’échappement.</a:t>
            </a:r>
            <a:endParaRPr lang="nl-BE" altLang="nl-BE" sz="1100" dirty="0">
              <a:latin typeface="Calibri" panose="020F0502020204030204" pitchFamily="34" charset="0"/>
              <a:cs typeface="Calibri" panose="020F0502020204030204" pitchFamily="34" charset="0"/>
            </a:endParaRPr>
          </a:p>
        </p:txBody>
      </p:sp>
      <p:sp>
        <p:nvSpPr>
          <p:cNvPr id="31756" name="TextBox 1">
            <a:extLst>
              <a:ext uri="{FF2B5EF4-FFF2-40B4-BE49-F238E27FC236}">
                <a16:creationId xmlns:a16="http://schemas.microsoft.com/office/drawing/2014/main" id="{F8C890C6-6C5F-4596-8DAB-ECC666AB17D8}"/>
              </a:ext>
            </a:extLst>
          </p:cNvPr>
          <p:cNvSpPr txBox="1">
            <a:spLocks noChangeArrowheads="1"/>
          </p:cNvSpPr>
          <p:nvPr/>
        </p:nvSpPr>
        <p:spPr bwMode="auto">
          <a:xfrm>
            <a:off x="2808584" y="3861048"/>
            <a:ext cx="118735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31757" name="TextBox 1">
            <a:extLst>
              <a:ext uri="{FF2B5EF4-FFF2-40B4-BE49-F238E27FC236}">
                <a16:creationId xmlns:a16="http://schemas.microsoft.com/office/drawing/2014/main" id="{B895237F-0078-4184-9B84-8E50C36445AB}"/>
              </a:ext>
            </a:extLst>
          </p:cNvPr>
          <p:cNvSpPr txBox="1">
            <a:spLocks noChangeArrowheads="1"/>
          </p:cNvSpPr>
          <p:nvPr/>
        </p:nvSpPr>
        <p:spPr bwMode="auto">
          <a:xfrm>
            <a:off x="2814988" y="4057207"/>
            <a:ext cx="6149625" cy="46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Nettoyage du turbo (entrée) sans démontage </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Nettoyage d’un turbo (entrée et sortie) très encrassé avec démontage</a:t>
            </a:r>
            <a:endParaRPr lang="nl-NL" altLang="nl-BE" sz="1100" dirty="0">
              <a:latin typeface="Calibri" panose="020F0502020204030204" pitchFamily="34" charset="0"/>
              <a:cs typeface="Calibri" panose="020F0502020204030204" pitchFamily="34" charset="0"/>
            </a:endParaRPr>
          </a:p>
        </p:txBody>
      </p:sp>
      <p:sp>
        <p:nvSpPr>
          <p:cNvPr id="31758" name="TextBox 1">
            <a:extLst>
              <a:ext uri="{FF2B5EF4-FFF2-40B4-BE49-F238E27FC236}">
                <a16:creationId xmlns:a16="http://schemas.microsoft.com/office/drawing/2014/main" id="{B94AAFED-A7AE-4A92-BCAC-3FB2A2632B58}"/>
              </a:ext>
            </a:extLst>
          </p:cNvPr>
          <p:cNvSpPr txBox="1">
            <a:spLocks noChangeArrowheads="1"/>
          </p:cNvSpPr>
          <p:nvPr/>
        </p:nvSpPr>
        <p:spPr bwMode="auto">
          <a:xfrm>
            <a:off x="2822575" y="992188"/>
            <a:ext cx="5335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200" i="1" dirty="0">
                <a:solidFill>
                  <a:srgbClr val="7030A0"/>
                </a:solidFill>
                <a:latin typeface="Calibri" panose="020F0502020204030204" pitchFamily="34" charset="0"/>
                <a:cs typeface="Calibri" panose="020F0502020204030204" pitchFamily="34" charset="0"/>
              </a:rPr>
              <a:t>Pour des </a:t>
            </a:r>
            <a:r>
              <a:rPr lang="nl-BE" altLang="nl-BE" sz="1200" i="1" dirty="0" err="1">
                <a:solidFill>
                  <a:srgbClr val="7030A0"/>
                </a:solidFill>
                <a:latin typeface="Calibri" panose="020F0502020204030204" pitchFamily="34" charset="0"/>
                <a:cs typeface="Calibri" panose="020F0502020204030204" pitchFamily="34" charset="0"/>
              </a:rPr>
              <a:t>véhicule</a:t>
            </a:r>
            <a:r>
              <a:rPr lang="nl-BE" altLang="nl-BE" sz="1200" i="1" dirty="0">
                <a:solidFill>
                  <a:srgbClr val="7030A0"/>
                </a:solidFill>
                <a:latin typeface="Calibri" panose="020F0502020204030204" pitchFamily="34" charset="0"/>
                <a:cs typeface="Calibri" panose="020F0502020204030204" pitchFamily="34" charset="0"/>
              </a:rPr>
              <a:t> diesel et essence </a:t>
            </a:r>
            <a:r>
              <a:rPr lang="nl-BE" altLang="nl-BE" sz="1200" i="1" dirty="0" err="1">
                <a:solidFill>
                  <a:srgbClr val="7030A0"/>
                </a:solidFill>
                <a:latin typeface="Calibri" panose="020F0502020204030204" pitchFamily="34" charset="0"/>
                <a:cs typeface="Calibri" panose="020F0502020204030204" pitchFamily="34" charset="0"/>
              </a:rPr>
              <a:t>avec</a:t>
            </a:r>
            <a:r>
              <a:rPr lang="nl-BE" altLang="nl-BE" sz="1200" i="1" dirty="0">
                <a:solidFill>
                  <a:srgbClr val="7030A0"/>
                </a:solidFill>
                <a:latin typeface="Calibri" panose="020F0502020204030204" pitchFamily="34" charset="0"/>
                <a:cs typeface="Calibri" panose="020F0502020204030204" pitchFamily="34" charset="0"/>
              </a:rPr>
              <a:t> turbo</a:t>
            </a:r>
          </a:p>
        </p:txBody>
      </p:sp>
      <p:sp>
        <p:nvSpPr>
          <p:cNvPr id="23" name="TextBox 1">
            <a:extLst>
              <a:ext uri="{FF2B5EF4-FFF2-40B4-BE49-F238E27FC236}">
                <a16:creationId xmlns:a16="http://schemas.microsoft.com/office/drawing/2014/main" id="{5EB35E68-901D-4247-B24C-4F2975ED7B11}"/>
              </a:ext>
            </a:extLst>
          </p:cNvPr>
          <p:cNvSpPr txBox="1"/>
          <p:nvPr/>
        </p:nvSpPr>
        <p:spPr>
          <a:xfrm>
            <a:off x="915988" y="5661248"/>
            <a:ext cx="4520108" cy="261610"/>
          </a:xfrm>
          <a:prstGeom prst="rect">
            <a:avLst/>
          </a:prstGeom>
          <a:noFill/>
        </p:spPr>
        <p:txBody>
          <a:bodyPr wrap="square">
            <a:spAutoFit/>
          </a:bodyPr>
          <a:lstStyle/>
          <a:p>
            <a:pPr>
              <a:defRPr/>
            </a:pPr>
            <a:r>
              <a:rPr lang="es-ES" sz="1100" dirty="0">
                <a:latin typeface="Calibri" panose="020F0502020204030204" pitchFamily="34" charset="0"/>
                <a:cs typeface="Calibri" panose="020F0502020204030204" pitchFamily="34" charset="0"/>
              </a:rPr>
              <a:t>PN 28679 – 12x200 ml – EN/FR/DE/ES/IT/NL/RU/EL</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pic>
        <p:nvPicPr>
          <p:cNvPr id="21" name="Afbeelding 17">
            <a:extLst>
              <a:ext uri="{FF2B5EF4-FFF2-40B4-BE49-F238E27FC236}">
                <a16:creationId xmlns:a16="http://schemas.microsoft.com/office/drawing/2014/main" id="{AA9F64E7-3B07-47E9-9E67-D02857442A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071" y="1780362"/>
            <a:ext cx="1056001" cy="3549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
            <a:extLst>
              <a:ext uri="{FF2B5EF4-FFF2-40B4-BE49-F238E27FC236}">
                <a16:creationId xmlns:a16="http://schemas.microsoft.com/office/drawing/2014/main" id="{C3A96946-78D1-4897-897A-81F9873C62AB}"/>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Produits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d’atelier</a:t>
            </a:r>
            <a:endParaRPr lang="nl-BE" b="1" dirty="0">
              <a:solidFill>
                <a:schemeClr val="bg2">
                  <a:lumMod val="25000"/>
                </a:schemeClr>
              </a:solidFill>
              <a:latin typeface="Calibri" panose="020F0502020204030204" pitchFamily="34" charset="0"/>
            </a:endParaRPr>
          </a:p>
        </p:txBody>
      </p:sp>
      <p:sp>
        <p:nvSpPr>
          <p:cNvPr id="22" name="TextBox 1">
            <a:extLst>
              <a:ext uri="{FF2B5EF4-FFF2-40B4-BE49-F238E27FC236}">
                <a16:creationId xmlns:a16="http://schemas.microsoft.com/office/drawing/2014/main" id="{72FB7C21-FABA-4015-9416-C35D8309AE52}"/>
              </a:ext>
            </a:extLst>
          </p:cNvPr>
          <p:cNvSpPr txBox="1"/>
          <p:nvPr/>
        </p:nvSpPr>
        <p:spPr>
          <a:xfrm rot="16200000">
            <a:off x="-1278642" y="2301909"/>
            <a:ext cx="3782838" cy="461665"/>
          </a:xfrm>
          <a:prstGeom prst="rect">
            <a:avLst/>
          </a:prstGeom>
          <a:noFill/>
        </p:spPr>
        <p:txBody>
          <a:bodyPr wrap="square">
            <a:spAutoFit/>
          </a:bodyPr>
          <a:lstStyle/>
          <a:p>
            <a:pPr>
              <a:defRPr/>
            </a:pPr>
            <a:r>
              <a:rPr lang="nl-BE" b="1" dirty="0">
                <a:solidFill>
                  <a:schemeClr val="bg2">
                    <a:lumMod val="25000"/>
                  </a:schemeClr>
                </a:solidFill>
                <a:latin typeface="Calibri" panose="020F0502020204030204" pitchFamily="34" charset="0"/>
              </a:rPr>
              <a:t>MÉCANIQUE ET ENTRETIEN</a:t>
            </a:r>
          </a:p>
        </p:txBody>
      </p:sp>
      <p:sp>
        <p:nvSpPr>
          <p:cNvPr id="24" name="Rechthoek: afgeronde hoeken 23">
            <a:hlinkClick r:id="rId3" action="ppaction://hlinksldjump"/>
            <a:extLst>
              <a:ext uri="{FF2B5EF4-FFF2-40B4-BE49-F238E27FC236}">
                <a16:creationId xmlns:a16="http://schemas.microsoft.com/office/drawing/2014/main" id="{0531D8EE-1F85-4FDB-B89A-1619D2619FD9}"/>
              </a:ext>
            </a:extLst>
          </p:cNvPr>
          <p:cNvSpPr/>
          <p:nvPr/>
        </p:nvSpPr>
        <p:spPr bwMode="auto">
          <a:xfrm>
            <a:off x="6012161" y="5589240"/>
            <a:ext cx="1634828" cy="246062"/>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6" name="TextBox 1">
            <a:hlinkClick r:id="rId4" action="ppaction://hlinksldjump"/>
            <a:extLst>
              <a:ext uri="{FF2B5EF4-FFF2-40B4-BE49-F238E27FC236}">
                <a16:creationId xmlns:a16="http://schemas.microsoft.com/office/drawing/2014/main" id="{FF9BDF22-92B4-49F9-BDEA-8D2E56172ED6}"/>
              </a:ext>
            </a:extLst>
          </p:cNvPr>
          <p:cNvSpPr txBox="1">
            <a:spLocks noChangeArrowheads="1"/>
          </p:cNvSpPr>
          <p:nvPr/>
        </p:nvSpPr>
        <p:spPr bwMode="auto">
          <a:xfrm>
            <a:off x="6156176" y="5589432"/>
            <a:ext cx="16220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produits</a:t>
            </a:r>
            <a:r>
              <a:rPr lang="nl-BE" altLang="nl-BE" sz="1000" b="1" dirty="0">
                <a:solidFill>
                  <a:schemeClr val="bg1"/>
                </a:solidFill>
                <a:latin typeface="Calibri" panose="020F0502020204030204" pitchFamily="34" charset="0"/>
              </a:rPr>
              <a:t> </a:t>
            </a:r>
            <a:r>
              <a:rPr lang="nl-BE" altLang="nl-BE" sz="1000" b="1" dirty="0" err="1">
                <a:solidFill>
                  <a:schemeClr val="bg1"/>
                </a:solidFill>
                <a:latin typeface="Calibri" panose="020F0502020204030204" pitchFamily="34" charset="0"/>
              </a:rPr>
              <a:t>d’atelier</a:t>
            </a:r>
            <a:endParaRPr lang="nl-BE" altLang="nl-BE" sz="1000" b="1" dirty="0">
              <a:solidFill>
                <a:schemeClr val="bg1"/>
              </a:solidFill>
              <a:latin typeface="Calibri" panose="020F0502020204030204" pitchFamily="34" charset="0"/>
            </a:endParaRPr>
          </a:p>
        </p:txBody>
      </p:sp>
      <p:sp>
        <p:nvSpPr>
          <p:cNvPr id="27" name="Gelijkbenige driehoek 26">
            <a:extLst>
              <a:ext uri="{FF2B5EF4-FFF2-40B4-BE49-F238E27FC236}">
                <a16:creationId xmlns:a16="http://schemas.microsoft.com/office/drawing/2014/main" id="{713D876C-E6B4-4D82-9CF8-0144973A6C76}"/>
              </a:ext>
            </a:extLst>
          </p:cNvPr>
          <p:cNvSpPr>
            <a:spLocks noChangeArrowheads="1"/>
          </p:cNvSpPr>
          <p:nvPr/>
        </p:nvSpPr>
        <p:spPr bwMode="auto">
          <a:xfrm rot="5400000">
            <a:off x="6084049" y="5656014"/>
            <a:ext cx="144251" cy="124829"/>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9" name="Gelijkbenige driehoek 28">
            <a:extLst>
              <a:ext uri="{FF2B5EF4-FFF2-40B4-BE49-F238E27FC236}">
                <a16:creationId xmlns:a16="http://schemas.microsoft.com/office/drawing/2014/main" id="{1266C020-135B-4DF2-A98F-C25CDA4A0D88}"/>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0" name="Gelijkbenige driehoek 29">
            <a:extLst>
              <a:ext uri="{FF2B5EF4-FFF2-40B4-BE49-F238E27FC236}">
                <a16:creationId xmlns:a16="http://schemas.microsoft.com/office/drawing/2014/main" id="{D04B0AF3-692B-4E6E-8646-AB74D9AADAD2}"/>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1" name="Gelijkbenige driehoek 47">
            <a:extLst>
              <a:ext uri="{FF2B5EF4-FFF2-40B4-BE49-F238E27FC236}">
                <a16:creationId xmlns:a16="http://schemas.microsoft.com/office/drawing/2014/main" id="{84B4E276-00FC-4F84-B19E-18231E499442}"/>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2" name="Groep 8">
            <a:extLst>
              <a:ext uri="{FF2B5EF4-FFF2-40B4-BE49-F238E27FC236}">
                <a16:creationId xmlns:a16="http://schemas.microsoft.com/office/drawing/2014/main" id="{F3909960-E89D-41A8-91F1-293E76E56E99}"/>
              </a:ext>
            </a:extLst>
          </p:cNvPr>
          <p:cNvGrpSpPr>
            <a:grpSpLocks/>
          </p:cNvGrpSpPr>
          <p:nvPr/>
        </p:nvGrpSpPr>
        <p:grpSpPr bwMode="auto">
          <a:xfrm>
            <a:off x="7694613" y="5589240"/>
            <a:ext cx="1341437" cy="247650"/>
            <a:chOff x="7694316" y="5629464"/>
            <a:chExt cx="1342180" cy="247015"/>
          </a:xfrm>
        </p:grpSpPr>
        <p:sp>
          <p:nvSpPr>
            <p:cNvPr id="33" name="Rechthoek: afgeronde hoeken 32">
              <a:hlinkClick r:id="rId5" action="ppaction://hlinksldjump"/>
              <a:extLst>
                <a:ext uri="{FF2B5EF4-FFF2-40B4-BE49-F238E27FC236}">
                  <a16:creationId xmlns:a16="http://schemas.microsoft.com/office/drawing/2014/main" id="{0C9C0808-3609-4BB9-8323-FD88E58B1E21}"/>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4" name="TextBox 1">
              <a:hlinkClick r:id="rId5" action="ppaction://hlinksldjump"/>
              <a:extLst>
                <a:ext uri="{FF2B5EF4-FFF2-40B4-BE49-F238E27FC236}">
                  <a16:creationId xmlns:a16="http://schemas.microsoft.com/office/drawing/2014/main" id="{95A3C3E7-CAC3-498D-BAEC-15F686164C34}"/>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5" name="Gelijkbenige driehoek 34">
              <a:extLst>
                <a:ext uri="{FF2B5EF4-FFF2-40B4-BE49-F238E27FC236}">
                  <a16:creationId xmlns:a16="http://schemas.microsoft.com/office/drawing/2014/main" id="{0E9004D4-87B6-4CF7-BF46-EDCF8408A43A}"/>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Tree>
    <p:extLst>
      <p:ext uri="{BB962C8B-B14F-4D97-AF65-F5344CB8AC3E}">
        <p14:creationId xmlns:p14="http://schemas.microsoft.com/office/powerpoint/2010/main" val="3971203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hthoek 15">
            <a:extLst>
              <a:ext uri="{FF2B5EF4-FFF2-40B4-BE49-F238E27FC236}">
                <a16:creationId xmlns:a16="http://schemas.microsoft.com/office/drawing/2014/main" id="{B20BA6D0-A1E6-4719-A762-6E4CFC7D14B3}"/>
              </a:ext>
            </a:extLst>
          </p:cNvPr>
          <p:cNvSpPr>
            <a:spLocks noChangeArrowheads="1"/>
          </p:cNvSpPr>
          <p:nvPr/>
        </p:nvSpPr>
        <p:spPr bwMode="auto">
          <a:xfrm>
            <a:off x="398463" y="749300"/>
            <a:ext cx="428625" cy="5127625"/>
          </a:xfrm>
          <a:prstGeom prst="rect">
            <a:avLst/>
          </a:prstGeom>
          <a:solidFill>
            <a:srgbClr val="F5D90B"/>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pic>
        <p:nvPicPr>
          <p:cNvPr id="7172" name="Afbeelding 16">
            <a:extLst>
              <a:ext uri="{FF2B5EF4-FFF2-40B4-BE49-F238E27FC236}">
                <a16:creationId xmlns:a16="http://schemas.microsoft.com/office/drawing/2014/main" id="{1BC65D9A-EE43-4157-8E84-FDA3AE36CA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913" y="749300"/>
            <a:ext cx="1693862"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Box 1">
            <a:extLst>
              <a:ext uri="{FF2B5EF4-FFF2-40B4-BE49-F238E27FC236}">
                <a16:creationId xmlns:a16="http://schemas.microsoft.com/office/drawing/2014/main" id="{25EDB55C-7C42-4876-9157-C71ED8BB478B}"/>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DIESEL</a:t>
            </a:r>
          </a:p>
        </p:txBody>
      </p:sp>
      <p:grpSp>
        <p:nvGrpSpPr>
          <p:cNvPr id="7" name="Groep 6">
            <a:extLst>
              <a:ext uri="{FF2B5EF4-FFF2-40B4-BE49-F238E27FC236}">
                <a16:creationId xmlns:a16="http://schemas.microsoft.com/office/drawing/2014/main" id="{E54B172A-7111-4365-9A44-2E24C4CA9C26}"/>
              </a:ext>
            </a:extLst>
          </p:cNvPr>
          <p:cNvGrpSpPr>
            <a:grpSpLocks/>
          </p:cNvGrpSpPr>
          <p:nvPr/>
        </p:nvGrpSpPr>
        <p:grpSpPr bwMode="auto">
          <a:xfrm>
            <a:off x="6227763" y="5590828"/>
            <a:ext cx="1419225" cy="246062"/>
            <a:chOff x="6228184" y="5630258"/>
            <a:chExt cx="1419299" cy="247015"/>
          </a:xfrm>
        </p:grpSpPr>
        <p:sp>
          <p:nvSpPr>
            <p:cNvPr id="2" name="Rechthoek: afgeronde hoeken 1">
              <a:hlinkClick r:id="rId3" action="ppaction://hlinksldjump"/>
              <a:extLst>
                <a:ext uri="{FF2B5EF4-FFF2-40B4-BE49-F238E27FC236}">
                  <a16:creationId xmlns:a16="http://schemas.microsoft.com/office/drawing/2014/main" id="{9EDBC090-5157-4469-8662-CCB89F8F0DD6}"/>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7192" name="TextBox 1">
              <a:hlinkClick r:id="rId3" action="ppaction://hlinksldjump"/>
              <a:extLst>
                <a:ext uri="{FF2B5EF4-FFF2-40B4-BE49-F238E27FC236}">
                  <a16:creationId xmlns:a16="http://schemas.microsoft.com/office/drawing/2014/main" id="{8177C15F-8983-4DEC-ABBF-349AD8D75FBE}"/>
                </a:ext>
              </a:extLst>
            </p:cNvPr>
            <p:cNvSpPr txBox="1">
              <a:spLocks noChangeArrowheads="1"/>
            </p:cNvSpPr>
            <p:nvPr/>
          </p:nvSpPr>
          <p:spPr bwMode="auto">
            <a:xfrm>
              <a:off x="6358829" y="5631051"/>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carburant</a:t>
              </a:r>
              <a:endParaRPr lang="nl-BE" altLang="nl-BE" sz="1000" b="1" dirty="0">
                <a:solidFill>
                  <a:schemeClr val="bg1"/>
                </a:solidFill>
                <a:latin typeface="Calibri" panose="020F0502020204030204" pitchFamily="34" charset="0"/>
              </a:endParaRPr>
            </a:p>
          </p:txBody>
        </p:sp>
        <p:sp>
          <p:nvSpPr>
            <p:cNvPr id="7193" name="Gelijkbenige driehoek 3">
              <a:extLst>
                <a:ext uri="{FF2B5EF4-FFF2-40B4-BE49-F238E27FC236}">
                  <a16:creationId xmlns:a16="http://schemas.microsoft.com/office/drawing/2014/main" id="{E8BB48DF-66D1-4E0A-8686-3A0936DDCEE7}"/>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grpSp>
        <p:nvGrpSpPr>
          <p:cNvPr id="7175" name="Groep 8">
            <a:extLst>
              <a:ext uri="{FF2B5EF4-FFF2-40B4-BE49-F238E27FC236}">
                <a16:creationId xmlns:a16="http://schemas.microsoft.com/office/drawing/2014/main" id="{CA849110-381F-4B0C-A6A3-9D5664307869}"/>
              </a:ext>
            </a:extLst>
          </p:cNvPr>
          <p:cNvGrpSpPr>
            <a:grpSpLocks/>
          </p:cNvGrpSpPr>
          <p:nvPr/>
        </p:nvGrpSpPr>
        <p:grpSpPr bwMode="auto">
          <a:xfrm>
            <a:off x="7694613" y="5589240"/>
            <a:ext cx="1341437" cy="247650"/>
            <a:chOff x="7694316" y="5629464"/>
            <a:chExt cx="1342180" cy="247015"/>
          </a:xfrm>
        </p:grpSpPr>
        <p:sp>
          <p:nvSpPr>
            <p:cNvPr id="36" name="Rechthoek: afgeronde hoeken 35">
              <a:hlinkClick r:id="rId4" action="ppaction://hlinksldjump"/>
              <a:extLst>
                <a:ext uri="{FF2B5EF4-FFF2-40B4-BE49-F238E27FC236}">
                  <a16:creationId xmlns:a16="http://schemas.microsoft.com/office/drawing/2014/main" id="{BF60537C-B48C-486B-8C50-5AD1F0CA5720}"/>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7189" name="TextBox 1">
              <a:hlinkClick r:id="rId4" action="ppaction://hlinksldjump"/>
              <a:extLst>
                <a:ext uri="{FF2B5EF4-FFF2-40B4-BE49-F238E27FC236}">
                  <a16:creationId xmlns:a16="http://schemas.microsoft.com/office/drawing/2014/main" id="{9DF88A2E-3482-4EC0-96E1-B0C6810A0E28}"/>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7190" name="Gelijkbenige driehoek 38">
              <a:extLst>
                <a:ext uri="{FF2B5EF4-FFF2-40B4-BE49-F238E27FC236}">
                  <a16:creationId xmlns:a16="http://schemas.microsoft.com/office/drawing/2014/main" id="{28D56B72-5076-40FB-9942-5A596ED3E35B}"/>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7176" name="TextBox 1">
            <a:extLst>
              <a:ext uri="{FF2B5EF4-FFF2-40B4-BE49-F238E27FC236}">
                <a16:creationId xmlns:a16="http://schemas.microsoft.com/office/drawing/2014/main" id="{C71CFCF1-3FE6-4EE5-A140-BAACFEEAD4FF}"/>
              </a:ext>
            </a:extLst>
          </p:cNvPr>
          <p:cNvSpPr txBox="1">
            <a:spLocks noChangeArrowheads="1"/>
          </p:cNvSpPr>
          <p:nvPr/>
        </p:nvSpPr>
        <p:spPr bwMode="auto">
          <a:xfrm>
            <a:off x="2806700" y="765175"/>
            <a:ext cx="4141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a:solidFill>
                  <a:srgbClr val="7030A0"/>
                </a:solidFill>
                <a:latin typeface="Calibri" panose="020F0502020204030204" pitchFamily="34" charset="0"/>
              </a:rPr>
              <a:t>WYNN’S DIESEL PARTICULATE FILTER REGENERATOR</a:t>
            </a:r>
          </a:p>
        </p:txBody>
      </p:sp>
      <p:sp>
        <p:nvSpPr>
          <p:cNvPr id="7177" name="TextBox 1">
            <a:extLst>
              <a:ext uri="{FF2B5EF4-FFF2-40B4-BE49-F238E27FC236}">
                <a16:creationId xmlns:a16="http://schemas.microsoft.com/office/drawing/2014/main" id="{319A4714-81C7-474F-8AE6-86EEF5CE060D}"/>
              </a:ext>
            </a:extLst>
          </p:cNvPr>
          <p:cNvSpPr txBox="1">
            <a:spLocks noChangeArrowheads="1"/>
          </p:cNvSpPr>
          <p:nvPr/>
        </p:nvSpPr>
        <p:spPr bwMode="auto">
          <a:xfrm>
            <a:off x="2822574" y="992188"/>
            <a:ext cx="39096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None/>
            </a:pPr>
            <a:r>
              <a:rPr lang="nl-BE" sz="1200" i="1" dirty="0" err="1">
                <a:solidFill>
                  <a:srgbClr val="7030A0"/>
                </a:solidFill>
                <a:latin typeface="Calibri" panose="020F0502020204030204" pitchFamily="34" charset="0"/>
              </a:rPr>
              <a:t>Régénérateur</a:t>
            </a:r>
            <a:r>
              <a:rPr lang="nl-BE" sz="1200" i="1" dirty="0">
                <a:solidFill>
                  <a:srgbClr val="7030A0"/>
                </a:solidFill>
                <a:latin typeface="Calibri" panose="020F0502020204030204" pitchFamily="34" charset="0"/>
              </a:rPr>
              <a:t> du </a:t>
            </a:r>
            <a:r>
              <a:rPr lang="nl-BE" sz="1200" i="1" dirty="0" err="1">
                <a:solidFill>
                  <a:srgbClr val="7030A0"/>
                </a:solidFill>
                <a:latin typeface="Calibri" panose="020F0502020204030204" pitchFamily="34" charset="0"/>
              </a:rPr>
              <a:t>Filtre</a:t>
            </a:r>
            <a:r>
              <a:rPr lang="nl-BE" sz="1200" i="1" dirty="0">
                <a:solidFill>
                  <a:srgbClr val="7030A0"/>
                </a:solidFill>
                <a:latin typeface="Calibri" panose="020F0502020204030204" pitchFamily="34" charset="0"/>
              </a:rPr>
              <a:t> à </a:t>
            </a:r>
            <a:r>
              <a:rPr lang="nl-BE" sz="1200" i="1" dirty="0" err="1">
                <a:solidFill>
                  <a:srgbClr val="7030A0"/>
                </a:solidFill>
                <a:latin typeface="Calibri" panose="020F0502020204030204" pitchFamily="34" charset="0"/>
              </a:rPr>
              <a:t>Particules</a:t>
            </a:r>
            <a:r>
              <a:rPr lang="nl-BE" sz="1200" i="1" dirty="0">
                <a:solidFill>
                  <a:srgbClr val="7030A0"/>
                </a:solidFill>
                <a:latin typeface="Calibri" panose="020F0502020204030204" pitchFamily="34" charset="0"/>
              </a:rPr>
              <a:t> Diesel</a:t>
            </a:r>
            <a:endParaRPr lang="nl-BE" altLang="nl-BE" sz="1200" i="1" dirty="0">
              <a:solidFill>
                <a:srgbClr val="7030A0"/>
              </a:solidFill>
              <a:latin typeface="Calibri" panose="020F0502020204030204" pitchFamily="34" charset="0"/>
            </a:endParaRPr>
          </a:p>
        </p:txBody>
      </p:sp>
      <p:sp>
        <p:nvSpPr>
          <p:cNvPr id="7178" name="TextBox 1">
            <a:extLst>
              <a:ext uri="{FF2B5EF4-FFF2-40B4-BE49-F238E27FC236}">
                <a16:creationId xmlns:a16="http://schemas.microsoft.com/office/drawing/2014/main" id="{CDF0AF39-C6C4-44DC-852A-8E1E896536F1}"/>
              </a:ext>
            </a:extLst>
          </p:cNvPr>
          <p:cNvSpPr txBox="1">
            <a:spLocks noChangeArrowheads="1"/>
          </p:cNvSpPr>
          <p:nvPr/>
        </p:nvSpPr>
        <p:spPr bwMode="auto">
          <a:xfrm>
            <a:off x="2822574" y="1311275"/>
            <a:ext cx="61420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None/>
            </a:pPr>
            <a:r>
              <a:rPr lang="nl-BE" sz="1200" dirty="0" err="1">
                <a:latin typeface="Calibri" panose="020F0502020204030204" pitchFamily="34" charset="0"/>
                <a:cs typeface="Calibri" panose="020F0502020204030204" pitchFamily="34" charset="0"/>
              </a:rPr>
              <a:t>Wynn’s</a:t>
            </a:r>
            <a:r>
              <a:rPr lang="nl-BE" sz="1200" dirty="0">
                <a:latin typeface="Calibri" panose="020F0502020204030204" pitchFamily="34" charset="0"/>
                <a:cs typeface="Calibri" panose="020F0502020204030204" pitchFamily="34" charset="0"/>
              </a:rPr>
              <a:t> Diesel </a:t>
            </a:r>
            <a:r>
              <a:rPr lang="nl-BE" sz="1200" dirty="0" err="1">
                <a:latin typeface="Calibri" panose="020F0502020204030204" pitchFamily="34" charset="0"/>
                <a:cs typeface="Calibri" panose="020F0502020204030204" pitchFamily="34" charset="0"/>
              </a:rPr>
              <a:t>Particulate</a:t>
            </a:r>
            <a:r>
              <a:rPr lang="nl-BE" sz="1200" dirty="0">
                <a:latin typeface="Calibri" panose="020F0502020204030204" pitchFamily="34" charset="0"/>
                <a:cs typeface="Calibri" panose="020F0502020204030204" pitchFamily="34" charset="0"/>
              </a:rPr>
              <a:t> Filter Regenerator, pour </a:t>
            </a:r>
            <a:r>
              <a:rPr lang="fr-FR" sz="1200" dirty="0">
                <a:latin typeface="Calibri" panose="020F0502020204030204" pitchFamily="34" charset="0"/>
                <a:cs typeface="Calibri" panose="020F0502020204030204" pitchFamily="34" charset="0"/>
              </a:rPr>
              <a:t>application professionnelle, est un traitement chimique pour moteurs diesel qui débouche les filtres à </a:t>
            </a:r>
            <a:r>
              <a:rPr lang="fr-FR" sz="1200" dirty="0" err="1">
                <a:latin typeface="Calibri" panose="020F0502020204030204" pitchFamily="34" charset="0"/>
                <a:cs typeface="Calibri" panose="020F0502020204030204" pitchFamily="34" charset="0"/>
              </a:rPr>
              <a:t>particulesobstrués</a:t>
            </a:r>
            <a:r>
              <a:rPr lang="fr-FR" sz="1200" dirty="0">
                <a:latin typeface="Calibri" panose="020F0502020204030204" pitchFamily="34" charset="0"/>
                <a:cs typeface="Calibri" panose="020F0502020204030204" pitchFamily="34" charset="0"/>
              </a:rPr>
              <a:t> et qui réduit les émissions de suie.</a:t>
            </a:r>
            <a:endParaRPr lang="nl-BE" altLang="nl-BE" sz="1200" dirty="0">
              <a:latin typeface="Calibri" panose="020F0502020204030204" pitchFamily="34" charset="0"/>
              <a:cs typeface="Calibri" panose="020F0502020204030204" pitchFamily="34" charset="0"/>
            </a:endParaRPr>
          </a:p>
        </p:txBody>
      </p:sp>
      <p:sp>
        <p:nvSpPr>
          <p:cNvPr id="46" name="TextBox 1">
            <a:extLst>
              <a:ext uri="{FF2B5EF4-FFF2-40B4-BE49-F238E27FC236}">
                <a16:creationId xmlns:a16="http://schemas.microsoft.com/office/drawing/2014/main" id="{38192232-ED05-4C42-803D-0FBB44CCAD9C}"/>
              </a:ext>
            </a:extLst>
          </p:cNvPr>
          <p:cNvSpPr txBox="1"/>
          <p:nvPr/>
        </p:nvSpPr>
        <p:spPr>
          <a:xfrm>
            <a:off x="915988" y="5661248"/>
            <a:ext cx="2935287" cy="261938"/>
          </a:xfrm>
          <a:prstGeom prst="rect">
            <a:avLst/>
          </a:prstGeom>
          <a:noFill/>
        </p:spPr>
        <p:txBody>
          <a:bodyPr>
            <a:spAutoFit/>
          </a:bodyPr>
          <a:lstStyle/>
          <a:p>
            <a:pPr>
              <a:defRPr/>
            </a:pPr>
            <a:r>
              <a:rPr lang="es-ES" sz="1100" dirty="0">
                <a:latin typeface="Calibri" panose="020F0502020204030204" pitchFamily="34" charset="0"/>
                <a:cs typeface="Calibri" panose="020F0502020204030204" pitchFamily="34" charset="0"/>
              </a:rPr>
              <a:t>PN 28392 - 12x500 ml – EN/FR/DE/ES/IT/NL</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7180" name="TextBox 1">
            <a:extLst>
              <a:ext uri="{FF2B5EF4-FFF2-40B4-BE49-F238E27FC236}">
                <a16:creationId xmlns:a16="http://schemas.microsoft.com/office/drawing/2014/main" id="{1DE3794A-5261-4121-BEB6-AF73733EF089}"/>
              </a:ext>
            </a:extLst>
          </p:cNvPr>
          <p:cNvSpPr txBox="1">
            <a:spLocks noChangeArrowheads="1"/>
          </p:cNvSpPr>
          <p:nvPr/>
        </p:nvSpPr>
        <p:spPr bwMode="auto">
          <a:xfrm>
            <a:off x="2806700" y="1975278"/>
            <a:ext cx="60690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7181" name="TextBox 1">
            <a:extLst>
              <a:ext uri="{FF2B5EF4-FFF2-40B4-BE49-F238E27FC236}">
                <a16:creationId xmlns:a16="http://schemas.microsoft.com/office/drawing/2014/main" id="{87253667-4B48-4539-9C79-2C829B91A052}"/>
              </a:ext>
            </a:extLst>
          </p:cNvPr>
          <p:cNvSpPr txBox="1">
            <a:spLocks noChangeArrowheads="1"/>
          </p:cNvSpPr>
          <p:nvPr/>
        </p:nvSpPr>
        <p:spPr bwMode="auto">
          <a:xfrm>
            <a:off x="2822575" y="2211366"/>
            <a:ext cx="6053138" cy="1649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Nettoie et régénère facilement le filtre à particules diesel obstrué sans démontage.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Catalyseur pour combustion optimale et diminution de l’accumulation de suie.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Baisse la température de combustion de la suie pour que les particules de suie brûlent plus rapidement et à une température plus basse.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Evite les coûts d’entretien fréquents pour la régénération manuelle du filtre à particules </a:t>
            </a:r>
            <a:r>
              <a:rPr lang="nl-BE" sz="1100" dirty="0" err="1">
                <a:latin typeface="Calibri" panose="020F0502020204030204" pitchFamily="34" charset="0"/>
                <a:cs typeface="Calibri" panose="020F0502020204030204" pitchFamily="34" charset="0"/>
              </a:rPr>
              <a:t>obstrué</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Diminue l’accumulation des particules de suie dans le filtre.</a:t>
            </a:r>
          </a:p>
          <a:p>
            <a:pPr>
              <a:buFont typeface="Wingdings" panose="05000000000000000000" pitchFamily="2" charset="2"/>
              <a:buChar char="ü"/>
            </a:pPr>
            <a:r>
              <a:rPr lang="nl-BE" sz="1100" dirty="0" err="1">
                <a:latin typeface="Calibri" panose="020F0502020204030204" pitchFamily="34" charset="0"/>
                <a:cs typeface="Calibri" panose="020F0502020204030204" pitchFamily="34" charset="0"/>
              </a:rPr>
              <a:t>Résultat</a:t>
            </a:r>
            <a:r>
              <a:rPr lang="nl-BE" sz="1100" dirty="0">
                <a:latin typeface="Calibri" panose="020F0502020204030204" pitchFamily="34" charset="0"/>
                <a:cs typeface="Calibri" panose="020F0502020204030204" pitchFamily="34" charset="0"/>
              </a:rPr>
              <a:t> ultra </a:t>
            </a:r>
            <a:r>
              <a:rPr lang="nl-BE" sz="1100" dirty="0" err="1">
                <a:latin typeface="Calibri" panose="020F0502020204030204" pitchFamily="34" charset="0"/>
                <a:cs typeface="Calibri" panose="020F0502020204030204" pitchFamily="34" charset="0"/>
              </a:rPr>
              <a:t>rapide</a:t>
            </a:r>
            <a:r>
              <a:rPr lang="nl-BE" sz="1100" dirty="0">
                <a:latin typeface="Calibri" panose="020F0502020204030204" pitchFamily="34" charset="0"/>
                <a:cs typeface="Calibri" panose="020F0502020204030204" pitchFamily="34" charset="0"/>
              </a:rPr>
              <a:t> ! </a:t>
            </a:r>
            <a:r>
              <a:rPr lang="fr-FR" sz="1100" dirty="0">
                <a:latin typeface="Calibri" panose="020F0502020204030204" pitchFamily="34" charset="0"/>
                <a:cs typeface="Calibri" panose="020F0502020204030204" pitchFamily="34" charset="0"/>
              </a:rPr>
              <a:t>Le processus de régénération commence immédiatement.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Sans risque pour tous les systèmes de post-traitement des gaz d’échappement. </a:t>
            </a:r>
            <a:endParaRPr lang="nl-BE" altLang="nl-BE" sz="1100" dirty="0">
              <a:latin typeface="Calibri" panose="020F0502020204030204" pitchFamily="34" charset="0"/>
              <a:cs typeface="Calibri" panose="020F0502020204030204" pitchFamily="34" charset="0"/>
            </a:endParaRPr>
          </a:p>
        </p:txBody>
      </p:sp>
      <p:sp>
        <p:nvSpPr>
          <p:cNvPr id="7182" name="TextBox 1">
            <a:extLst>
              <a:ext uri="{FF2B5EF4-FFF2-40B4-BE49-F238E27FC236}">
                <a16:creationId xmlns:a16="http://schemas.microsoft.com/office/drawing/2014/main" id="{E7868EEF-8DF3-4741-AAF5-91FA835CCE2C}"/>
              </a:ext>
            </a:extLst>
          </p:cNvPr>
          <p:cNvSpPr txBox="1">
            <a:spLocks noChangeArrowheads="1"/>
          </p:cNvSpPr>
          <p:nvPr/>
        </p:nvSpPr>
        <p:spPr bwMode="auto">
          <a:xfrm>
            <a:off x="6911975" y="3939537"/>
            <a:ext cx="102552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7183" name="TextBox 1">
            <a:extLst>
              <a:ext uri="{FF2B5EF4-FFF2-40B4-BE49-F238E27FC236}">
                <a16:creationId xmlns:a16="http://schemas.microsoft.com/office/drawing/2014/main" id="{2A2D9AEC-3305-459A-A8FF-46B4AAA7897F}"/>
              </a:ext>
            </a:extLst>
          </p:cNvPr>
          <p:cNvSpPr txBox="1">
            <a:spLocks noChangeArrowheads="1"/>
          </p:cNvSpPr>
          <p:nvPr/>
        </p:nvSpPr>
        <p:spPr bwMode="auto">
          <a:xfrm>
            <a:off x="6927850" y="4157025"/>
            <a:ext cx="203676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ü"/>
            </a:pPr>
            <a:r>
              <a:rPr lang="fr-FR" altLang="nl-BE" sz="1100" dirty="0">
                <a:latin typeface="Calibri" panose="020F0502020204030204" pitchFamily="34" charset="0"/>
                <a:cs typeface="Calibri" panose="020F0502020204030204" pitchFamily="34" charset="0"/>
              </a:rPr>
              <a:t>Il suffit juste de verser le contenu d’un flacon dans le réservoir à carburant !</a:t>
            </a:r>
            <a:endParaRPr lang="nl-NL" altLang="nl-BE" sz="1100" dirty="0">
              <a:latin typeface="Calibri" panose="020F0502020204030204" pitchFamily="34" charset="0"/>
              <a:cs typeface="Calibri" panose="020F0502020204030204" pitchFamily="34" charset="0"/>
            </a:endParaRPr>
          </a:p>
        </p:txBody>
      </p:sp>
      <p:sp>
        <p:nvSpPr>
          <p:cNvPr id="7184" name="TextBox 1">
            <a:extLst>
              <a:ext uri="{FF2B5EF4-FFF2-40B4-BE49-F238E27FC236}">
                <a16:creationId xmlns:a16="http://schemas.microsoft.com/office/drawing/2014/main" id="{D1BA16F1-51F3-431E-8DDA-DBD35D276989}"/>
              </a:ext>
            </a:extLst>
          </p:cNvPr>
          <p:cNvSpPr txBox="1">
            <a:spLocks noChangeArrowheads="1"/>
          </p:cNvSpPr>
          <p:nvPr/>
        </p:nvSpPr>
        <p:spPr bwMode="auto">
          <a:xfrm>
            <a:off x="2835275" y="3928425"/>
            <a:ext cx="2608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7185" name="TextBox 1">
            <a:extLst>
              <a:ext uri="{FF2B5EF4-FFF2-40B4-BE49-F238E27FC236}">
                <a16:creationId xmlns:a16="http://schemas.microsoft.com/office/drawing/2014/main" id="{188CF2DE-2FD7-4E25-828D-1C25945D696F}"/>
              </a:ext>
            </a:extLst>
          </p:cNvPr>
          <p:cNvSpPr txBox="1">
            <a:spLocks noChangeArrowheads="1"/>
          </p:cNvSpPr>
          <p:nvPr/>
        </p:nvSpPr>
        <p:spPr bwMode="auto">
          <a:xfrm>
            <a:off x="2851150" y="4145912"/>
            <a:ext cx="24415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Filtre</a:t>
            </a:r>
            <a:r>
              <a:rPr lang="nl-NL" altLang="nl-BE" sz="1100" dirty="0">
                <a:latin typeface="Calibri" panose="020F0502020204030204" pitchFamily="34" charset="0"/>
                <a:cs typeface="Calibri" panose="020F0502020204030204" pitchFamily="34" charset="0"/>
              </a:rPr>
              <a:t> à </a:t>
            </a:r>
            <a:r>
              <a:rPr lang="nl-NL" altLang="nl-BE" sz="1100" dirty="0" err="1">
                <a:latin typeface="Calibri" panose="020F0502020204030204" pitchFamily="34" charset="0"/>
                <a:cs typeface="Calibri" panose="020F0502020204030204" pitchFamily="34" charset="0"/>
              </a:rPr>
              <a:t>particules</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obstrué</a:t>
            </a:r>
            <a:endParaRPr lang="nl-NL" altLang="nl-BE" sz="1100" dirty="0">
              <a:latin typeface="Calibri" panose="020F0502020204030204" pitchFamily="34" charset="0"/>
              <a:cs typeface="Calibri" panose="020F0502020204030204" pitchFamily="34" charset="0"/>
            </a:endParaRPr>
          </a:p>
        </p:txBody>
      </p:sp>
      <p:pic>
        <p:nvPicPr>
          <p:cNvPr id="7186" name="Afbeelding 10">
            <a:extLst>
              <a:ext uri="{FF2B5EF4-FFF2-40B4-BE49-F238E27FC236}">
                <a16:creationId xmlns:a16="http://schemas.microsoft.com/office/drawing/2014/main" id="{FBAF6183-295B-4CCB-88E2-F10C76BA76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862" t="11490" r="6628" b="6032"/>
          <a:stretch>
            <a:fillRect/>
          </a:stretch>
        </p:blipFill>
        <p:spPr bwMode="auto">
          <a:xfrm>
            <a:off x="6246813" y="3976050"/>
            <a:ext cx="7366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7" name="Afbeelding 12">
            <a:extLst>
              <a:ext uri="{FF2B5EF4-FFF2-40B4-BE49-F238E27FC236}">
                <a16:creationId xmlns:a16="http://schemas.microsoft.com/office/drawing/2014/main" id="{F149D05E-FA8E-4AB0-9324-825C26E2BC9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1329"/>
          <a:stretch/>
        </p:blipFill>
        <p:spPr bwMode="auto">
          <a:xfrm>
            <a:off x="3054350" y="4407775"/>
            <a:ext cx="2319338" cy="118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kstballon: rechthoek met afgeronde hoeken 25">
            <a:extLst>
              <a:ext uri="{FF2B5EF4-FFF2-40B4-BE49-F238E27FC236}">
                <a16:creationId xmlns:a16="http://schemas.microsoft.com/office/drawing/2014/main" id="{7A88C44A-C7E1-43D2-9748-65CA088AFD92}"/>
              </a:ext>
            </a:extLst>
          </p:cNvPr>
          <p:cNvSpPr/>
          <p:nvPr/>
        </p:nvSpPr>
        <p:spPr bwMode="auto">
          <a:xfrm>
            <a:off x="1835696" y="1073150"/>
            <a:ext cx="1015454" cy="1315812"/>
          </a:xfrm>
          <a:prstGeom prst="wedgeRoundRectCallout">
            <a:avLst>
              <a:gd name="adj1" fmla="val -48172"/>
              <a:gd name="adj2" fmla="val 88044"/>
              <a:gd name="adj3" fmla="val 16667"/>
            </a:avLst>
          </a:prstGeom>
          <a:noFill/>
          <a:ln w="28575" cap="flat" cmpd="sng" algn="ctr">
            <a:solidFill>
              <a:srgbClr val="92D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fr-FR" sz="1100" dirty="0">
                <a:solidFill>
                  <a:srgbClr val="92D050"/>
                </a:solidFill>
                <a:latin typeface="Calibri" panose="020F0502020204030204" pitchFamily="34" charset="0"/>
                <a:ea typeface="ＭＳ Ｐゴシック" charset="0"/>
                <a:cs typeface="Calibri" panose="020F0502020204030204" pitchFamily="34" charset="0"/>
              </a:rPr>
              <a:t>Le flacon convient aussi pour les réservoirs sans bouchon.</a:t>
            </a:r>
            <a:endParaRPr kumimoji="0" lang="nl-BE" sz="1200" b="0" i="0" u="none" strike="noStrike" cap="none" normalizeH="0" baseline="0" dirty="0">
              <a:ln>
                <a:noFill/>
              </a:ln>
              <a:solidFill>
                <a:srgbClr val="92D050"/>
              </a:solidFill>
              <a:effectLst/>
              <a:latin typeface="Calibri" panose="020F0502020204030204" pitchFamily="34" charset="0"/>
              <a:ea typeface="ＭＳ Ｐゴシック" charset="0"/>
              <a:cs typeface="Calibri" panose="020F0502020204030204" pitchFamily="34" charset="0"/>
            </a:endParaRPr>
          </a:p>
        </p:txBody>
      </p:sp>
      <p:sp>
        <p:nvSpPr>
          <p:cNvPr id="27" name="TextBox 1">
            <a:extLst>
              <a:ext uri="{FF2B5EF4-FFF2-40B4-BE49-F238E27FC236}">
                <a16:creationId xmlns:a16="http://schemas.microsoft.com/office/drawing/2014/main" id="{3CD89056-F984-44B5-9FB7-8AC5842F4B6E}"/>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Professionnels</a:t>
            </a:r>
            <a:r>
              <a:rPr lang="nl-BE" b="1" dirty="0">
                <a:solidFill>
                  <a:schemeClr val="bg2">
                    <a:lumMod val="25000"/>
                  </a:schemeClr>
                </a:solidFill>
                <a:latin typeface="Calibri" panose="020F0502020204030204" pitchFamily="34" charset="0"/>
              </a:rPr>
              <a:t>: CARBURANT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nextCondLst>
                <p:cond evt="onClick" delay="0">
                  <p:tgtEl>
                    <p:spTgt spid="7"/>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2">
            <a:extLst>
              <a:ext uri="{FF2B5EF4-FFF2-40B4-BE49-F238E27FC236}">
                <a16:creationId xmlns:a16="http://schemas.microsoft.com/office/drawing/2014/main" id="{FBCE55B7-C936-4140-B2A5-B833970A40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5972" y="1784691"/>
            <a:ext cx="1053099" cy="3545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Rechthoek 15">
            <a:extLst>
              <a:ext uri="{FF2B5EF4-FFF2-40B4-BE49-F238E27FC236}">
                <a16:creationId xmlns:a16="http://schemas.microsoft.com/office/drawing/2014/main" id="{C113F440-0C09-49EB-AD95-6C0CAE364530}"/>
              </a:ext>
            </a:extLst>
          </p:cNvPr>
          <p:cNvSpPr>
            <a:spLocks noChangeArrowheads="1"/>
          </p:cNvSpPr>
          <p:nvPr/>
        </p:nvSpPr>
        <p:spPr bwMode="auto">
          <a:xfrm>
            <a:off x="398463" y="749300"/>
            <a:ext cx="428625" cy="5127625"/>
          </a:xfrm>
          <a:prstGeom prst="rect">
            <a:avLst/>
          </a:prstGeom>
          <a:solidFill>
            <a:srgbClr val="FFCC00"/>
          </a:solidFill>
          <a:ln>
            <a:noFill/>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1750" name="TextBox 1">
            <a:extLst>
              <a:ext uri="{FF2B5EF4-FFF2-40B4-BE49-F238E27FC236}">
                <a16:creationId xmlns:a16="http://schemas.microsoft.com/office/drawing/2014/main" id="{3E441288-F541-4B22-B5BB-E227071EE2AF}"/>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dirty="0">
                <a:solidFill>
                  <a:srgbClr val="7030A0"/>
                </a:solidFill>
                <a:latin typeface="Calibri" panose="020F0502020204030204" pitchFamily="34" charset="0"/>
              </a:rPr>
              <a:t>WYNN’S DIESEL EGR EXTREME CLEANER</a:t>
            </a:r>
          </a:p>
        </p:txBody>
      </p:sp>
      <p:sp>
        <p:nvSpPr>
          <p:cNvPr id="31751" name="TextBox 1">
            <a:extLst>
              <a:ext uri="{FF2B5EF4-FFF2-40B4-BE49-F238E27FC236}">
                <a16:creationId xmlns:a16="http://schemas.microsoft.com/office/drawing/2014/main" id="{C37FA59A-4106-4114-98A4-09F5707D5B77}"/>
              </a:ext>
            </a:extLst>
          </p:cNvPr>
          <p:cNvSpPr txBox="1">
            <a:spLocks noChangeArrowheads="1"/>
          </p:cNvSpPr>
          <p:nvPr/>
        </p:nvSpPr>
        <p:spPr bwMode="auto">
          <a:xfrm>
            <a:off x="2822575" y="1318697"/>
            <a:ext cx="607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Diesel EGR </a:t>
            </a:r>
            <a:r>
              <a:rPr lang="fr-FR" sz="1200" dirty="0" err="1">
                <a:latin typeface="Calibri" panose="020F0502020204030204" pitchFamily="34" charset="0"/>
                <a:cs typeface="Calibri" panose="020F0502020204030204" pitchFamily="34" charset="0"/>
              </a:rPr>
              <a:t>Extreme</a:t>
            </a:r>
            <a:r>
              <a:rPr lang="fr-FR" sz="1200" dirty="0">
                <a:latin typeface="Calibri" panose="020F0502020204030204" pitchFamily="34" charset="0"/>
                <a:cs typeface="Calibri" panose="020F0502020204030204" pitchFamily="34" charset="0"/>
              </a:rPr>
              <a:t> Cleaner est un produit en aérosol développé pour nettoyer le système d’admission </a:t>
            </a:r>
            <a:r>
              <a:rPr lang="nl-BE" sz="1200" dirty="0" err="1">
                <a:latin typeface="Calibri" panose="020F0502020204030204" pitchFamily="34" charset="0"/>
                <a:cs typeface="Calibri" panose="020F0502020204030204" pitchFamily="34" charset="0"/>
              </a:rPr>
              <a:t>d’air</a:t>
            </a:r>
            <a:r>
              <a:rPr lang="nl-BE" sz="1200" dirty="0">
                <a:latin typeface="Calibri" panose="020F0502020204030204" pitchFamily="34" charset="0"/>
                <a:cs typeface="Calibri" panose="020F0502020204030204" pitchFamily="34" charset="0"/>
              </a:rPr>
              <a:t> des </a:t>
            </a:r>
            <a:r>
              <a:rPr lang="nl-BE" sz="1200" dirty="0" err="1">
                <a:latin typeface="Calibri" panose="020F0502020204030204" pitchFamily="34" charset="0"/>
                <a:cs typeface="Calibri" panose="020F0502020204030204" pitchFamily="34" charset="0"/>
              </a:rPr>
              <a:t>moteurs</a:t>
            </a:r>
            <a:r>
              <a:rPr lang="nl-BE" sz="1200" dirty="0">
                <a:latin typeface="Calibri" panose="020F0502020204030204" pitchFamily="34" charset="0"/>
                <a:cs typeface="Calibri" panose="020F0502020204030204" pitchFamily="34" charset="0"/>
              </a:rPr>
              <a:t> diesel.</a:t>
            </a:r>
            <a:endParaRPr lang="nl-BE" altLang="nl-BE" sz="1200" dirty="0">
              <a:latin typeface="Calibri" panose="020F0502020204030204" pitchFamily="34" charset="0"/>
              <a:cs typeface="Calibri" panose="020F0502020204030204" pitchFamily="34" charset="0"/>
            </a:endParaRPr>
          </a:p>
        </p:txBody>
      </p:sp>
      <p:sp>
        <p:nvSpPr>
          <p:cNvPr id="31752" name="TextBox 1">
            <a:extLst>
              <a:ext uri="{FF2B5EF4-FFF2-40B4-BE49-F238E27FC236}">
                <a16:creationId xmlns:a16="http://schemas.microsoft.com/office/drawing/2014/main" id="{A8963296-BA54-40EF-9A96-13D8270FAA98}"/>
              </a:ext>
            </a:extLst>
          </p:cNvPr>
          <p:cNvSpPr txBox="1">
            <a:spLocks noChangeArrowheads="1"/>
          </p:cNvSpPr>
          <p:nvPr/>
        </p:nvSpPr>
        <p:spPr bwMode="auto">
          <a:xfrm>
            <a:off x="2806700" y="2060848"/>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31753" name="TextBox 1">
            <a:extLst>
              <a:ext uri="{FF2B5EF4-FFF2-40B4-BE49-F238E27FC236}">
                <a16:creationId xmlns:a16="http://schemas.microsoft.com/office/drawing/2014/main" id="{0BD4D5AC-F0D2-4CFA-90AC-F38CFA448947}"/>
              </a:ext>
            </a:extLst>
          </p:cNvPr>
          <p:cNvSpPr txBox="1">
            <a:spLocks noChangeArrowheads="1"/>
          </p:cNvSpPr>
          <p:nvPr/>
        </p:nvSpPr>
        <p:spPr bwMode="auto">
          <a:xfrm>
            <a:off x="2822575" y="2276748"/>
            <a:ext cx="6070600" cy="1886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Effectue un nettoyage immédiat efficace du système d’admission d’air, du débitmètre d’air, des soupapes d’admission, du turbo et du système EGR.</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Jet d’aérosol à grande puissance pour aider l’action nettoyante.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Dissout gommes, vernis goudrons, calamine et dépôts.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Rétablit un débit d’air optimal vers la chambre de combustion.</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Assure un ralenti régulier et stable.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Élimine et prévient les problèmes de démarrage.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Améliore la performance lors de l’accélération.</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Sans risque pour tous les systèmes de post-traitement des gaz d’échappement.</a:t>
            </a:r>
            <a:endParaRPr lang="nl-BE" altLang="nl-BE" sz="1100" dirty="0">
              <a:latin typeface="Calibri" panose="020F0502020204030204" pitchFamily="34" charset="0"/>
              <a:cs typeface="Calibri" panose="020F0502020204030204" pitchFamily="34" charset="0"/>
            </a:endParaRPr>
          </a:p>
        </p:txBody>
      </p:sp>
      <p:sp>
        <p:nvSpPr>
          <p:cNvPr id="31756" name="TextBox 1">
            <a:extLst>
              <a:ext uri="{FF2B5EF4-FFF2-40B4-BE49-F238E27FC236}">
                <a16:creationId xmlns:a16="http://schemas.microsoft.com/office/drawing/2014/main" id="{F8C890C6-6C5F-4596-8DAB-ECC666AB17D8}"/>
              </a:ext>
            </a:extLst>
          </p:cNvPr>
          <p:cNvSpPr txBox="1">
            <a:spLocks noChangeArrowheads="1"/>
          </p:cNvSpPr>
          <p:nvPr/>
        </p:nvSpPr>
        <p:spPr bwMode="auto">
          <a:xfrm>
            <a:off x="2808585" y="4339905"/>
            <a:ext cx="140948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31757" name="TextBox 1">
            <a:extLst>
              <a:ext uri="{FF2B5EF4-FFF2-40B4-BE49-F238E27FC236}">
                <a16:creationId xmlns:a16="http://schemas.microsoft.com/office/drawing/2014/main" id="{B895237F-0078-4184-9B84-8E50C36445AB}"/>
              </a:ext>
            </a:extLst>
          </p:cNvPr>
          <p:cNvSpPr txBox="1">
            <a:spLocks noChangeArrowheads="1"/>
          </p:cNvSpPr>
          <p:nvPr/>
        </p:nvSpPr>
        <p:spPr bwMode="auto">
          <a:xfrm>
            <a:off x="2814988" y="4536064"/>
            <a:ext cx="6149625" cy="83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Pour le collecteur d’admission d’air, les soupapes d’admission, le débitmètre d’air, la vanne EGR et le turbo de tous moteurs diesel.</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Recommandé à chaque entretien pour maintenir la propreté.</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Possibilité d’utiliser un tube prolongateur avec de multiples orifices d’injection (en </a:t>
            </a:r>
            <a:r>
              <a:rPr lang="nl-BE" sz="1100" dirty="0">
                <a:latin typeface="Calibri" panose="020F0502020204030204" pitchFamily="34" charset="0"/>
                <a:cs typeface="Calibri" panose="020F0502020204030204" pitchFamily="34" charset="0"/>
              </a:rPr>
              <a:t>option).</a:t>
            </a:r>
            <a:endParaRPr lang="nl-NL" altLang="nl-BE" sz="1100" dirty="0">
              <a:latin typeface="Calibri" panose="020F0502020204030204" pitchFamily="34" charset="0"/>
              <a:cs typeface="Calibri" panose="020F0502020204030204" pitchFamily="34" charset="0"/>
            </a:endParaRPr>
          </a:p>
        </p:txBody>
      </p:sp>
      <p:sp>
        <p:nvSpPr>
          <p:cNvPr id="31758" name="TextBox 1">
            <a:extLst>
              <a:ext uri="{FF2B5EF4-FFF2-40B4-BE49-F238E27FC236}">
                <a16:creationId xmlns:a16="http://schemas.microsoft.com/office/drawing/2014/main" id="{B94AAFED-A7AE-4A92-BCAC-3FB2A2632B58}"/>
              </a:ext>
            </a:extLst>
          </p:cNvPr>
          <p:cNvSpPr txBox="1">
            <a:spLocks noChangeArrowheads="1"/>
          </p:cNvSpPr>
          <p:nvPr/>
        </p:nvSpPr>
        <p:spPr bwMode="auto">
          <a:xfrm>
            <a:off x="2822575" y="992188"/>
            <a:ext cx="59229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nl-BE" sz="1200" i="1" dirty="0" err="1">
                <a:solidFill>
                  <a:srgbClr val="7030A0"/>
                </a:solidFill>
                <a:latin typeface="Calibri" panose="020F0502020204030204" pitchFamily="34" charset="0"/>
                <a:cs typeface="Calibri" panose="020F0502020204030204" pitchFamily="34" charset="0"/>
              </a:rPr>
              <a:t>Nettoyant</a:t>
            </a:r>
            <a:r>
              <a:rPr lang="nl-BE" sz="1200" i="1" dirty="0">
                <a:solidFill>
                  <a:srgbClr val="7030A0"/>
                </a:solidFill>
                <a:latin typeface="Calibri" panose="020F0502020204030204" pitchFamily="34" charset="0"/>
                <a:cs typeface="Calibri" panose="020F0502020204030204" pitchFamily="34" charset="0"/>
              </a:rPr>
              <a:t> </a:t>
            </a:r>
            <a:r>
              <a:rPr lang="nl-BE" sz="1200" i="1" dirty="0" err="1">
                <a:solidFill>
                  <a:srgbClr val="7030A0"/>
                </a:solidFill>
                <a:latin typeface="Calibri" panose="020F0502020204030204" pitchFamily="34" charset="0"/>
                <a:cs typeface="Calibri" panose="020F0502020204030204" pitchFamily="34" charset="0"/>
              </a:rPr>
              <a:t>Admission</a:t>
            </a:r>
            <a:r>
              <a:rPr lang="nl-BE" sz="1200" i="1" dirty="0">
                <a:solidFill>
                  <a:srgbClr val="7030A0"/>
                </a:solidFill>
                <a:latin typeface="Calibri" panose="020F0502020204030204" pitchFamily="34" charset="0"/>
                <a:cs typeface="Calibri" panose="020F0502020204030204" pitchFamily="34" charset="0"/>
              </a:rPr>
              <a:t> </a:t>
            </a:r>
            <a:r>
              <a:rPr lang="nl-BE" sz="1200" i="1" dirty="0" err="1">
                <a:solidFill>
                  <a:srgbClr val="7030A0"/>
                </a:solidFill>
                <a:latin typeface="Calibri" panose="020F0502020204030204" pitchFamily="34" charset="0"/>
                <a:cs typeface="Calibri" panose="020F0502020204030204" pitchFamily="34" charset="0"/>
              </a:rPr>
              <a:t>d’Air</a:t>
            </a:r>
            <a:r>
              <a:rPr lang="nl-BE" sz="1200" i="1" dirty="0">
                <a:solidFill>
                  <a:srgbClr val="7030A0"/>
                </a:solidFill>
                <a:latin typeface="Calibri" panose="020F0502020204030204" pitchFamily="34" charset="0"/>
                <a:cs typeface="Calibri" panose="020F0502020204030204" pitchFamily="34" charset="0"/>
              </a:rPr>
              <a:t>, </a:t>
            </a:r>
            <a:r>
              <a:rPr lang="nl-BE" sz="1200" i="1" dirty="0" err="1">
                <a:solidFill>
                  <a:srgbClr val="7030A0"/>
                </a:solidFill>
                <a:latin typeface="Calibri" panose="020F0502020204030204" pitchFamily="34" charset="0"/>
                <a:cs typeface="Calibri" panose="020F0502020204030204" pitchFamily="34" charset="0"/>
              </a:rPr>
              <a:t>Soupapes</a:t>
            </a:r>
            <a:r>
              <a:rPr lang="nl-BE" sz="1200" i="1" dirty="0">
                <a:solidFill>
                  <a:srgbClr val="7030A0"/>
                </a:solidFill>
                <a:latin typeface="Calibri" panose="020F0502020204030204" pitchFamily="34" charset="0"/>
                <a:cs typeface="Calibri" panose="020F0502020204030204" pitchFamily="34" charset="0"/>
              </a:rPr>
              <a:t> </a:t>
            </a:r>
            <a:r>
              <a:rPr lang="nl-BE" sz="1200" i="1" dirty="0" err="1">
                <a:solidFill>
                  <a:srgbClr val="7030A0"/>
                </a:solidFill>
                <a:latin typeface="Calibri" panose="020F0502020204030204" pitchFamily="34" charset="0"/>
                <a:cs typeface="Calibri" panose="020F0502020204030204" pitchFamily="34" charset="0"/>
              </a:rPr>
              <a:t>d’admission</a:t>
            </a:r>
            <a:r>
              <a:rPr lang="nl-BE" sz="1200" i="1" dirty="0">
                <a:solidFill>
                  <a:srgbClr val="7030A0"/>
                </a:solidFill>
                <a:latin typeface="Calibri" panose="020F0502020204030204" pitchFamily="34" charset="0"/>
                <a:cs typeface="Calibri" panose="020F0502020204030204" pitchFamily="34" charset="0"/>
              </a:rPr>
              <a:t>, </a:t>
            </a:r>
            <a:r>
              <a:rPr lang="nl-BE" sz="1200" i="1" dirty="0" err="1">
                <a:solidFill>
                  <a:srgbClr val="7030A0"/>
                </a:solidFill>
                <a:latin typeface="Calibri" panose="020F0502020204030204" pitchFamily="34" charset="0"/>
                <a:cs typeface="Calibri" panose="020F0502020204030204" pitchFamily="34" charset="0"/>
              </a:rPr>
              <a:t>Débitmètre</a:t>
            </a:r>
            <a:r>
              <a:rPr lang="nl-BE" sz="1200" i="1" dirty="0">
                <a:solidFill>
                  <a:srgbClr val="7030A0"/>
                </a:solidFill>
                <a:latin typeface="Calibri" panose="020F0502020204030204" pitchFamily="34" charset="0"/>
                <a:cs typeface="Calibri" panose="020F0502020204030204" pitchFamily="34" charset="0"/>
              </a:rPr>
              <a:t> </a:t>
            </a:r>
            <a:r>
              <a:rPr lang="nl-BE" sz="1200" i="1" dirty="0" err="1">
                <a:solidFill>
                  <a:srgbClr val="7030A0"/>
                </a:solidFill>
                <a:latin typeface="Calibri" panose="020F0502020204030204" pitchFamily="34" charset="0"/>
                <a:cs typeface="Calibri" panose="020F0502020204030204" pitchFamily="34" charset="0"/>
              </a:rPr>
              <a:t>d’Air</a:t>
            </a:r>
            <a:r>
              <a:rPr lang="nl-BE" sz="1200" i="1" dirty="0">
                <a:solidFill>
                  <a:srgbClr val="7030A0"/>
                </a:solidFill>
                <a:latin typeface="Calibri" panose="020F0502020204030204" pitchFamily="34" charset="0"/>
                <a:cs typeface="Calibri" panose="020F0502020204030204" pitchFamily="34" charset="0"/>
              </a:rPr>
              <a:t>, </a:t>
            </a:r>
            <a:r>
              <a:rPr lang="nl-BE" sz="1200" i="1" dirty="0" err="1">
                <a:solidFill>
                  <a:srgbClr val="7030A0"/>
                </a:solidFill>
                <a:latin typeface="Calibri" panose="020F0502020204030204" pitchFamily="34" charset="0"/>
                <a:cs typeface="Calibri" panose="020F0502020204030204" pitchFamily="34" charset="0"/>
              </a:rPr>
              <a:t>Système</a:t>
            </a:r>
            <a:r>
              <a:rPr lang="nl-BE" sz="1200" i="1" dirty="0">
                <a:solidFill>
                  <a:srgbClr val="7030A0"/>
                </a:solidFill>
                <a:latin typeface="Calibri" panose="020F0502020204030204" pitchFamily="34" charset="0"/>
                <a:cs typeface="Calibri" panose="020F0502020204030204" pitchFamily="34" charset="0"/>
              </a:rPr>
              <a:t> EGR, Turbo</a:t>
            </a:r>
            <a:endParaRPr lang="nl-BE" altLang="nl-BE" sz="1200" i="1" dirty="0">
              <a:solidFill>
                <a:srgbClr val="7030A0"/>
              </a:solidFill>
              <a:latin typeface="Calibri" panose="020F0502020204030204" pitchFamily="34" charset="0"/>
              <a:cs typeface="Calibri" panose="020F0502020204030204" pitchFamily="34" charset="0"/>
            </a:endParaRPr>
          </a:p>
        </p:txBody>
      </p:sp>
      <p:sp>
        <p:nvSpPr>
          <p:cNvPr id="23" name="TextBox 1">
            <a:extLst>
              <a:ext uri="{FF2B5EF4-FFF2-40B4-BE49-F238E27FC236}">
                <a16:creationId xmlns:a16="http://schemas.microsoft.com/office/drawing/2014/main" id="{5EB35E68-901D-4247-B24C-4F2975ED7B11}"/>
              </a:ext>
            </a:extLst>
          </p:cNvPr>
          <p:cNvSpPr txBox="1"/>
          <p:nvPr/>
        </p:nvSpPr>
        <p:spPr>
          <a:xfrm>
            <a:off x="915988" y="5661248"/>
            <a:ext cx="4520108" cy="261610"/>
          </a:xfrm>
          <a:prstGeom prst="rect">
            <a:avLst/>
          </a:prstGeom>
          <a:noFill/>
        </p:spPr>
        <p:txBody>
          <a:bodyPr wrap="square">
            <a:spAutoFit/>
          </a:bodyPr>
          <a:lstStyle/>
          <a:p>
            <a:pPr>
              <a:defRPr/>
            </a:pPr>
            <a:r>
              <a:rPr lang="es-ES" sz="1100" dirty="0">
                <a:latin typeface="Calibri" panose="020F0502020204030204" pitchFamily="34" charset="0"/>
                <a:cs typeface="Calibri" panose="020F0502020204030204" pitchFamily="34" charset="0"/>
              </a:rPr>
              <a:t>PN 23379 – 12x200 ml – EN/FR/DE/ES/IT/NL/RU/EL</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21" name="TextBox 1">
            <a:extLst>
              <a:ext uri="{FF2B5EF4-FFF2-40B4-BE49-F238E27FC236}">
                <a16:creationId xmlns:a16="http://schemas.microsoft.com/office/drawing/2014/main" id="{B9B18CC6-8C14-4473-B333-AB02ECF2CD05}"/>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Produits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d’atelier</a:t>
            </a:r>
            <a:endParaRPr lang="nl-BE" b="1" dirty="0">
              <a:solidFill>
                <a:schemeClr val="bg2">
                  <a:lumMod val="25000"/>
                </a:schemeClr>
              </a:solidFill>
              <a:latin typeface="Calibri" panose="020F0502020204030204" pitchFamily="34" charset="0"/>
            </a:endParaRPr>
          </a:p>
        </p:txBody>
      </p:sp>
      <p:sp>
        <p:nvSpPr>
          <p:cNvPr id="22" name="TextBox 1">
            <a:extLst>
              <a:ext uri="{FF2B5EF4-FFF2-40B4-BE49-F238E27FC236}">
                <a16:creationId xmlns:a16="http://schemas.microsoft.com/office/drawing/2014/main" id="{9A3AF74B-235F-4160-9014-08E3271F0C7F}"/>
              </a:ext>
            </a:extLst>
          </p:cNvPr>
          <p:cNvSpPr txBox="1"/>
          <p:nvPr/>
        </p:nvSpPr>
        <p:spPr>
          <a:xfrm rot="16200000">
            <a:off x="-1278642" y="2301909"/>
            <a:ext cx="3782838" cy="461665"/>
          </a:xfrm>
          <a:prstGeom prst="rect">
            <a:avLst/>
          </a:prstGeom>
          <a:noFill/>
        </p:spPr>
        <p:txBody>
          <a:bodyPr wrap="square">
            <a:spAutoFit/>
          </a:bodyPr>
          <a:lstStyle/>
          <a:p>
            <a:pPr>
              <a:defRPr/>
            </a:pPr>
            <a:r>
              <a:rPr lang="nl-BE" b="1" dirty="0">
                <a:solidFill>
                  <a:schemeClr val="bg2">
                    <a:lumMod val="25000"/>
                  </a:schemeClr>
                </a:solidFill>
                <a:latin typeface="Calibri" panose="020F0502020204030204" pitchFamily="34" charset="0"/>
              </a:rPr>
              <a:t>MÉCANIQUE ET ENTRETIEN</a:t>
            </a:r>
          </a:p>
        </p:txBody>
      </p:sp>
      <p:sp>
        <p:nvSpPr>
          <p:cNvPr id="24" name="Rechthoek: afgeronde hoeken 23">
            <a:hlinkClick r:id="rId3" action="ppaction://hlinksldjump"/>
            <a:extLst>
              <a:ext uri="{FF2B5EF4-FFF2-40B4-BE49-F238E27FC236}">
                <a16:creationId xmlns:a16="http://schemas.microsoft.com/office/drawing/2014/main" id="{0BA76AE9-530F-4EDC-A382-79A171C3F482}"/>
              </a:ext>
            </a:extLst>
          </p:cNvPr>
          <p:cNvSpPr/>
          <p:nvPr/>
        </p:nvSpPr>
        <p:spPr bwMode="auto">
          <a:xfrm>
            <a:off x="6012161" y="5589240"/>
            <a:ext cx="1634828" cy="246062"/>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6" name="TextBox 1">
            <a:hlinkClick r:id="rId4" action="ppaction://hlinksldjump"/>
            <a:extLst>
              <a:ext uri="{FF2B5EF4-FFF2-40B4-BE49-F238E27FC236}">
                <a16:creationId xmlns:a16="http://schemas.microsoft.com/office/drawing/2014/main" id="{CB400E77-534E-45BD-9E2D-C208E97753C2}"/>
              </a:ext>
            </a:extLst>
          </p:cNvPr>
          <p:cNvSpPr txBox="1">
            <a:spLocks noChangeArrowheads="1"/>
          </p:cNvSpPr>
          <p:nvPr/>
        </p:nvSpPr>
        <p:spPr bwMode="auto">
          <a:xfrm>
            <a:off x="6156176" y="5589432"/>
            <a:ext cx="16220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produits</a:t>
            </a:r>
            <a:r>
              <a:rPr lang="nl-BE" altLang="nl-BE" sz="1000" b="1" dirty="0">
                <a:solidFill>
                  <a:schemeClr val="bg1"/>
                </a:solidFill>
                <a:latin typeface="Calibri" panose="020F0502020204030204" pitchFamily="34" charset="0"/>
              </a:rPr>
              <a:t> </a:t>
            </a:r>
            <a:r>
              <a:rPr lang="nl-BE" altLang="nl-BE" sz="1000" b="1" dirty="0" err="1">
                <a:solidFill>
                  <a:schemeClr val="bg1"/>
                </a:solidFill>
                <a:latin typeface="Calibri" panose="020F0502020204030204" pitchFamily="34" charset="0"/>
              </a:rPr>
              <a:t>d’atelier</a:t>
            </a:r>
            <a:endParaRPr lang="nl-BE" altLang="nl-BE" sz="1000" b="1" dirty="0">
              <a:solidFill>
                <a:schemeClr val="bg1"/>
              </a:solidFill>
              <a:latin typeface="Calibri" panose="020F0502020204030204" pitchFamily="34" charset="0"/>
            </a:endParaRPr>
          </a:p>
        </p:txBody>
      </p:sp>
      <p:sp>
        <p:nvSpPr>
          <p:cNvPr id="27" name="Gelijkbenige driehoek 26">
            <a:extLst>
              <a:ext uri="{FF2B5EF4-FFF2-40B4-BE49-F238E27FC236}">
                <a16:creationId xmlns:a16="http://schemas.microsoft.com/office/drawing/2014/main" id="{08E4E96A-BDDB-466B-80D3-A15CF076E201}"/>
              </a:ext>
            </a:extLst>
          </p:cNvPr>
          <p:cNvSpPr>
            <a:spLocks noChangeArrowheads="1"/>
          </p:cNvSpPr>
          <p:nvPr/>
        </p:nvSpPr>
        <p:spPr bwMode="auto">
          <a:xfrm rot="5400000">
            <a:off x="6084049" y="5656014"/>
            <a:ext cx="144251" cy="124829"/>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9" name="Gelijkbenige driehoek 28">
            <a:extLst>
              <a:ext uri="{FF2B5EF4-FFF2-40B4-BE49-F238E27FC236}">
                <a16:creationId xmlns:a16="http://schemas.microsoft.com/office/drawing/2014/main" id="{3D6A6713-1498-4DF2-AF46-B7B59F93B31C}"/>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0" name="Gelijkbenige driehoek 29">
            <a:extLst>
              <a:ext uri="{FF2B5EF4-FFF2-40B4-BE49-F238E27FC236}">
                <a16:creationId xmlns:a16="http://schemas.microsoft.com/office/drawing/2014/main" id="{5F06B11A-6D32-4014-8EF8-8D0A0D92B3E0}"/>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1" name="Gelijkbenige driehoek 47">
            <a:extLst>
              <a:ext uri="{FF2B5EF4-FFF2-40B4-BE49-F238E27FC236}">
                <a16:creationId xmlns:a16="http://schemas.microsoft.com/office/drawing/2014/main" id="{1243ED55-90F5-413F-A339-879248E0CE2A}"/>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2" name="Groep 8">
            <a:extLst>
              <a:ext uri="{FF2B5EF4-FFF2-40B4-BE49-F238E27FC236}">
                <a16:creationId xmlns:a16="http://schemas.microsoft.com/office/drawing/2014/main" id="{E964D80B-735E-4BE8-AC4F-38C0BF59DF93}"/>
              </a:ext>
            </a:extLst>
          </p:cNvPr>
          <p:cNvGrpSpPr>
            <a:grpSpLocks/>
          </p:cNvGrpSpPr>
          <p:nvPr/>
        </p:nvGrpSpPr>
        <p:grpSpPr bwMode="auto">
          <a:xfrm>
            <a:off x="7694613" y="5589240"/>
            <a:ext cx="1341437" cy="247650"/>
            <a:chOff x="7694316" y="5629464"/>
            <a:chExt cx="1342180" cy="247015"/>
          </a:xfrm>
        </p:grpSpPr>
        <p:sp>
          <p:nvSpPr>
            <p:cNvPr id="33" name="Rechthoek: afgeronde hoeken 32">
              <a:hlinkClick r:id="rId5" action="ppaction://hlinksldjump"/>
              <a:extLst>
                <a:ext uri="{FF2B5EF4-FFF2-40B4-BE49-F238E27FC236}">
                  <a16:creationId xmlns:a16="http://schemas.microsoft.com/office/drawing/2014/main" id="{61332EF0-5230-4211-B756-6B45820A8684}"/>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4" name="TextBox 1">
              <a:hlinkClick r:id="rId5" action="ppaction://hlinksldjump"/>
              <a:extLst>
                <a:ext uri="{FF2B5EF4-FFF2-40B4-BE49-F238E27FC236}">
                  <a16:creationId xmlns:a16="http://schemas.microsoft.com/office/drawing/2014/main" id="{0541ABE5-E969-4AF1-A802-FF20DFD3A94E}"/>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5" name="Gelijkbenige driehoek 34">
              <a:extLst>
                <a:ext uri="{FF2B5EF4-FFF2-40B4-BE49-F238E27FC236}">
                  <a16:creationId xmlns:a16="http://schemas.microsoft.com/office/drawing/2014/main" id="{1248713E-D21C-466C-97A2-4CF08950F10C}"/>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Tree>
    <p:extLst>
      <p:ext uri="{BB962C8B-B14F-4D97-AF65-F5344CB8AC3E}">
        <p14:creationId xmlns:p14="http://schemas.microsoft.com/office/powerpoint/2010/main" val="37056457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a:extLst>
              <a:ext uri="{FF2B5EF4-FFF2-40B4-BE49-F238E27FC236}">
                <a16:creationId xmlns:a16="http://schemas.microsoft.com/office/drawing/2014/main" id="{6D74976E-BDED-49EB-B8CD-39FD56581426}"/>
              </a:ext>
            </a:extLst>
          </p:cNvPr>
          <p:cNvPicPr>
            <a:picLocks noChangeAspect="1"/>
          </p:cNvPicPr>
          <p:nvPr/>
        </p:nvPicPr>
        <p:blipFill>
          <a:blip r:embed="rId2"/>
          <a:stretch>
            <a:fillRect/>
          </a:stretch>
        </p:blipFill>
        <p:spPr>
          <a:xfrm>
            <a:off x="1233253" y="2320863"/>
            <a:ext cx="1085817" cy="3009082"/>
          </a:xfrm>
          <a:prstGeom prst="rect">
            <a:avLst/>
          </a:prstGeom>
        </p:spPr>
      </p:pic>
      <p:sp>
        <p:nvSpPr>
          <p:cNvPr id="31746" name="Rechthoek 15">
            <a:extLst>
              <a:ext uri="{FF2B5EF4-FFF2-40B4-BE49-F238E27FC236}">
                <a16:creationId xmlns:a16="http://schemas.microsoft.com/office/drawing/2014/main" id="{C113F440-0C09-49EB-AD95-6C0CAE364530}"/>
              </a:ext>
            </a:extLst>
          </p:cNvPr>
          <p:cNvSpPr>
            <a:spLocks noChangeArrowheads="1"/>
          </p:cNvSpPr>
          <p:nvPr/>
        </p:nvSpPr>
        <p:spPr bwMode="auto">
          <a:xfrm>
            <a:off x="398463" y="749300"/>
            <a:ext cx="428625" cy="5127625"/>
          </a:xfrm>
          <a:prstGeom prst="rect">
            <a:avLst/>
          </a:prstGeom>
          <a:solidFill>
            <a:srgbClr val="FFCC00"/>
          </a:solidFill>
          <a:ln>
            <a:noFill/>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1750" name="TextBox 1">
            <a:extLst>
              <a:ext uri="{FF2B5EF4-FFF2-40B4-BE49-F238E27FC236}">
                <a16:creationId xmlns:a16="http://schemas.microsoft.com/office/drawing/2014/main" id="{3E441288-F541-4B22-B5BB-E227071EE2AF}"/>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dirty="0">
                <a:solidFill>
                  <a:srgbClr val="7030A0"/>
                </a:solidFill>
                <a:latin typeface="Calibri" panose="020F0502020204030204" pitchFamily="34" charset="0"/>
              </a:rPr>
              <a:t>WYNN’S PETROL EGR EXTREME CLEANER</a:t>
            </a:r>
          </a:p>
        </p:txBody>
      </p:sp>
      <p:sp>
        <p:nvSpPr>
          <p:cNvPr id="23" name="TextBox 1">
            <a:extLst>
              <a:ext uri="{FF2B5EF4-FFF2-40B4-BE49-F238E27FC236}">
                <a16:creationId xmlns:a16="http://schemas.microsoft.com/office/drawing/2014/main" id="{5EB35E68-901D-4247-B24C-4F2975ED7B11}"/>
              </a:ext>
            </a:extLst>
          </p:cNvPr>
          <p:cNvSpPr txBox="1"/>
          <p:nvPr/>
        </p:nvSpPr>
        <p:spPr>
          <a:xfrm>
            <a:off x="915988" y="5661248"/>
            <a:ext cx="4520108" cy="261610"/>
          </a:xfrm>
          <a:prstGeom prst="rect">
            <a:avLst/>
          </a:prstGeom>
          <a:noFill/>
        </p:spPr>
        <p:txBody>
          <a:bodyPr wrap="square">
            <a:spAutoFit/>
          </a:bodyPr>
          <a:lstStyle/>
          <a:p>
            <a:pPr>
              <a:defRPr/>
            </a:pPr>
            <a:r>
              <a:rPr lang="es-ES" sz="1100" dirty="0">
                <a:latin typeface="Calibri" panose="020F0502020204030204" pitchFamily="34" charset="0"/>
                <a:cs typeface="Calibri" panose="020F0502020204030204" pitchFamily="34" charset="0"/>
              </a:rPr>
              <a:t>PN 29879 – 12x200 ml – EN/FR/NL/DE/IT/RU/EL/ES</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22" name="TextBox 1">
            <a:extLst>
              <a:ext uri="{FF2B5EF4-FFF2-40B4-BE49-F238E27FC236}">
                <a16:creationId xmlns:a16="http://schemas.microsoft.com/office/drawing/2014/main" id="{8C59E7B7-8DAE-40B6-9C0E-D364862C69C0}"/>
              </a:ext>
            </a:extLst>
          </p:cNvPr>
          <p:cNvSpPr txBox="1">
            <a:spLocks noChangeArrowheads="1"/>
          </p:cNvSpPr>
          <p:nvPr/>
        </p:nvSpPr>
        <p:spPr bwMode="auto">
          <a:xfrm>
            <a:off x="2822575" y="1318697"/>
            <a:ext cx="607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Petrol</a:t>
            </a:r>
            <a:r>
              <a:rPr lang="fr-FR" sz="1200" dirty="0">
                <a:latin typeface="Calibri" panose="020F0502020204030204" pitchFamily="34" charset="0"/>
                <a:cs typeface="Calibri" panose="020F0502020204030204" pitchFamily="34" charset="0"/>
              </a:rPr>
              <a:t> EGR </a:t>
            </a:r>
            <a:r>
              <a:rPr lang="fr-FR" sz="1200" dirty="0" err="1">
                <a:latin typeface="Calibri" panose="020F0502020204030204" pitchFamily="34" charset="0"/>
                <a:cs typeface="Calibri" panose="020F0502020204030204" pitchFamily="34" charset="0"/>
              </a:rPr>
              <a:t>Extreme</a:t>
            </a:r>
            <a:r>
              <a:rPr lang="fr-FR" sz="1200" dirty="0">
                <a:latin typeface="Calibri" panose="020F0502020204030204" pitchFamily="34" charset="0"/>
                <a:cs typeface="Calibri" panose="020F0502020204030204" pitchFamily="34" charset="0"/>
              </a:rPr>
              <a:t> Cleaner est un aérosol développé pour nettoyer le système d’admission d’air de tous les moteurs à essence.</a:t>
            </a:r>
            <a:endParaRPr lang="nl-BE" altLang="nl-BE" sz="1200" dirty="0">
              <a:latin typeface="Calibri" panose="020F0502020204030204" pitchFamily="34" charset="0"/>
              <a:cs typeface="Calibri" panose="020F0502020204030204" pitchFamily="34" charset="0"/>
            </a:endParaRPr>
          </a:p>
        </p:txBody>
      </p:sp>
      <p:sp>
        <p:nvSpPr>
          <p:cNvPr id="24" name="TextBox 1">
            <a:extLst>
              <a:ext uri="{FF2B5EF4-FFF2-40B4-BE49-F238E27FC236}">
                <a16:creationId xmlns:a16="http://schemas.microsoft.com/office/drawing/2014/main" id="{71A9FAAC-592A-407E-897D-4B027D7CD4FA}"/>
              </a:ext>
            </a:extLst>
          </p:cNvPr>
          <p:cNvSpPr txBox="1">
            <a:spLocks noChangeArrowheads="1"/>
          </p:cNvSpPr>
          <p:nvPr/>
        </p:nvSpPr>
        <p:spPr bwMode="auto">
          <a:xfrm>
            <a:off x="2806700" y="2060848"/>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26" name="TextBox 1">
            <a:extLst>
              <a:ext uri="{FF2B5EF4-FFF2-40B4-BE49-F238E27FC236}">
                <a16:creationId xmlns:a16="http://schemas.microsoft.com/office/drawing/2014/main" id="{9B4C8E70-B86D-4473-92AF-58340795DCFF}"/>
              </a:ext>
            </a:extLst>
          </p:cNvPr>
          <p:cNvSpPr txBox="1">
            <a:spLocks noChangeArrowheads="1"/>
          </p:cNvSpPr>
          <p:nvPr/>
        </p:nvSpPr>
        <p:spPr bwMode="auto">
          <a:xfrm>
            <a:off x="2822575" y="2276748"/>
            <a:ext cx="6070600" cy="1886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Effectue instantanément un nettoyage efficace du système d’admission d’air, du débitmètre d’air, des soupapes d’admission et du système EGR.</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Jet d’aérosol à pleine charge pour aider l’action nettoyante.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Dissout les gommes, les vernis, le goudron et les dépôts de carbone.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Rétablit un débit d’air optimal vers la chambre de combustion.</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Assure un ralenti régulier et stable.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Élimine et prévient les problèmes de démarrage.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Améliore la performance lors de l’accélération.</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Sans risque pour tous les systèmes de post-traitement des gaz d’échappement.</a:t>
            </a:r>
            <a:endParaRPr lang="nl-BE" altLang="nl-BE" sz="1100" dirty="0">
              <a:latin typeface="Calibri" panose="020F0502020204030204" pitchFamily="34" charset="0"/>
              <a:cs typeface="Calibri" panose="020F0502020204030204" pitchFamily="34" charset="0"/>
            </a:endParaRPr>
          </a:p>
        </p:txBody>
      </p:sp>
      <p:sp>
        <p:nvSpPr>
          <p:cNvPr id="27" name="TextBox 1">
            <a:extLst>
              <a:ext uri="{FF2B5EF4-FFF2-40B4-BE49-F238E27FC236}">
                <a16:creationId xmlns:a16="http://schemas.microsoft.com/office/drawing/2014/main" id="{579B0182-61A0-467E-8CA9-AFA4691B1E95}"/>
              </a:ext>
            </a:extLst>
          </p:cNvPr>
          <p:cNvSpPr txBox="1">
            <a:spLocks noChangeArrowheads="1"/>
          </p:cNvSpPr>
          <p:nvPr/>
        </p:nvSpPr>
        <p:spPr bwMode="auto">
          <a:xfrm>
            <a:off x="2808585" y="4339905"/>
            <a:ext cx="140948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29" name="TextBox 1">
            <a:extLst>
              <a:ext uri="{FF2B5EF4-FFF2-40B4-BE49-F238E27FC236}">
                <a16:creationId xmlns:a16="http://schemas.microsoft.com/office/drawing/2014/main" id="{F15AFDCC-61FD-4676-BA27-915A305781A9}"/>
              </a:ext>
            </a:extLst>
          </p:cNvPr>
          <p:cNvSpPr txBox="1">
            <a:spLocks noChangeArrowheads="1"/>
          </p:cNvSpPr>
          <p:nvPr/>
        </p:nvSpPr>
        <p:spPr bwMode="auto">
          <a:xfrm>
            <a:off x="2814988" y="4536064"/>
            <a:ext cx="6149625" cy="83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Pour le collecteur d’admission d’air, les soupapes d’admission, le débitmètre d’air et la vanne EGR de tous moteurs diesel.</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Recommandé à chaque entretien pour maintenir la propreté.</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Possibilité d’utiliser un tube prolongateur avec de multiples orifices d’injection (en </a:t>
            </a:r>
            <a:r>
              <a:rPr lang="nl-BE" sz="1100" dirty="0">
                <a:latin typeface="Calibri" panose="020F0502020204030204" pitchFamily="34" charset="0"/>
                <a:cs typeface="Calibri" panose="020F0502020204030204" pitchFamily="34" charset="0"/>
              </a:rPr>
              <a:t>option).</a:t>
            </a:r>
            <a:endParaRPr lang="nl-NL" altLang="nl-BE" sz="1100" dirty="0">
              <a:latin typeface="Calibri" panose="020F0502020204030204" pitchFamily="34" charset="0"/>
              <a:cs typeface="Calibri" panose="020F0502020204030204" pitchFamily="34" charset="0"/>
            </a:endParaRPr>
          </a:p>
        </p:txBody>
      </p:sp>
      <p:sp>
        <p:nvSpPr>
          <p:cNvPr id="30" name="TextBox 1">
            <a:extLst>
              <a:ext uri="{FF2B5EF4-FFF2-40B4-BE49-F238E27FC236}">
                <a16:creationId xmlns:a16="http://schemas.microsoft.com/office/drawing/2014/main" id="{E7352AC6-315F-4336-9C7F-446FFEE031F2}"/>
              </a:ext>
            </a:extLst>
          </p:cNvPr>
          <p:cNvSpPr txBox="1">
            <a:spLocks noChangeArrowheads="1"/>
          </p:cNvSpPr>
          <p:nvPr/>
        </p:nvSpPr>
        <p:spPr bwMode="auto">
          <a:xfrm>
            <a:off x="2822574" y="992188"/>
            <a:ext cx="642994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100" i="1" dirty="0">
                <a:solidFill>
                  <a:srgbClr val="7030A0"/>
                </a:solidFill>
                <a:latin typeface="Calibri" panose="020F0502020204030204" pitchFamily="34" charset="0"/>
                <a:cs typeface="Calibri" panose="020F0502020204030204" pitchFamily="34" charset="0"/>
              </a:rPr>
              <a:t>Nettoyant du système d'admission d'air, </a:t>
            </a:r>
            <a:r>
              <a:rPr lang="nl-BE" sz="1100" i="1" dirty="0">
                <a:solidFill>
                  <a:srgbClr val="7030A0"/>
                </a:solidFill>
                <a:latin typeface="Calibri" panose="020F0502020204030204" pitchFamily="34" charset="0"/>
                <a:cs typeface="Calibri" panose="020F0502020204030204" pitchFamily="34" charset="0"/>
              </a:rPr>
              <a:t>des </a:t>
            </a:r>
            <a:r>
              <a:rPr lang="nl-BE" sz="1100" i="1" dirty="0" err="1">
                <a:solidFill>
                  <a:srgbClr val="7030A0"/>
                </a:solidFill>
                <a:latin typeface="Calibri" panose="020F0502020204030204" pitchFamily="34" charset="0"/>
                <a:cs typeface="Calibri" panose="020F0502020204030204" pitchFamily="34" charset="0"/>
              </a:rPr>
              <a:t>soupapes</a:t>
            </a:r>
            <a:r>
              <a:rPr lang="nl-BE" sz="1100" i="1" dirty="0">
                <a:solidFill>
                  <a:srgbClr val="7030A0"/>
                </a:solidFill>
                <a:latin typeface="Calibri" panose="020F0502020204030204" pitchFamily="34" charset="0"/>
                <a:cs typeface="Calibri" panose="020F0502020204030204" pitchFamily="34" charset="0"/>
              </a:rPr>
              <a:t> </a:t>
            </a:r>
            <a:r>
              <a:rPr lang="nl-BE" sz="1100" i="1" dirty="0" err="1">
                <a:solidFill>
                  <a:srgbClr val="7030A0"/>
                </a:solidFill>
                <a:latin typeface="Calibri" panose="020F0502020204030204" pitchFamily="34" charset="0"/>
                <a:cs typeface="Calibri" panose="020F0502020204030204" pitchFamily="34" charset="0"/>
              </a:rPr>
              <a:t>d'admission</a:t>
            </a:r>
            <a:r>
              <a:rPr lang="nl-BE" sz="1100" i="1" dirty="0">
                <a:solidFill>
                  <a:srgbClr val="7030A0"/>
                </a:solidFill>
                <a:latin typeface="Calibri" panose="020F0502020204030204" pitchFamily="34" charset="0"/>
                <a:cs typeface="Calibri" panose="020F0502020204030204" pitchFamily="34" charset="0"/>
              </a:rPr>
              <a:t>, du </a:t>
            </a:r>
            <a:r>
              <a:rPr lang="nl-BE" sz="1100" i="1" dirty="0" err="1">
                <a:solidFill>
                  <a:srgbClr val="7030A0"/>
                </a:solidFill>
                <a:latin typeface="Calibri" panose="020F0502020204030204" pitchFamily="34" charset="0"/>
                <a:cs typeface="Calibri" panose="020F0502020204030204" pitchFamily="34" charset="0"/>
              </a:rPr>
              <a:t>débitmètre</a:t>
            </a:r>
            <a:r>
              <a:rPr lang="nl-BE" sz="1100" i="1" dirty="0">
                <a:solidFill>
                  <a:srgbClr val="7030A0"/>
                </a:solidFill>
                <a:latin typeface="Calibri" panose="020F0502020204030204" pitchFamily="34" charset="0"/>
                <a:cs typeface="Calibri" panose="020F0502020204030204" pitchFamily="34" charset="0"/>
              </a:rPr>
              <a:t> </a:t>
            </a:r>
            <a:r>
              <a:rPr lang="nl-BE" sz="1100" i="1" dirty="0" err="1">
                <a:solidFill>
                  <a:srgbClr val="7030A0"/>
                </a:solidFill>
                <a:latin typeface="Calibri" panose="020F0502020204030204" pitchFamily="34" charset="0"/>
                <a:cs typeface="Calibri" panose="020F0502020204030204" pitchFamily="34" charset="0"/>
              </a:rPr>
              <a:t>d'air</a:t>
            </a:r>
            <a:r>
              <a:rPr lang="nl-BE" sz="1100" i="1" dirty="0">
                <a:solidFill>
                  <a:srgbClr val="7030A0"/>
                </a:solidFill>
                <a:latin typeface="Calibri" panose="020F0502020204030204" pitchFamily="34" charset="0"/>
                <a:cs typeface="Calibri" panose="020F0502020204030204" pitchFamily="34" charset="0"/>
              </a:rPr>
              <a:t> et du </a:t>
            </a:r>
            <a:r>
              <a:rPr lang="nl-BE" sz="1100" i="1" dirty="0" err="1">
                <a:solidFill>
                  <a:srgbClr val="7030A0"/>
                </a:solidFill>
                <a:latin typeface="Calibri" panose="020F0502020204030204" pitchFamily="34" charset="0"/>
                <a:cs typeface="Calibri" panose="020F0502020204030204" pitchFamily="34" charset="0"/>
              </a:rPr>
              <a:t>système</a:t>
            </a:r>
            <a:r>
              <a:rPr lang="nl-BE" sz="1100" i="1" dirty="0">
                <a:solidFill>
                  <a:srgbClr val="7030A0"/>
                </a:solidFill>
                <a:latin typeface="Calibri" panose="020F0502020204030204" pitchFamily="34" charset="0"/>
                <a:cs typeface="Calibri" panose="020F0502020204030204" pitchFamily="34" charset="0"/>
              </a:rPr>
              <a:t> EGR</a:t>
            </a:r>
            <a:endParaRPr lang="nl-BE" altLang="nl-BE" sz="1100" i="1" dirty="0">
              <a:solidFill>
                <a:srgbClr val="7030A0"/>
              </a:solidFill>
              <a:latin typeface="Calibri" panose="020F0502020204030204" pitchFamily="34" charset="0"/>
              <a:cs typeface="Calibri" panose="020F0502020204030204" pitchFamily="34" charset="0"/>
            </a:endParaRPr>
          </a:p>
        </p:txBody>
      </p:sp>
      <p:sp>
        <p:nvSpPr>
          <p:cNvPr id="20" name="TextBox 1">
            <a:extLst>
              <a:ext uri="{FF2B5EF4-FFF2-40B4-BE49-F238E27FC236}">
                <a16:creationId xmlns:a16="http://schemas.microsoft.com/office/drawing/2014/main" id="{FF8BF056-BB60-473F-9330-EEBF5B9D3E74}"/>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Produits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d’atelier</a:t>
            </a:r>
            <a:endParaRPr lang="nl-BE" b="1" dirty="0">
              <a:solidFill>
                <a:schemeClr val="bg2">
                  <a:lumMod val="25000"/>
                </a:schemeClr>
              </a:solidFill>
              <a:latin typeface="Calibri" panose="020F0502020204030204" pitchFamily="34" charset="0"/>
            </a:endParaRPr>
          </a:p>
        </p:txBody>
      </p:sp>
      <p:sp>
        <p:nvSpPr>
          <p:cNvPr id="32" name="TextBox 1">
            <a:extLst>
              <a:ext uri="{FF2B5EF4-FFF2-40B4-BE49-F238E27FC236}">
                <a16:creationId xmlns:a16="http://schemas.microsoft.com/office/drawing/2014/main" id="{ED5B9712-5401-4CAF-AF49-27921EE1D6EF}"/>
              </a:ext>
            </a:extLst>
          </p:cNvPr>
          <p:cNvSpPr txBox="1"/>
          <p:nvPr/>
        </p:nvSpPr>
        <p:spPr>
          <a:xfrm rot="16200000">
            <a:off x="-1278642" y="2301909"/>
            <a:ext cx="3782838" cy="461665"/>
          </a:xfrm>
          <a:prstGeom prst="rect">
            <a:avLst/>
          </a:prstGeom>
          <a:noFill/>
        </p:spPr>
        <p:txBody>
          <a:bodyPr wrap="square">
            <a:spAutoFit/>
          </a:bodyPr>
          <a:lstStyle/>
          <a:p>
            <a:pPr>
              <a:defRPr/>
            </a:pPr>
            <a:r>
              <a:rPr lang="nl-BE" b="1" dirty="0">
                <a:solidFill>
                  <a:schemeClr val="bg2">
                    <a:lumMod val="25000"/>
                  </a:schemeClr>
                </a:solidFill>
                <a:latin typeface="Calibri" panose="020F0502020204030204" pitchFamily="34" charset="0"/>
              </a:rPr>
              <a:t>MÉCANIQUE ET ENTRETIEN</a:t>
            </a:r>
          </a:p>
        </p:txBody>
      </p:sp>
      <p:sp>
        <p:nvSpPr>
          <p:cNvPr id="33" name="Rechthoek: afgeronde hoeken 32">
            <a:hlinkClick r:id="rId3" action="ppaction://hlinksldjump"/>
            <a:extLst>
              <a:ext uri="{FF2B5EF4-FFF2-40B4-BE49-F238E27FC236}">
                <a16:creationId xmlns:a16="http://schemas.microsoft.com/office/drawing/2014/main" id="{EBD23F73-FB5E-43E9-9B99-750032EE568D}"/>
              </a:ext>
            </a:extLst>
          </p:cNvPr>
          <p:cNvSpPr/>
          <p:nvPr/>
        </p:nvSpPr>
        <p:spPr bwMode="auto">
          <a:xfrm>
            <a:off x="6012161" y="5589240"/>
            <a:ext cx="1634828" cy="246062"/>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4" name="TextBox 1">
            <a:hlinkClick r:id="rId4" action="ppaction://hlinksldjump"/>
            <a:extLst>
              <a:ext uri="{FF2B5EF4-FFF2-40B4-BE49-F238E27FC236}">
                <a16:creationId xmlns:a16="http://schemas.microsoft.com/office/drawing/2014/main" id="{C53B5FFF-CC7F-4182-AA84-E717A46A6D9D}"/>
              </a:ext>
            </a:extLst>
          </p:cNvPr>
          <p:cNvSpPr txBox="1">
            <a:spLocks noChangeArrowheads="1"/>
          </p:cNvSpPr>
          <p:nvPr/>
        </p:nvSpPr>
        <p:spPr bwMode="auto">
          <a:xfrm>
            <a:off x="6156176" y="5589432"/>
            <a:ext cx="16220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produits</a:t>
            </a:r>
            <a:r>
              <a:rPr lang="nl-BE" altLang="nl-BE" sz="1000" b="1" dirty="0">
                <a:solidFill>
                  <a:schemeClr val="bg1"/>
                </a:solidFill>
                <a:latin typeface="Calibri" panose="020F0502020204030204" pitchFamily="34" charset="0"/>
              </a:rPr>
              <a:t> </a:t>
            </a:r>
            <a:r>
              <a:rPr lang="nl-BE" altLang="nl-BE" sz="1000" b="1" dirty="0" err="1">
                <a:solidFill>
                  <a:schemeClr val="bg1"/>
                </a:solidFill>
                <a:latin typeface="Calibri" panose="020F0502020204030204" pitchFamily="34" charset="0"/>
              </a:rPr>
              <a:t>d’atelier</a:t>
            </a:r>
            <a:endParaRPr lang="nl-BE" altLang="nl-BE" sz="1000" b="1" dirty="0">
              <a:solidFill>
                <a:schemeClr val="bg1"/>
              </a:solidFill>
              <a:latin typeface="Calibri" panose="020F0502020204030204" pitchFamily="34" charset="0"/>
            </a:endParaRPr>
          </a:p>
        </p:txBody>
      </p:sp>
      <p:sp>
        <p:nvSpPr>
          <p:cNvPr id="35" name="Gelijkbenige driehoek 26">
            <a:extLst>
              <a:ext uri="{FF2B5EF4-FFF2-40B4-BE49-F238E27FC236}">
                <a16:creationId xmlns:a16="http://schemas.microsoft.com/office/drawing/2014/main" id="{9CCC6EB2-73B7-4110-8845-D032933B103D}"/>
              </a:ext>
            </a:extLst>
          </p:cNvPr>
          <p:cNvSpPr>
            <a:spLocks noChangeArrowheads="1"/>
          </p:cNvSpPr>
          <p:nvPr/>
        </p:nvSpPr>
        <p:spPr bwMode="auto">
          <a:xfrm rot="5400000">
            <a:off x="6084049" y="5656014"/>
            <a:ext cx="144251" cy="124829"/>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6" name="Gelijkbenige driehoek 35">
            <a:extLst>
              <a:ext uri="{FF2B5EF4-FFF2-40B4-BE49-F238E27FC236}">
                <a16:creationId xmlns:a16="http://schemas.microsoft.com/office/drawing/2014/main" id="{13A752FC-2747-404C-A82C-21FC9C110A3B}"/>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7" name="Gelijkbenige driehoek 36">
            <a:extLst>
              <a:ext uri="{FF2B5EF4-FFF2-40B4-BE49-F238E27FC236}">
                <a16:creationId xmlns:a16="http://schemas.microsoft.com/office/drawing/2014/main" id="{51FEC574-5B63-4150-ACDF-C9090A7AA210}"/>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8" name="Gelijkbenige driehoek 47">
            <a:extLst>
              <a:ext uri="{FF2B5EF4-FFF2-40B4-BE49-F238E27FC236}">
                <a16:creationId xmlns:a16="http://schemas.microsoft.com/office/drawing/2014/main" id="{08651C1F-438D-417F-AF03-4DE13B1EAA74}"/>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9" name="Groep 8">
            <a:extLst>
              <a:ext uri="{FF2B5EF4-FFF2-40B4-BE49-F238E27FC236}">
                <a16:creationId xmlns:a16="http://schemas.microsoft.com/office/drawing/2014/main" id="{D555367E-8B8A-4483-9330-65C75AB8CD83}"/>
              </a:ext>
            </a:extLst>
          </p:cNvPr>
          <p:cNvGrpSpPr>
            <a:grpSpLocks/>
          </p:cNvGrpSpPr>
          <p:nvPr/>
        </p:nvGrpSpPr>
        <p:grpSpPr bwMode="auto">
          <a:xfrm>
            <a:off x="7694613" y="5589240"/>
            <a:ext cx="1341437" cy="247650"/>
            <a:chOff x="7694316" y="5629464"/>
            <a:chExt cx="1342180" cy="247015"/>
          </a:xfrm>
        </p:grpSpPr>
        <p:sp>
          <p:nvSpPr>
            <p:cNvPr id="40" name="Rechthoek: afgeronde hoeken 39">
              <a:hlinkClick r:id="rId5" action="ppaction://hlinksldjump"/>
              <a:extLst>
                <a:ext uri="{FF2B5EF4-FFF2-40B4-BE49-F238E27FC236}">
                  <a16:creationId xmlns:a16="http://schemas.microsoft.com/office/drawing/2014/main" id="{8A881E06-8935-4D05-8A80-526E6F766D23}"/>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41" name="TextBox 1">
              <a:hlinkClick r:id="rId5" action="ppaction://hlinksldjump"/>
              <a:extLst>
                <a:ext uri="{FF2B5EF4-FFF2-40B4-BE49-F238E27FC236}">
                  <a16:creationId xmlns:a16="http://schemas.microsoft.com/office/drawing/2014/main" id="{165BAA03-02D5-46D1-AA8D-BE77A92B57A5}"/>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42" name="Gelijkbenige driehoek 41">
              <a:extLst>
                <a:ext uri="{FF2B5EF4-FFF2-40B4-BE49-F238E27FC236}">
                  <a16:creationId xmlns:a16="http://schemas.microsoft.com/office/drawing/2014/main" id="{F4FBE17B-FC11-4985-9E03-49029D5E624C}"/>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Tree>
    <p:extLst>
      <p:ext uri="{BB962C8B-B14F-4D97-AF65-F5344CB8AC3E}">
        <p14:creationId xmlns:p14="http://schemas.microsoft.com/office/powerpoint/2010/main" val="4226941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hoek 15">
            <a:extLst>
              <a:ext uri="{FF2B5EF4-FFF2-40B4-BE49-F238E27FC236}">
                <a16:creationId xmlns:a16="http://schemas.microsoft.com/office/drawing/2014/main" id="{31D018F1-36CC-43BD-9B30-FCE72ED59886}"/>
              </a:ext>
            </a:extLst>
          </p:cNvPr>
          <p:cNvSpPr>
            <a:spLocks noChangeArrowheads="1"/>
          </p:cNvSpPr>
          <p:nvPr/>
        </p:nvSpPr>
        <p:spPr bwMode="auto">
          <a:xfrm>
            <a:off x="398463" y="749300"/>
            <a:ext cx="428625" cy="5127625"/>
          </a:xfrm>
          <a:prstGeom prst="rect">
            <a:avLst/>
          </a:prstGeom>
          <a:solidFill>
            <a:srgbClr val="FFCC00"/>
          </a:solidFill>
          <a:ln>
            <a:noFill/>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6" name="TextBox 1">
            <a:extLst>
              <a:ext uri="{FF2B5EF4-FFF2-40B4-BE49-F238E27FC236}">
                <a16:creationId xmlns:a16="http://schemas.microsoft.com/office/drawing/2014/main" id="{686F2E34-BBBA-47F8-8E37-9025016C3C6E}"/>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dirty="0">
                <a:solidFill>
                  <a:srgbClr val="7030A0"/>
                </a:solidFill>
                <a:latin typeface="Calibri" panose="020F0502020204030204" pitchFamily="34" charset="0"/>
              </a:rPr>
              <a:t>WYNN’S INJECTOR DECARBONIZER</a:t>
            </a:r>
          </a:p>
        </p:txBody>
      </p:sp>
      <p:sp>
        <p:nvSpPr>
          <p:cNvPr id="37" name="TextBox 1">
            <a:extLst>
              <a:ext uri="{FF2B5EF4-FFF2-40B4-BE49-F238E27FC236}">
                <a16:creationId xmlns:a16="http://schemas.microsoft.com/office/drawing/2014/main" id="{657461AD-BEB3-4446-992F-84CB9AE81262}"/>
              </a:ext>
            </a:extLst>
          </p:cNvPr>
          <p:cNvSpPr txBox="1">
            <a:spLocks noChangeArrowheads="1"/>
          </p:cNvSpPr>
          <p:nvPr/>
        </p:nvSpPr>
        <p:spPr bwMode="auto">
          <a:xfrm>
            <a:off x="2822575" y="1318697"/>
            <a:ext cx="607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Injector</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Decarbonizer</a:t>
            </a:r>
            <a:r>
              <a:rPr lang="fr-FR" sz="1200" dirty="0">
                <a:latin typeface="Calibri" panose="020F0502020204030204" pitchFamily="34" charset="0"/>
                <a:cs typeface="Calibri" panose="020F0502020204030204" pitchFamily="34" charset="0"/>
              </a:rPr>
              <a:t> a été développé pour éliminer la calamine qui peut se déposer autour des injecteurs et autres pièces du moteur pour en faciliter le démontage. </a:t>
            </a:r>
            <a:endParaRPr lang="nl-BE" altLang="nl-BE" sz="1200" dirty="0">
              <a:latin typeface="Calibri" panose="020F0502020204030204" pitchFamily="34" charset="0"/>
              <a:cs typeface="Calibri" panose="020F0502020204030204" pitchFamily="34" charset="0"/>
            </a:endParaRPr>
          </a:p>
        </p:txBody>
      </p:sp>
      <p:sp>
        <p:nvSpPr>
          <p:cNvPr id="38" name="TextBox 1">
            <a:extLst>
              <a:ext uri="{FF2B5EF4-FFF2-40B4-BE49-F238E27FC236}">
                <a16:creationId xmlns:a16="http://schemas.microsoft.com/office/drawing/2014/main" id="{B69AB436-599B-4F52-A3E8-5F040765F1B3}"/>
              </a:ext>
            </a:extLst>
          </p:cNvPr>
          <p:cNvSpPr txBox="1">
            <a:spLocks noChangeArrowheads="1"/>
          </p:cNvSpPr>
          <p:nvPr/>
        </p:nvSpPr>
        <p:spPr bwMode="auto">
          <a:xfrm>
            <a:off x="2806700" y="2060848"/>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39" name="TextBox 1">
            <a:extLst>
              <a:ext uri="{FF2B5EF4-FFF2-40B4-BE49-F238E27FC236}">
                <a16:creationId xmlns:a16="http://schemas.microsoft.com/office/drawing/2014/main" id="{FEC31B13-99DA-40DF-85FD-9AC8C294A9A9}"/>
              </a:ext>
            </a:extLst>
          </p:cNvPr>
          <p:cNvSpPr txBox="1">
            <a:spLocks noChangeArrowheads="1"/>
          </p:cNvSpPr>
          <p:nvPr/>
        </p:nvSpPr>
        <p:spPr bwMode="auto">
          <a:xfrm>
            <a:off x="2822575" y="2276748"/>
            <a:ext cx="5565849"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0">
              <a:buFont typeface="Wingdings" panose="05000000000000000000" pitchFamily="2" charset="2"/>
              <a:buChar char="ü"/>
            </a:pPr>
            <a:r>
              <a:rPr lang="fr-FR" sz="1100" dirty="0">
                <a:latin typeface="Calibri" panose="020F0502020204030204" pitchFamily="34" charset="0"/>
                <a:cs typeface="Calibri" panose="020F0502020204030204" pitchFamily="34" charset="0"/>
              </a:rPr>
              <a:t>Aide à démonter les buses grippées en diluant les résidus de calamine solidifiés qui empêchent l’extraction de l’injecteur.</a:t>
            </a:r>
            <a:endParaRPr lang="nl-BE" sz="1100" dirty="0">
              <a:latin typeface="Calibri" panose="020F0502020204030204" pitchFamily="34" charset="0"/>
              <a:cs typeface="Calibri" panose="020F0502020204030204" pitchFamily="34" charset="0"/>
            </a:endParaRPr>
          </a:p>
          <a:p>
            <a:pPr lvl="0">
              <a:buFont typeface="Wingdings" panose="05000000000000000000" pitchFamily="2" charset="2"/>
              <a:buChar char="ü"/>
            </a:pPr>
            <a:endParaRPr lang="nl-BE" sz="1100" dirty="0">
              <a:latin typeface="Calibri" panose="020F0502020204030204" pitchFamily="34" charset="0"/>
              <a:cs typeface="Calibri" panose="020F0502020204030204" pitchFamily="34" charset="0"/>
            </a:endParaRPr>
          </a:p>
        </p:txBody>
      </p:sp>
      <p:sp>
        <p:nvSpPr>
          <p:cNvPr id="40" name="TextBox 1">
            <a:extLst>
              <a:ext uri="{FF2B5EF4-FFF2-40B4-BE49-F238E27FC236}">
                <a16:creationId xmlns:a16="http://schemas.microsoft.com/office/drawing/2014/main" id="{616D7CEB-2C5A-4CE8-89BC-06DE68EE5015}"/>
              </a:ext>
            </a:extLst>
          </p:cNvPr>
          <p:cNvSpPr txBox="1">
            <a:spLocks noChangeArrowheads="1"/>
          </p:cNvSpPr>
          <p:nvPr/>
        </p:nvSpPr>
        <p:spPr bwMode="auto">
          <a:xfrm>
            <a:off x="2808584" y="2852936"/>
            <a:ext cx="111534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41" name="TextBox 1">
            <a:extLst>
              <a:ext uri="{FF2B5EF4-FFF2-40B4-BE49-F238E27FC236}">
                <a16:creationId xmlns:a16="http://schemas.microsoft.com/office/drawing/2014/main" id="{8AC77B73-8C7F-4CFD-94C4-9EB658D95C24}"/>
              </a:ext>
            </a:extLst>
          </p:cNvPr>
          <p:cNvSpPr txBox="1">
            <a:spLocks noChangeArrowheads="1"/>
          </p:cNvSpPr>
          <p:nvPr/>
        </p:nvSpPr>
        <p:spPr bwMode="auto">
          <a:xfrm>
            <a:off x="2814988" y="3049095"/>
            <a:ext cx="6149625" cy="46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0"/>
            <a:r>
              <a:rPr lang="fr-FR" sz="1100" dirty="0">
                <a:latin typeface="Calibri" panose="020F0502020204030204" pitchFamily="34" charset="0"/>
                <a:cs typeface="Calibri" panose="020F0502020204030204" pitchFamily="34" charset="0"/>
              </a:rPr>
              <a:t>Démontage d’injecteurs, bougies de préchauffage, écrous du turbo, etc. </a:t>
            </a:r>
            <a:endParaRPr lang="nl-BE" sz="1100" dirty="0">
              <a:latin typeface="Calibri" panose="020F0502020204030204" pitchFamily="34" charset="0"/>
              <a:cs typeface="Calibri" panose="020F0502020204030204" pitchFamily="34" charset="0"/>
            </a:endParaRPr>
          </a:p>
          <a:p>
            <a:pPr lvl="0"/>
            <a:r>
              <a:rPr lang="fr-FR" sz="1100" dirty="0">
                <a:latin typeface="Calibri" panose="020F0502020204030204" pitchFamily="34" charset="0"/>
                <a:cs typeface="Calibri" panose="020F0502020204030204" pitchFamily="34" charset="0"/>
              </a:rPr>
              <a:t>Peut être utilisé pour les véhicules diesel et essence.</a:t>
            </a:r>
            <a:endParaRPr lang="nl-BE" sz="1100" dirty="0">
              <a:latin typeface="Calibri" panose="020F0502020204030204" pitchFamily="34" charset="0"/>
              <a:cs typeface="Calibri" panose="020F0502020204030204" pitchFamily="34" charset="0"/>
            </a:endParaRPr>
          </a:p>
        </p:txBody>
      </p:sp>
      <p:sp>
        <p:nvSpPr>
          <p:cNvPr id="42" name="TextBox 1">
            <a:extLst>
              <a:ext uri="{FF2B5EF4-FFF2-40B4-BE49-F238E27FC236}">
                <a16:creationId xmlns:a16="http://schemas.microsoft.com/office/drawing/2014/main" id="{A01E150E-C998-4108-8D4F-579951FA2358}"/>
              </a:ext>
            </a:extLst>
          </p:cNvPr>
          <p:cNvSpPr txBox="1">
            <a:spLocks noChangeArrowheads="1"/>
          </p:cNvSpPr>
          <p:nvPr/>
        </p:nvSpPr>
        <p:spPr bwMode="auto">
          <a:xfrm>
            <a:off x="2822575" y="992188"/>
            <a:ext cx="533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sz="1200" i="1" dirty="0">
                <a:solidFill>
                  <a:srgbClr val="7030A0"/>
                </a:solidFill>
                <a:latin typeface="Calibri" panose="020F0502020204030204" pitchFamily="34" charset="0"/>
                <a:cs typeface="Calibri" panose="020F0502020204030204" pitchFamily="34" charset="0"/>
              </a:rPr>
              <a:t>Décalaminant Injecteurs</a:t>
            </a:r>
            <a:endParaRPr lang="nl-BE" altLang="nl-BE" sz="1200" i="1" dirty="0">
              <a:solidFill>
                <a:srgbClr val="7030A0"/>
              </a:solidFill>
              <a:latin typeface="Calibri" panose="020F0502020204030204" pitchFamily="34" charset="0"/>
              <a:cs typeface="Calibri" panose="020F0502020204030204" pitchFamily="34" charset="0"/>
            </a:endParaRPr>
          </a:p>
        </p:txBody>
      </p:sp>
      <p:sp>
        <p:nvSpPr>
          <p:cNvPr id="43" name="TextBox 1">
            <a:extLst>
              <a:ext uri="{FF2B5EF4-FFF2-40B4-BE49-F238E27FC236}">
                <a16:creationId xmlns:a16="http://schemas.microsoft.com/office/drawing/2014/main" id="{163C8D8F-AC46-4751-A728-B06E305A5438}"/>
              </a:ext>
            </a:extLst>
          </p:cNvPr>
          <p:cNvSpPr txBox="1"/>
          <p:nvPr/>
        </p:nvSpPr>
        <p:spPr>
          <a:xfrm>
            <a:off x="915988" y="5661248"/>
            <a:ext cx="4520108" cy="261610"/>
          </a:xfrm>
          <a:prstGeom prst="rect">
            <a:avLst/>
          </a:prstGeom>
          <a:noFill/>
        </p:spPr>
        <p:txBody>
          <a:bodyPr wrap="square">
            <a:spAutoFit/>
          </a:bodyPr>
          <a:lstStyle/>
          <a:p>
            <a:r>
              <a:rPr lang="es-ES_tradnl" sz="1100" dirty="0">
                <a:latin typeface="Calibri" panose="020F0502020204030204" pitchFamily="34" charset="0"/>
                <a:cs typeface="Calibri" panose="020F0502020204030204" pitchFamily="34" charset="0"/>
              </a:rPr>
              <a:t>PN </a:t>
            </a:r>
            <a:r>
              <a:rPr lang="es-ES" sz="1100" dirty="0">
                <a:latin typeface="Calibri" panose="020F0502020204030204" pitchFamily="34" charset="0"/>
                <a:cs typeface="Calibri" panose="020F0502020204030204" pitchFamily="34" charset="0"/>
              </a:rPr>
              <a:t>14355 – 12x500 ml aérosol – EN/FR/ES/PT/IT/NL/DE/EL</a:t>
            </a:r>
            <a:endParaRPr lang="nl-BE" sz="1100" dirty="0">
              <a:latin typeface="Calibri" panose="020F0502020204030204" pitchFamily="34" charset="0"/>
              <a:cs typeface="Calibri" panose="020F0502020204030204" pitchFamily="34" charset="0"/>
            </a:endParaRPr>
          </a:p>
        </p:txBody>
      </p:sp>
      <p:pic>
        <p:nvPicPr>
          <p:cNvPr id="10" name="Afbeelding 9">
            <a:extLst>
              <a:ext uri="{FF2B5EF4-FFF2-40B4-BE49-F238E27FC236}">
                <a16:creationId xmlns:a16="http://schemas.microsoft.com/office/drawing/2014/main" id="{B80F9256-3B58-46EC-9508-8D0659A93CF7}"/>
              </a:ext>
            </a:extLst>
          </p:cNvPr>
          <p:cNvPicPr>
            <a:picLocks noChangeAspect="1"/>
          </p:cNvPicPr>
          <p:nvPr/>
        </p:nvPicPr>
        <p:blipFill>
          <a:blip r:embed="rId2"/>
          <a:stretch>
            <a:fillRect/>
          </a:stretch>
        </p:blipFill>
        <p:spPr>
          <a:xfrm>
            <a:off x="1115616" y="765175"/>
            <a:ext cx="1291272" cy="4880338"/>
          </a:xfrm>
          <a:prstGeom prst="rect">
            <a:avLst/>
          </a:prstGeom>
        </p:spPr>
      </p:pic>
      <p:sp>
        <p:nvSpPr>
          <p:cNvPr id="21" name="Ovaal 20">
            <a:extLst>
              <a:ext uri="{FF2B5EF4-FFF2-40B4-BE49-F238E27FC236}">
                <a16:creationId xmlns:a16="http://schemas.microsoft.com/office/drawing/2014/main" id="{4BB83A9A-627E-40F1-8758-5BE5D7048ACF}"/>
              </a:ext>
            </a:extLst>
          </p:cNvPr>
          <p:cNvSpPr/>
          <p:nvPr/>
        </p:nvSpPr>
        <p:spPr bwMode="auto">
          <a:xfrm>
            <a:off x="7746072" y="404664"/>
            <a:ext cx="773113" cy="773113"/>
          </a:xfrm>
          <a:prstGeom prst="ellipse">
            <a:avLst/>
          </a:prstGeom>
          <a:solidFill>
            <a:srgbClr val="FF9933"/>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2" name="Tekstvak 21">
            <a:extLst>
              <a:ext uri="{FF2B5EF4-FFF2-40B4-BE49-F238E27FC236}">
                <a16:creationId xmlns:a16="http://schemas.microsoft.com/office/drawing/2014/main" id="{4E5A8C93-1B68-4C08-B5E6-5D4068FDDABF}"/>
              </a:ext>
            </a:extLst>
          </p:cNvPr>
          <p:cNvSpPr txBox="1"/>
          <p:nvPr/>
        </p:nvSpPr>
        <p:spPr>
          <a:xfrm>
            <a:off x="7717186" y="644729"/>
            <a:ext cx="847027" cy="276999"/>
          </a:xfrm>
          <a:prstGeom prst="rect">
            <a:avLst/>
          </a:prstGeom>
          <a:noFill/>
        </p:spPr>
        <p:txBody>
          <a:bodyPr wrap="none" rtlCol="0">
            <a:spAutoFit/>
          </a:bodyPr>
          <a:lstStyle/>
          <a:p>
            <a:r>
              <a:rPr lang="nl-BE" sz="1200" b="1" dirty="0">
                <a:solidFill>
                  <a:schemeClr val="bg1"/>
                </a:solidFill>
                <a:latin typeface="Calibri" panose="020F0502020204030204" pitchFamily="34" charset="0"/>
                <a:cs typeface="Calibri" panose="020F0502020204030204" pitchFamily="34" charset="0"/>
              </a:rPr>
              <a:t>NOUVEAU</a:t>
            </a:r>
          </a:p>
        </p:txBody>
      </p:sp>
      <p:sp>
        <p:nvSpPr>
          <p:cNvPr id="23" name="TextBox 1">
            <a:extLst>
              <a:ext uri="{FF2B5EF4-FFF2-40B4-BE49-F238E27FC236}">
                <a16:creationId xmlns:a16="http://schemas.microsoft.com/office/drawing/2014/main" id="{84D2B1CF-D36B-4856-BC61-E853F6AC6207}"/>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Produits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d’atelier</a:t>
            </a:r>
            <a:endParaRPr lang="nl-BE" b="1" dirty="0">
              <a:solidFill>
                <a:schemeClr val="bg2">
                  <a:lumMod val="25000"/>
                </a:schemeClr>
              </a:solidFill>
              <a:latin typeface="Calibri" panose="020F0502020204030204" pitchFamily="34" charset="0"/>
            </a:endParaRPr>
          </a:p>
        </p:txBody>
      </p:sp>
      <p:sp>
        <p:nvSpPr>
          <p:cNvPr id="24" name="TextBox 1">
            <a:extLst>
              <a:ext uri="{FF2B5EF4-FFF2-40B4-BE49-F238E27FC236}">
                <a16:creationId xmlns:a16="http://schemas.microsoft.com/office/drawing/2014/main" id="{C302362A-E4DA-4749-99E7-79B5A36189AA}"/>
              </a:ext>
            </a:extLst>
          </p:cNvPr>
          <p:cNvSpPr txBox="1"/>
          <p:nvPr/>
        </p:nvSpPr>
        <p:spPr>
          <a:xfrm rot="16200000">
            <a:off x="-1278642" y="2301909"/>
            <a:ext cx="3782838" cy="461665"/>
          </a:xfrm>
          <a:prstGeom prst="rect">
            <a:avLst/>
          </a:prstGeom>
          <a:noFill/>
        </p:spPr>
        <p:txBody>
          <a:bodyPr wrap="square">
            <a:spAutoFit/>
          </a:bodyPr>
          <a:lstStyle/>
          <a:p>
            <a:pPr>
              <a:defRPr/>
            </a:pPr>
            <a:r>
              <a:rPr lang="nl-BE" b="1" dirty="0">
                <a:solidFill>
                  <a:schemeClr val="bg2">
                    <a:lumMod val="25000"/>
                  </a:schemeClr>
                </a:solidFill>
                <a:latin typeface="Calibri" panose="020F0502020204030204" pitchFamily="34" charset="0"/>
              </a:rPr>
              <a:t>MÉCANIQUE ET ENTRETIEN</a:t>
            </a:r>
          </a:p>
        </p:txBody>
      </p:sp>
      <p:sp>
        <p:nvSpPr>
          <p:cNvPr id="25" name="Rechthoek: afgeronde hoeken 24">
            <a:hlinkClick r:id="rId3" action="ppaction://hlinksldjump"/>
            <a:extLst>
              <a:ext uri="{FF2B5EF4-FFF2-40B4-BE49-F238E27FC236}">
                <a16:creationId xmlns:a16="http://schemas.microsoft.com/office/drawing/2014/main" id="{16AF0B9B-3695-45BA-BE2E-142602E9B704}"/>
              </a:ext>
            </a:extLst>
          </p:cNvPr>
          <p:cNvSpPr/>
          <p:nvPr/>
        </p:nvSpPr>
        <p:spPr bwMode="auto">
          <a:xfrm>
            <a:off x="6012161" y="5589240"/>
            <a:ext cx="1634828" cy="246062"/>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6" name="TextBox 1">
            <a:hlinkClick r:id="rId4" action="ppaction://hlinksldjump"/>
            <a:extLst>
              <a:ext uri="{FF2B5EF4-FFF2-40B4-BE49-F238E27FC236}">
                <a16:creationId xmlns:a16="http://schemas.microsoft.com/office/drawing/2014/main" id="{CAC80323-A745-4C46-80FC-A8481BF34F6F}"/>
              </a:ext>
            </a:extLst>
          </p:cNvPr>
          <p:cNvSpPr txBox="1">
            <a:spLocks noChangeArrowheads="1"/>
          </p:cNvSpPr>
          <p:nvPr/>
        </p:nvSpPr>
        <p:spPr bwMode="auto">
          <a:xfrm>
            <a:off x="6156176" y="5589432"/>
            <a:ext cx="16220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produits</a:t>
            </a:r>
            <a:r>
              <a:rPr lang="nl-BE" altLang="nl-BE" sz="1000" b="1" dirty="0">
                <a:solidFill>
                  <a:schemeClr val="bg1"/>
                </a:solidFill>
                <a:latin typeface="Calibri" panose="020F0502020204030204" pitchFamily="34" charset="0"/>
              </a:rPr>
              <a:t> </a:t>
            </a:r>
            <a:r>
              <a:rPr lang="nl-BE" altLang="nl-BE" sz="1000" b="1" dirty="0" err="1">
                <a:solidFill>
                  <a:schemeClr val="bg1"/>
                </a:solidFill>
                <a:latin typeface="Calibri" panose="020F0502020204030204" pitchFamily="34" charset="0"/>
              </a:rPr>
              <a:t>d’atelier</a:t>
            </a:r>
            <a:endParaRPr lang="nl-BE" altLang="nl-BE" sz="1000" b="1" dirty="0">
              <a:solidFill>
                <a:schemeClr val="bg1"/>
              </a:solidFill>
              <a:latin typeface="Calibri" panose="020F0502020204030204" pitchFamily="34" charset="0"/>
            </a:endParaRPr>
          </a:p>
        </p:txBody>
      </p:sp>
      <p:sp>
        <p:nvSpPr>
          <p:cNvPr id="27" name="Gelijkbenige driehoek 26">
            <a:extLst>
              <a:ext uri="{FF2B5EF4-FFF2-40B4-BE49-F238E27FC236}">
                <a16:creationId xmlns:a16="http://schemas.microsoft.com/office/drawing/2014/main" id="{E711F895-2A6E-49ED-ABC6-A4A679CAA895}"/>
              </a:ext>
            </a:extLst>
          </p:cNvPr>
          <p:cNvSpPr>
            <a:spLocks noChangeArrowheads="1"/>
          </p:cNvSpPr>
          <p:nvPr/>
        </p:nvSpPr>
        <p:spPr bwMode="auto">
          <a:xfrm rot="5400000">
            <a:off x="6084049" y="5656014"/>
            <a:ext cx="144251" cy="124829"/>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8" name="Gelijkbenige driehoek 27">
            <a:extLst>
              <a:ext uri="{FF2B5EF4-FFF2-40B4-BE49-F238E27FC236}">
                <a16:creationId xmlns:a16="http://schemas.microsoft.com/office/drawing/2014/main" id="{6A0804E6-7036-4B86-9B23-B124E0F5A4B2}"/>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9" name="Gelijkbenige driehoek 28">
            <a:extLst>
              <a:ext uri="{FF2B5EF4-FFF2-40B4-BE49-F238E27FC236}">
                <a16:creationId xmlns:a16="http://schemas.microsoft.com/office/drawing/2014/main" id="{02381D6C-14F0-452C-A9B4-65F217D97636}"/>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0" name="Gelijkbenige driehoek 47">
            <a:extLst>
              <a:ext uri="{FF2B5EF4-FFF2-40B4-BE49-F238E27FC236}">
                <a16:creationId xmlns:a16="http://schemas.microsoft.com/office/drawing/2014/main" id="{2C71E910-6DCE-4C1C-A889-273343448C14}"/>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1" name="Groep 8">
            <a:extLst>
              <a:ext uri="{FF2B5EF4-FFF2-40B4-BE49-F238E27FC236}">
                <a16:creationId xmlns:a16="http://schemas.microsoft.com/office/drawing/2014/main" id="{7DC349C2-485C-4CCC-B656-D389B73205B2}"/>
              </a:ext>
            </a:extLst>
          </p:cNvPr>
          <p:cNvGrpSpPr>
            <a:grpSpLocks/>
          </p:cNvGrpSpPr>
          <p:nvPr/>
        </p:nvGrpSpPr>
        <p:grpSpPr bwMode="auto">
          <a:xfrm>
            <a:off x="7694613" y="5589240"/>
            <a:ext cx="1341437" cy="247650"/>
            <a:chOff x="7694316" y="5629464"/>
            <a:chExt cx="1342180" cy="247015"/>
          </a:xfrm>
        </p:grpSpPr>
        <p:sp>
          <p:nvSpPr>
            <p:cNvPr id="32" name="Rechthoek: afgeronde hoeken 31">
              <a:hlinkClick r:id="rId5" action="ppaction://hlinksldjump"/>
              <a:extLst>
                <a:ext uri="{FF2B5EF4-FFF2-40B4-BE49-F238E27FC236}">
                  <a16:creationId xmlns:a16="http://schemas.microsoft.com/office/drawing/2014/main" id="{9B8CDA3D-51CF-4FB2-9852-E79713C3DA3F}"/>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44" name="TextBox 1">
              <a:hlinkClick r:id="rId5" action="ppaction://hlinksldjump"/>
              <a:extLst>
                <a:ext uri="{FF2B5EF4-FFF2-40B4-BE49-F238E27FC236}">
                  <a16:creationId xmlns:a16="http://schemas.microsoft.com/office/drawing/2014/main" id="{E138EAF3-E9BF-4008-86C5-40C45505A876}"/>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45" name="Gelijkbenige driehoek 44">
              <a:extLst>
                <a:ext uri="{FF2B5EF4-FFF2-40B4-BE49-F238E27FC236}">
                  <a16:creationId xmlns:a16="http://schemas.microsoft.com/office/drawing/2014/main" id="{4DFBC3FC-5B57-4964-B2BB-1C2AD2944FF1}"/>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Tree>
    <p:extLst>
      <p:ext uri="{BB962C8B-B14F-4D97-AF65-F5344CB8AC3E}">
        <p14:creationId xmlns:p14="http://schemas.microsoft.com/office/powerpoint/2010/main" val="6493336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hthoek 15">
            <a:extLst>
              <a:ext uri="{FF2B5EF4-FFF2-40B4-BE49-F238E27FC236}">
                <a16:creationId xmlns:a16="http://schemas.microsoft.com/office/drawing/2014/main" id="{C113F440-0C09-49EB-AD95-6C0CAE364530}"/>
              </a:ext>
            </a:extLst>
          </p:cNvPr>
          <p:cNvSpPr>
            <a:spLocks noChangeArrowheads="1"/>
          </p:cNvSpPr>
          <p:nvPr/>
        </p:nvSpPr>
        <p:spPr bwMode="auto">
          <a:xfrm>
            <a:off x="398463" y="749300"/>
            <a:ext cx="428625" cy="5127625"/>
          </a:xfrm>
          <a:prstGeom prst="rect">
            <a:avLst/>
          </a:prstGeom>
          <a:solidFill>
            <a:srgbClr val="F2B800"/>
          </a:solidFill>
          <a:ln>
            <a:noFill/>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1750" name="TextBox 1">
            <a:extLst>
              <a:ext uri="{FF2B5EF4-FFF2-40B4-BE49-F238E27FC236}">
                <a16:creationId xmlns:a16="http://schemas.microsoft.com/office/drawing/2014/main" id="{3E441288-F541-4B22-B5BB-E227071EE2AF}"/>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dirty="0">
                <a:solidFill>
                  <a:srgbClr val="7030A0"/>
                </a:solidFill>
                <a:latin typeface="Calibri" panose="020F0502020204030204" pitchFamily="34" charset="0"/>
              </a:rPr>
              <a:t>WYNN’S GASKET MAKER</a:t>
            </a:r>
          </a:p>
        </p:txBody>
      </p:sp>
      <p:sp>
        <p:nvSpPr>
          <p:cNvPr id="31751" name="TextBox 1">
            <a:extLst>
              <a:ext uri="{FF2B5EF4-FFF2-40B4-BE49-F238E27FC236}">
                <a16:creationId xmlns:a16="http://schemas.microsoft.com/office/drawing/2014/main" id="{C37FA59A-4106-4114-98A4-09F5707D5B77}"/>
              </a:ext>
            </a:extLst>
          </p:cNvPr>
          <p:cNvSpPr txBox="1">
            <a:spLocks noChangeArrowheads="1"/>
          </p:cNvSpPr>
          <p:nvPr/>
        </p:nvSpPr>
        <p:spPr bwMode="auto">
          <a:xfrm>
            <a:off x="2822575" y="1318697"/>
            <a:ext cx="6070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nl-BE" sz="1200" dirty="0" err="1">
                <a:latin typeface="Calibri" panose="020F0502020204030204" pitchFamily="34" charset="0"/>
                <a:cs typeface="Calibri" panose="020F0502020204030204" pitchFamily="34" charset="0"/>
              </a:rPr>
              <a:t>Wynn’s</a:t>
            </a:r>
            <a:r>
              <a:rPr lang="nl-BE" sz="1200" dirty="0">
                <a:latin typeface="Calibri" panose="020F0502020204030204" pitchFamily="34" charset="0"/>
                <a:cs typeface="Calibri" panose="020F0502020204030204" pitchFamily="34" charset="0"/>
              </a:rPr>
              <a:t> Red </a:t>
            </a:r>
            <a:r>
              <a:rPr lang="nl-BE" sz="1200" dirty="0" err="1">
                <a:latin typeface="Calibri" panose="020F0502020204030204" pitchFamily="34" charset="0"/>
                <a:cs typeface="Calibri" panose="020F0502020204030204" pitchFamily="34" charset="0"/>
              </a:rPr>
              <a:t>Gasket</a:t>
            </a:r>
            <a:r>
              <a:rPr lang="nl-BE" sz="1200" dirty="0">
                <a:latin typeface="Calibri" panose="020F0502020204030204" pitchFamily="34" charset="0"/>
                <a:cs typeface="Calibri" panose="020F0502020204030204" pitchFamily="34" charset="0"/>
              </a:rPr>
              <a:t> Maker </a:t>
            </a:r>
            <a:r>
              <a:rPr lang="nl-BE" sz="1200" dirty="0" err="1">
                <a:latin typeface="Calibri" panose="020F0502020204030204" pitchFamily="34" charset="0"/>
                <a:cs typeface="Calibri" panose="020F0502020204030204" pitchFamily="34" charset="0"/>
              </a:rPr>
              <a:t>est</a:t>
            </a:r>
            <a:r>
              <a:rPr lang="nl-BE" sz="1200" dirty="0">
                <a:latin typeface="Calibri" panose="020F0502020204030204" pitchFamily="34" charset="0"/>
                <a:cs typeface="Calibri" panose="020F0502020204030204" pitchFamily="34" charset="0"/>
              </a:rPr>
              <a:t> </a:t>
            </a:r>
            <a:r>
              <a:rPr lang="nl-BE" sz="1200" dirty="0" err="1">
                <a:latin typeface="Calibri" panose="020F0502020204030204" pitchFamily="34" charset="0"/>
                <a:cs typeface="Calibri" panose="020F0502020204030204" pitchFamily="34" charset="0"/>
              </a:rPr>
              <a:t>un</a:t>
            </a:r>
            <a:r>
              <a:rPr lang="nl-BE" sz="1200" dirty="0">
                <a:latin typeface="Calibri" panose="020F0502020204030204" pitchFamily="34" charset="0"/>
                <a:cs typeface="Calibri" panose="020F0502020204030204" pitchFamily="34" charset="0"/>
              </a:rPr>
              <a:t> </a:t>
            </a:r>
            <a:r>
              <a:rPr lang="nl-BE" sz="1200" dirty="0" err="1">
                <a:latin typeface="Calibri" panose="020F0502020204030204" pitchFamily="34" charset="0"/>
                <a:cs typeface="Calibri" panose="020F0502020204030204" pitchFamily="34" charset="0"/>
              </a:rPr>
              <a:t>mastic</a:t>
            </a:r>
            <a:r>
              <a:rPr lang="nl-BE" sz="1200" dirty="0">
                <a:latin typeface="Calibri" panose="020F0502020204030204" pitchFamily="34" charset="0"/>
                <a:cs typeface="Calibri" panose="020F0502020204030204" pitchFamily="34" charset="0"/>
              </a:rPr>
              <a:t> </a:t>
            </a:r>
            <a:r>
              <a:rPr lang="nl-BE" sz="1200" dirty="0" err="1">
                <a:latin typeface="Calibri" panose="020F0502020204030204" pitchFamily="34" charset="0"/>
                <a:cs typeface="Calibri" panose="020F0502020204030204" pitchFamily="34" charset="0"/>
              </a:rPr>
              <a:t>adhésif</a:t>
            </a:r>
            <a:r>
              <a:rPr lang="nl-BE" sz="1200" dirty="0">
                <a:latin typeface="Calibri" panose="020F0502020204030204" pitchFamily="34" charset="0"/>
                <a:cs typeface="Calibri" panose="020F0502020204030204" pitchFamily="34" charset="0"/>
              </a:rPr>
              <a:t> </a:t>
            </a:r>
            <a:r>
              <a:rPr lang="nl-BE" sz="1200" dirty="0" err="1">
                <a:latin typeface="Calibri" panose="020F0502020204030204" pitchFamily="34" charset="0"/>
                <a:cs typeface="Calibri" panose="020F0502020204030204" pitchFamily="34" charset="0"/>
              </a:rPr>
              <a:t>flexible</a:t>
            </a:r>
            <a:r>
              <a:rPr lang="nl-BE" sz="1200" dirty="0">
                <a:latin typeface="Calibri" panose="020F0502020204030204" pitchFamily="34" charset="0"/>
                <a:cs typeface="Calibri" panose="020F0502020204030204" pitchFamily="34" charset="0"/>
              </a:rPr>
              <a:t>, </a:t>
            </a:r>
            <a:r>
              <a:rPr lang="fr-FR" sz="1200" dirty="0">
                <a:latin typeface="Calibri" panose="020F0502020204030204" pitchFamily="34" charset="0"/>
                <a:cs typeface="Calibri" panose="020F0502020204030204" pitchFamily="34" charset="0"/>
              </a:rPr>
              <a:t>étanche à l’eau et résistant aux hautes températures. C’est un produit à base de </a:t>
            </a:r>
            <a:r>
              <a:rPr lang="fr-FR" sz="1200" dirty="0" err="1">
                <a:latin typeface="Calibri" panose="020F0502020204030204" pitchFamily="34" charset="0"/>
                <a:cs typeface="Calibri" panose="020F0502020204030204" pitchFamily="34" charset="0"/>
              </a:rPr>
              <a:t>polysiloxane</a:t>
            </a:r>
            <a:r>
              <a:rPr lang="fr-FR" sz="1200" dirty="0">
                <a:latin typeface="Calibri" panose="020F0502020204030204" pitchFamily="34" charset="0"/>
                <a:cs typeface="Calibri" panose="020F0502020204030204" pitchFamily="34" charset="0"/>
              </a:rPr>
              <a:t> dans une cartouche sous pression pour faire des joints d’une manière rapide et </a:t>
            </a:r>
            <a:r>
              <a:rPr lang="nl-BE" sz="1200" dirty="0" err="1">
                <a:latin typeface="Calibri" panose="020F0502020204030204" pitchFamily="34" charset="0"/>
                <a:cs typeface="Calibri" panose="020F0502020204030204" pitchFamily="34" charset="0"/>
              </a:rPr>
              <a:t>facile</a:t>
            </a:r>
            <a:r>
              <a:rPr lang="nl-BE" sz="1200" dirty="0">
                <a:latin typeface="Calibri" panose="020F0502020204030204" pitchFamily="34" charset="0"/>
                <a:cs typeface="Calibri" panose="020F0502020204030204" pitchFamily="34" charset="0"/>
              </a:rPr>
              <a:t>.</a:t>
            </a:r>
            <a:endParaRPr lang="nl-BE" altLang="nl-BE" sz="1200" dirty="0">
              <a:latin typeface="Calibri" panose="020F0502020204030204" pitchFamily="34" charset="0"/>
              <a:cs typeface="Calibri" panose="020F0502020204030204" pitchFamily="34" charset="0"/>
            </a:endParaRPr>
          </a:p>
        </p:txBody>
      </p:sp>
      <p:sp>
        <p:nvSpPr>
          <p:cNvPr id="31752" name="TextBox 1">
            <a:extLst>
              <a:ext uri="{FF2B5EF4-FFF2-40B4-BE49-F238E27FC236}">
                <a16:creationId xmlns:a16="http://schemas.microsoft.com/office/drawing/2014/main" id="{A8963296-BA54-40EF-9A96-13D8270FAA98}"/>
              </a:ext>
            </a:extLst>
          </p:cNvPr>
          <p:cNvSpPr txBox="1">
            <a:spLocks noChangeArrowheads="1"/>
          </p:cNvSpPr>
          <p:nvPr/>
        </p:nvSpPr>
        <p:spPr bwMode="auto">
          <a:xfrm>
            <a:off x="2806700" y="1993971"/>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31753" name="TextBox 1">
            <a:extLst>
              <a:ext uri="{FF2B5EF4-FFF2-40B4-BE49-F238E27FC236}">
                <a16:creationId xmlns:a16="http://schemas.microsoft.com/office/drawing/2014/main" id="{0BD4D5AC-F0D2-4CFA-90AC-F38CFA448947}"/>
              </a:ext>
            </a:extLst>
          </p:cNvPr>
          <p:cNvSpPr txBox="1">
            <a:spLocks noChangeArrowheads="1"/>
          </p:cNvSpPr>
          <p:nvPr/>
        </p:nvSpPr>
        <p:spPr bwMode="auto">
          <a:xfrm>
            <a:off x="2822575" y="2164619"/>
            <a:ext cx="6070600"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Résiste aux huiles, liquides de transmissions, à l’eau, l’antigel, la graisse, fumées et gaz </a:t>
            </a:r>
            <a:r>
              <a:rPr lang="nl-BE" sz="1100" dirty="0" err="1">
                <a:latin typeface="Calibri" panose="020F0502020204030204" pitchFamily="34" charset="0"/>
                <a:cs typeface="Calibri" panose="020F0502020204030204" pitchFamily="34" charset="0"/>
              </a:rPr>
              <a:t>chauds</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toxiques</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Remplace les joints en liège, en feutre, en papier et en caoutchouc.</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Résiste aux températures basses jusqu’à -40°C (en continu) et aux hautes températures jusqu’à 232°C (en continu) et 260°C (par intermittence).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N’altère pas les sondes électroniques ni les pots d’échappement catalytiques.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Resserrage n’est pas nécessaire après le durcissement à </a:t>
            </a:r>
            <a:r>
              <a:rPr lang="fr-FR" sz="1100" dirty="0" err="1">
                <a:latin typeface="Calibri" panose="020F0502020204030204" pitchFamily="34" charset="0"/>
                <a:cs typeface="Calibri" panose="020F0502020204030204" pitchFamily="34" charset="0"/>
              </a:rPr>
              <a:t>coeur</a:t>
            </a:r>
            <a:r>
              <a:rPr lang="fr-FR"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Pas de mélange (un seul composant).</a:t>
            </a:r>
            <a:endParaRPr lang="nl-BE" altLang="nl-BE" sz="1100" dirty="0">
              <a:latin typeface="Calibri" panose="020F0502020204030204" pitchFamily="34" charset="0"/>
              <a:cs typeface="Calibri" panose="020F0502020204030204" pitchFamily="34" charset="0"/>
            </a:endParaRPr>
          </a:p>
        </p:txBody>
      </p:sp>
      <p:sp>
        <p:nvSpPr>
          <p:cNvPr id="31756" name="TextBox 1">
            <a:extLst>
              <a:ext uri="{FF2B5EF4-FFF2-40B4-BE49-F238E27FC236}">
                <a16:creationId xmlns:a16="http://schemas.microsoft.com/office/drawing/2014/main" id="{F8C890C6-6C5F-4596-8DAB-ECC666AB17D8}"/>
              </a:ext>
            </a:extLst>
          </p:cNvPr>
          <p:cNvSpPr txBox="1">
            <a:spLocks noChangeArrowheads="1"/>
          </p:cNvSpPr>
          <p:nvPr/>
        </p:nvSpPr>
        <p:spPr bwMode="auto">
          <a:xfrm>
            <a:off x="2808584" y="3798218"/>
            <a:ext cx="111534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31757" name="TextBox 1">
            <a:extLst>
              <a:ext uri="{FF2B5EF4-FFF2-40B4-BE49-F238E27FC236}">
                <a16:creationId xmlns:a16="http://schemas.microsoft.com/office/drawing/2014/main" id="{B895237F-0078-4184-9B84-8E50C36445AB}"/>
              </a:ext>
            </a:extLst>
          </p:cNvPr>
          <p:cNvSpPr txBox="1">
            <a:spLocks noChangeArrowheads="1"/>
          </p:cNvSpPr>
          <p:nvPr/>
        </p:nvSpPr>
        <p:spPr bwMode="auto">
          <a:xfrm>
            <a:off x="2814988" y="3994377"/>
            <a:ext cx="6149625" cy="137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Idéal pour remplacer les joints des pièces moteur (comme le couvre-culasse, des carters de transmission et d’huile, de la pompe à eau, du logement du thermostat), d’appareils d’éclairage, installations de chauffage, climatisation, de la carrosserie, fours industriels, cuisinières, l’enduit de fenêtres et convient aussi pour de </a:t>
            </a:r>
            <a:r>
              <a:rPr lang="nl-BE" sz="1100" dirty="0" err="1">
                <a:latin typeface="Calibri" panose="020F0502020204030204" pitchFamily="34" charset="0"/>
                <a:cs typeface="Calibri" panose="020F0502020204030204" pitchFamily="34" charset="0"/>
              </a:rPr>
              <a:t>nombreuses</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autres</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applications</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Ne pas utiliser sur les joints de culasse et ne doit pas être en contact permanent avec </a:t>
            </a:r>
            <a:r>
              <a:rPr lang="nl-BE" sz="1100" dirty="0" err="1">
                <a:latin typeface="Calibri" panose="020F0502020204030204" pitchFamily="34" charset="0"/>
                <a:cs typeface="Calibri" panose="020F0502020204030204" pitchFamily="34" charset="0"/>
              </a:rPr>
              <a:t>l’essence</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Ne pas utiliser pour des joints plus profonds que 10 </a:t>
            </a:r>
            <a:r>
              <a:rPr lang="fr-FR" sz="1100" dirty="0" err="1">
                <a:latin typeface="Calibri" panose="020F0502020204030204" pitchFamily="34" charset="0"/>
                <a:cs typeface="Calibri" panose="020F0502020204030204" pitchFamily="34" charset="0"/>
              </a:rPr>
              <a:t>mm.</a:t>
            </a:r>
            <a:endParaRPr lang="fr-FR" sz="1100" dirty="0">
              <a:latin typeface="Calibri" panose="020F0502020204030204" pitchFamily="34" charset="0"/>
              <a:cs typeface="Calibri" panose="020F0502020204030204" pitchFamily="34" charset="0"/>
            </a:endParaRP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Eviter le contact avec des nettoyants à base de solvant pendant le durcissement.</a:t>
            </a:r>
            <a:endParaRPr lang="nl-NL" altLang="nl-BE" sz="1100" dirty="0">
              <a:latin typeface="Calibri" panose="020F0502020204030204" pitchFamily="34" charset="0"/>
              <a:cs typeface="Calibri" panose="020F0502020204030204" pitchFamily="34" charset="0"/>
            </a:endParaRPr>
          </a:p>
        </p:txBody>
      </p:sp>
      <p:sp>
        <p:nvSpPr>
          <p:cNvPr id="31758" name="TextBox 1">
            <a:extLst>
              <a:ext uri="{FF2B5EF4-FFF2-40B4-BE49-F238E27FC236}">
                <a16:creationId xmlns:a16="http://schemas.microsoft.com/office/drawing/2014/main" id="{B94AAFED-A7AE-4A92-BCAC-3FB2A2632B58}"/>
              </a:ext>
            </a:extLst>
          </p:cNvPr>
          <p:cNvSpPr txBox="1">
            <a:spLocks noChangeArrowheads="1"/>
          </p:cNvSpPr>
          <p:nvPr/>
        </p:nvSpPr>
        <p:spPr bwMode="auto">
          <a:xfrm>
            <a:off x="2822575" y="992188"/>
            <a:ext cx="533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sz="1200" i="1" dirty="0">
                <a:solidFill>
                  <a:srgbClr val="7030A0"/>
                </a:solidFill>
                <a:latin typeface="Calibri" panose="020F0502020204030204" pitchFamily="34" charset="0"/>
                <a:cs typeface="Calibri" panose="020F0502020204030204" pitchFamily="34" charset="0"/>
              </a:rPr>
              <a:t>Joint Instantané</a:t>
            </a:r>
            <a:endParaRPr lang="nl-BE" altLang="nl-BE" sz="1200" i="1" dirty="0">
              <a:solidFill>
                <a:srgbClr val="7030A0"/>
              </a:solidFill>
              <a:latin typeface="Calibri" panose="020F0502020204030204" pitchFamily="34" charset="0"/>
              <a:cs typeface="Calibri" panose="020F0502020204030204" pitchFamily="34" charset="0"/>
            </a:endParaRPr>
          </a:p>
        </p:txBody>
      </p:sp>
      <p:sp>
        <p:nvSpPr>
          <p:cNvPr id="23" name="TextBox 1">
            <a:extLst>
              <a:ext uri="{FF2B5EF4-FFF2-40B4-BE49-F238E27FC236}">
                <a16:creationId xmlns:a16="http://schemas.microsoft.com/office/drawing/2014/main" id="{5EB35E68-901D-4247-B24C-4F2975ED7B11}"/>
              </a:ext>
            </a:extLst>
          </p:cNvPr>
          <p:cNvSpPr txBox="1"/>
          <p:nvPr/>
        </p:nvSpPr>
        <p:spPr>
          <a:xfrm>
            <a:off x="915988" y="5445224"/>
            <a:ext cx="4520108" cy="430887"/>
          </a:xfrm>
          <a:prstGeom prst="rect">
            <a:avLst/>
          </a:prstGeom>
          <a:noFill/>
        </p:spPr>
        <p:txBody>
          <a:bodyPr wrap="square">
            <a:spAutoFit/>
          </a:bodyPr>
          <a:lstStyle/>
          <a:p>
            <a:pPr>
              <a:defRPr/>
            </a:pPr>
            <a:r>
              <a:rPr lang="nl-BE" sz="1100" dirty="0" err="1">
                <a:latin typeface="Calibri" panose="020F0502020204030204" pitchFamily="34" charset="0"/>
                <a:cs typeface="Calibri" panose="020F0502020204030204" pitchFamily="34" charset="0"/>
              </a:rPr>
              <a:t>Noir</a:t>
            </a:r>
            <a:r>
              <a:rPr lang="nl-BE" sz="1100" dirty="0">
                <a:latin typeface="Calibri" panose="020F0502020204030204" pitchFamily="34" charset="0"/>
                <a:cs typeface="Calibri" panose="020F0502020204030204" pitchFamily="34" charset="0"/>
              </a:rPr>
              <a:t>: PN 57680 – 12x200 ml – EN/FR/NL/DE</a:t>
            </a:r>
          </a:p>
          <a:p>
            <a:pPr>
              <a:defRPr/>
            </a:pPr>
            <a:r>
              <a:rPr lang="nl-BE" sz="1100" dirty="0">
                <a:latin typeface="Calibri" panose="020F0502020204030204" pitchFamily="34" charset="0"/>
                <a:cs typeface="Calibri" panose="020F0502020204030204" pitchFamily="34" charset="0"/>
              </a:rPr>
              <a:t>Rouge: PN 10807 – 12x200 ml – EN/FR/NL/DE</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pic>
        <p:nvPicPr>
          <p:cNvPr id="22" name="Afbeelding 21">
            <a:extLst>
              <a:ext uri="{FF2B5EF4-FFF2-40B4-BE49-F238E27FC236}">
                <a16:creationId xmlns:a16="http://schemas.microsoft.com/office/drawing/2014/main" id="{A4D3458F-8EAA-4EE7-BFFE-10A552A04E7C}"/>
              </a:ext>
            </a:extLst>
          </p:cNvPr>
          <p:cNvPicPr>
            <a:picLocks noChangeAspect="1"/>
          </p:cNvPicPr>
          <p:nvPr/>
        </p:nvPicPr>
        <p:blipFill>
          <a:blip r:embed="rId2"/>
          <a:stretch>
            <a:fillRect/>
          </a:stretch>
        </p:blipFill>
        <p:spPr>
          <a:xfrm>
            <a:off x="971600" y="1665523"/>
            <a:ext cx="745443" cy="3504697"/>
          </a:xfrm>
          <a:prstGeom prst="rect">
            <a:avLst/>
          </a:prstGeom>
        </p:spPr>
      </p:pic>
      <p:pic>
        <p:nvPicPr>
          <p:cNvPr id="24" name="Afbeelding 23">
            <a:extLst>
              <a:ext uri="{FF2B5EF4-FFF2-40B4-BE49-F238E27FC236}">
                <a16:creationId xmlns:a16="http://schemas.microsoft.com/office/drawing/2014/main" id="{885CD2C9-9676-4778-8A14-C90FC14D38D9}"/>
              </a:ext>
            </a:extLst>
          </p:cNvPr>
          <p:cNvPicPr>
            <a:picLocks noChangeAspect="1"/>
          </p:cNvPicPr>
          <p:nvPr/>
        </p:nvPicPr>
        <p:blipFill>
          <a:blip r:embed="rId3"/>
          <a:stretch>
            <a:fillRect/>
          </a:stretch>
        </p:blipFill>
        <p:spPr>
          <a:xfrm>
            <a:off x="1810333" y="1678224"/>
            <a:ext cx="745443" cy="3504697"/>
          </a:xfrm>
          <a:prstGeom prst="rect">
            <a:avLst/>
          </a:prstGeom>
        </p:spPr>
      </p:pic>
      <p:sp>
        <p:nvSpPr>
          <p:cNvPr id="21" name="TextBox 1">
            <a:extLst>
              <a:ext uri="{FF2B5EF4-FFF2-40B4-BE49-F238E27FC236}">
                <a16:creationId xmlns:a16="http://schemas.microsoft.com/office/drawing/2014/main" id="{5CA92AA3-3397-4CF9-B7A2-2C08B7E853DA}"/>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Produits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d’atelier</a:t>
            </a:r>
            <a:endParaRPr lang="nl-BE" b="1" dirty="0">
              <a:solidFill>
                <a:schemeClr val="bg2">
                  <a:lumMod val="25000"/>
                </a:schemeClr>
              </a:solidFill>
              <a:latin typeface="Calibri" panose="020F0502020204030204" pitchFamily="34" charset="0"/>
            </a:endParaRPr>
          </a:p>
        </p:txBody>
      </p:sp>
      <p:sp>
        <p:nvSpPr>
          <p:cNvPr id="26" name="TextBox 1">
            <a:extLst>
              <a:ext uri="{FF2B5EF4-FFF2-40B4-BE49-F238E27FC236}">
                <a16:creationId xmlns:a16="http://schemas.microsoft.com/office/drawing/2014/main" id="{5D8C6424-A9DC-4FC8-A488-13E3108EE7D1}"/>
              </a:ext>
            </a:extLst>
          </p:cNvPr>
          <p:cNvSpPr txBox="1"/>
          <p:nvPr/>
        </p:nvSpPr>
        <p:spPr>
          <a:xfrm rot="16200000">
            <a:off x="-1278642" y="2301909"/>
            <a:ext cx="3782838" cy="461665"/>
          </a:xfrm>
          <a:prstGeom prst="rect">
            <a:avLst/>
          </a:prstGeom>
          <a:noFill/>
        </p:spPr>
        <p:txBody>
          <a:bodyPr wrap="square">
            <a:spAutoFit/>
          </a:bodyPr>
          <a:lstStyle/>
          <a:p>
            <a:pPr>
              <a:defRPr/>
            </a:pPr>
            <a:r>
              <a:rPr lang="nl-BE" b="1" dirty="0">
                <a:solidFill>
                  <a:schemeClr val="bg2">
                    <a:lumMod val="25000"/>
                  </a:schemeClr>
                </a:solidFill>
                <a:latin typeface="Calibri" panose="020F0502020204030204" pitchFamily="34" charset="0"/>
              </a:rPr>
              <a:t>MÉCANIQUE ET ENTRETIEN</a:t>
            </a:r>
          </a:p>
        </p:txBody>
      </p:sp>
      <p:sp>
        <p:nvSpPr>
          <p:cNvPr id="27" name="Rechthoek: afgeronde hoeken 26">
            <a:hlinkClick r:id="rId4" action="ppaction://hlinksldjump"/>
            <a:extLst>
              <a:ext uri="{FF2B5EF4-FFF2-40B4-BE49-F238E27FC236}">
                <a16:creationId xmlns:a16="http://schemas.microsoft.com/office/drawing/2014/main" id="{42131817-7500-4A1A-9DAC-6F209032A675}"/>
              </a:ext>
            </a:extLst>
          </p:cNvPr>
          <p:cNvSpPr/>
          <p:nvPr/>
        </p:nvSpPr>
        <p:spPr bwMode="auto">
          <a:xfrm>
            <a:off x="6012161" y="5589240"/>
            <a:ext cx="1634828" cy="246062"/>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9" name="TextBox 1">
            <a:hlinkClick r:id="rId5" action="ppaction://hlinksldjump"/>
            <a:extLst>
              <a:ext uri="{FF2B5EF4-FFF2-40B4-BE49-F238E27FC236}">
                <a16:creationId xmlns:a16="http://schemas.microsoft.com/office/drawing/2014/main" id="{A9D3D271-6453-412E-904D-74121ABCBB10}"/>
              </a:ext>
            </a:extLst>
          </p:cNvPr>
          <p:cNvSpPr txBox="1">
            <a:spLocks noChangeArrowheads="1"/>
          </p:cNvSpPr>
          <p:nvPr/>
        </p:nvSpPr>
        <p:spPr bwMode="auto">
          <a:xfrm>
            <a:off x="6156176" y="5589432"/>
            <a:ext cx="16220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produits</a:t>
            </a:r>
            <a:r>
              <a:rPr lang="nl-BE" altLang="nl-BE" sz="1000" b="1" dirty="0">
                <a:solidFill>
                  <a:schemeClr val="bg1"/>
                </a:solidFill>
                <a:latin typeface="Calibri" panose="020F0502020204030204" pitchFamily="34" charset="0"/>
              </a:rPr>
              <a:t> </a:t>
            </a:r>
            <a:r>
              <a:rPr lang="nl-BE" altLang="nl-BE" sz="1000" b="1" dirty="0" err="1">
                <a:solidFill>
                  <a:schemeClr val="bg1"/>
                </a:solidFill>
                <a:latin typeface="Calibri" panose="020F0502020204030204" pitchFamily="34" charset="0"/>
              </a:rPr>
              <a:t>d’atelier</a:t>
            </a:r>
            <a:endParaRPr lang="nl-BE" altLang="nl-BE" sz="1000" b="1" dirty="0">
              <a:solidFill>
                <a:schemeClr val="bg1"/>
              </a:solidFill>
              <a:latin typeface="Calibri" panose="020F0502020204030204" pitchFamily="34" charset="0"/>
            </a:endParaRPr>
          </a:p>
        </p:txBody>
      </p:sp>
      <p:sp>
        <p:nvSpPr>
          <p:cNvPr id="30" name="Gelijkbenige driehoek 26">
            <a:extLst>
              <a:ext uri="{FF2B5EF4-FFF2-40B4-BE49-F238E27FC236}">
                <a16:creationId xmlns:a16="http://schemas.microsoft.com/office/drawing/2014/main" id="{FFBB1506-F763-4F96-B73D-4867A86D0501}"/>
              </a:ext>
            </a:extLst>
          </p:cNvPr>
          <p:cNvSpPr>
            <a:spLocks noChangeArrowheads="1"/>
          </p:cNvSpPr>
          <p:nvPr/>
        </p:nvSpPr>
        <p:spPr bwMode="auto">
          <a:xfrm rot="5400000">
            <a:off x="6084049" y="5656014"/>
            <a:ext cx="144251" cy="124829"/>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1" name="Gelijkbenige driehoek 30">
            <a:extLst>
              <a:ext uri="{FF2B5EF4-FFF2-40B4-BE49-F238E27FC236}">
                <a16:creationId xmlns:a16="http://schemas.microsoft.com/office/drawing/2014/main" id="{864B938E-9877-4BCA-A99C-237AAE6EB6BB}"/>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2" name="Gelijkbenige driehoek 31">
            <a:extLst>
              <a:ext uri="{FF2B5EF4-FFF2-40B4-BE49-F238E27FC236}">
                <a16:creationId xmlns:a16="http://schemas.microsoft.com/office/drawing/2014/main" id="{79AC931A-388A-4AB2-9F7B-E7ECB6E9CE8E}"/>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3" name="Gelijkbenige driehoek 47">
            <a:extLst>
              <a:ext uri="{FF2B5EF4-FFF2-40B4-BE49-F238E27FC236}">
                <a16:creationId xmlns:a16="http://schemas.microsoft.com/office/drawing/2014/main" id="{DC4D0A8C-FE65-4D4F-8619-B57D7C611758}"/>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4" name="Groep 8">
            <a:extLst>
              <a:ext uri="{FF2B5EF4-FFF2-40B4-BE49-F238E27FC236}">
                <a16:creationId xmlns:a16="http://schemas.microsoft.com/office/drawing/2014/main" id="{0D5A20B6-3A3C-4C0D-96B4-338A7DE16C74}"/>
              </a:ext>
            </a:extLst>
          </p:cNvPr>
          <p:cNvGrpSpPr>
            <a:grpSpLocks/>
          </p:cNvGrpSpPr>
          <p:nvPr/>
        </p:nvGrpSpPr>
        <p:grpSpPr bwMode="auto">
          <a:xfrm>
            <a:off x="7694613" y="5589240"/>
            <a:ext cx="1341437" cy="247650"/>
            <a:chOff x="7694316" y="5629464"/>
            <a:chExt cx="1342180" cy="247015"/>
          </a:xfrm>
        </p:grpSpPr>
        <p:sp>
          <p:nvSpPr>
            <p:cNvPr id="35" name="Rechthoek: afgeronde hoeken 34">
              <a:hlinkClick r:id="rId6" action="ppaction://hlinksldjump"/>
              <a:extLst>
                <a:ext uri="{FF2B5EF4-FFF2-40B4-BE49-F238E27FC236}">
                  <a16:creationId xmlns:a16="http://schemas.microsoft.com/office/drawing/2014/main" id="{32F96BB2-3642-4395-B1B1-B0C7623CDE2A}"/>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6" name="TextBox 1">
              <a:hlinkClick r:id="rId6" action="ppaction://hlinksldjump"/>
              <a:extLst>
                <a:ext uri="{FF2B5EF4-FFF2-40B4-BE49-F238E27FC236}">
                  <a16:creationId xmlns:a16="http://schemas.microsoft.com/office/drawing/2014/main" id="{95D2933C-A201-4C28-A7AE-A6F0F69B2060}"/>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7" name="Gelijkbenige driehoek 36">
              <a:extLst>
                <a:ext uri="{FF2B5EF4-FFF2-40B4-BE49-F238E27FC236}">
                  <a16:creationId xmlns:a16="http://schemas.microsoft.com/office/drawing/2014/main" id="{EE757BFC-F56A-47E5-AD4F-55F0907FA570}"/>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Tree>
    <p:extLst>
      <p:ext uri="{BB962C8B-B14F-4D97-AF65-F5344CB8AC3E}">
        <p14:creationId xmlns:p14="http://schemas.microsoft.com/office/powerpoint/2010/main" val="652400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hthoek 15">
            <a:extLst>
              <a:ext uri="{FF2B5EF4-FFF2-40B4-BE49-F238E27FC236}">
                <a16:creationId xmlns:a16="http://schemas.microsoft.com/office/drawing/2014/main" id="{C113F440-0C09-49EB-AD95-6C0CAE364530}"/>
              </a:ext>
            </a:extLst>
          </p:cNvPr>
          <p:cNvSpPr>
            <a:spLocks noChangeArrowheads="1"/>
          </p:cNvSpPr>
          <p:nvPr/>
        </p:nvSpPr>
        <p:spPr bwMode="auto">
          <a:xfrm>
            <a:off x="398463" y="749300"/>
            <a:ext cx="428625" cy="5127625"/>
          </a:xfrm>
          <a:prstGeom prst="rect">
            <a:avLst/>
          </a:prstGeom>
          <a:solidFill>
            <a:srgbClr val="D26C18"/>
          </a:solidFill>
          <a:ln>
            <a:noFill/>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5" name="TextBox 1">
            <a:extLst>
              <a:ext uri="{FF2B5EF4-FFF2-40B4-BE49-F238E27FC236}">
                <a16:creationId xmlns:a16="http://schemas.microsoft.com/office/drawing/2014/main" id="{205C2E78-1339-4E74-BAB6-2AAF8DCF65D4}"/>
              </a:ext>
            </a:extLst>
          </p:cNvPr>
          <p:cNvSpPr txBox="1"/>
          <p:nvPr/>
        </p:nvSpPr>
        <p:spPr>
          <a:xfrm>
            <a:off x="327025" y="188913"/>
            <a:ext cx="7853933" cy="461665"/>
          </a:xfrm>
          <a:prstGeom prst="rect">
            <a:avLst/>
          </a:prstGeom>
          <a:noFill/>
        </p:spPr>
        <p:txBody>
          <a:bodyPr wrap="square">
            <a:spAutoFit/>
          </a:bodyPr>
          <a:lstStyle/>
          <a:p>
            <a:pPr>
              <a:defRPr/>
            </a:pPr>
            <a:r>
              <a:rPr lang="nl-BE" b="1" dirty="0" err="1">
                <a:solidFill>
                  <a:schemeClr val="bg2">
                    <a:lumMod val="25000"/>
                  </a:schemeClr>
                </a:solidFill>
                <a:latin typeface="Calibri" panose="020F0502020204030204" pitchFamily="34" charset="0"/>
              </a:rPr>
              <a:t>Produits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d’atelier</a:t>
            </a:r>
            <a:endParaRPr lang="nl-BE" b="1" dirty="0">
              <a:solidFill>
                <a:schemeClr val="bg2">
                  <a:lumMod val="25000"/>
                </a:schemeClr>
              </a:solidFill>
              <a:latin typeface="Calibri" panose="020F0502020204030204" pitchFamily="34" charset="0"/>
            </a:endParaRPr>
          </a:p>
        </p:txBody>
      </p:sp>
      <p:sp>
        <p:nvSpPr>
          <p:cNvPr id="50" name="TextBox 1">
            <a:extLst>
              <a:ext uri="{FF2B5EF4-FFF2-40B4-BE49-F238E27FC236}">
                <a16:creationId xmlns:a16="http://schemas.microsoft.com/office/drawing/2014/main" id="{25EDB55C-7C42-4876-9157-C71ED8BB478B}"/>
              </a:ext>
            </a:extLst>
          </p:cNvPr>
          <p:cNvSpPr txBox="1"/>
          <p:nvPr/>
        </p:nvSpPr>
        <p:spPr>
          <a:xfrm rot="16200000">
            <a:off x="-1033090" y="2056357"/>
            <a:ext cx="3291731" cy="461665"/>
          </a:xfrm>
          <a:prstGeom prst="rect">
            <a:avLst/>
          </a:prstGeom>
          <a:noFill/>
        </p:spPr>
        <p:txBody>
          <a:bodyPr wrap="square">
            <a:spAutoFit/>
          </a:bodyPr>
          <a:lstStyle/>
          <a:p>
            <a:pPr>
              <a:defRPr/>
            </a:pPr>
            <a:r>
              <a:rPr lang="nl-BE" b="1" dirty="0">
                <a:solidFill>
                  <a:schemeClr val="bg2">
                    <a:lumMod val="25000"/>
                  </a:schemeClr>
                </a:solidFill>
                <a:latin typeface="Calibri" panose="020F0502020204030204" pitchFamily="34" charset="0"/>
              </a:rPr>
              <a:t>SAVON MAINS</a:t>
            </a:r>
          </a:p>
        </p:txBody>
      </p:sp>
      <p:sp>
        <p:nvSpPr>
          <p:cNvPr id="31750" name="TextBox 1">
            <a:extLst>
              <a:ext uri="{FF2B5EF4-FFF2-40B4-BE49-F238E27FC236}">
                <a16:creationId xmlns:a16="http://schemas.microsoft.com/office/drawing/2014/main" id="{3E441288-F541-4B22-B5BB-E227071EE2AF}"/>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dirty="0">
                <a:solidFill>
                  <a:srgbClr val="7030A0"/>
                </a:solidFill>
                <a:latin typeface="Calibri" panose="020F0502020204030204" pitchFamily="34" charset="0"/>
              </a:rPr>
              <a:t>WYNN’S HAND CLEANING PASTE</a:t>
            </a:r>
          </a:p>
        </p:txBody>
      </p:sp>
      <p:sp>
        <p:nvSpPr>
          <p:cNvPr id="31751" name="TextBox 1">
            <a:extLst>
              <a:ext uri="{FF2B5EF4-FFF2-40B4-BE49-F238E27FC236}">
                <a16:creationId xmlns:a16="http://schemas.microsoft.com/office/drawing/2014/main" id="{C37FA59A-4106-4114-98A4-09F5707D5B77}"/>
              </a:ext>
            </a:extLst>
          </p:cNvPr>
          <p:cNvSpPr txBox="1">
            <a:spLocks noChangeArrowheads="1"/>
          </p:cNvSpPr>
          <p:nvPr/>
        </p:nvSpPr>
        <p:spPr bwMode="auto">
          <a:xfrm>
            <a:off x="2822575" y="1318697"/>
            <a:ext cx="6070600"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100" dirty="0" err="1">
                <a:latin typeface="Calibri" panose="020F0502020204030204" pitchFamily="34" charset="0"/>
                <a:cs typeface="Calibri" panose="020F0502020204030204" pitchFamily="34" charset="0"/>
              </a:rPr>
              <a:t>Wynn's</a:t>
            </a:r>
            <a:r>
              <a:rPr lang="fr-FR" sz="1100" dirty="0">
                <a:latin typeface="Calibri" panose="020F0502020204030204" pitchFamily="34" charset="0"/>
                <a:cs typeface="Calibri" panose="020F0502020204030204" pitchFamily="34" charset="0"/>
              </a:rPr>
              <a:t> Hand </a:t>
            </a:r>
            <a:r>
              <a:rPr lang="fr-FR" sz="1100" dirty="0" err="1">
                <a:latin typeface="Calibri" panose="020F0502020204030204" pitchFamily="34" charset="0"/>
                <a:cs typeface="Calibri" panose="020F0502020204030204" pitchFamily="34" charset="0"/>
              </a:rPr>
              <a:t>Cleaning</a:t>
            </a:r>
            <a:r>
              <a:rPr lang="fr-FR" sz="1100" dirty="0">
                <a:latin typeface="Calibri" panose="020F0502020204030204" pitchFamily="34" charset="0"/>
                <a:cs typeface="Calibri" panose="020F0502020204030204" pitchFamily="34" charset="0"/>
              </a:rPr>
              <a:t> Paste est un savon mains naturel formulé avec des composants biodégradables qui ne contiennent pas de solvant d’origine pétrolière. Il contient des microbilles naturelles pour un nettoyage parfait et rapide. Il n’est pas nécessaire d’utiliser de l’eau. Nettoie les mains avec d-</a:t>
            </a:r>
            <a:r>
              <a:rPr lang="fr-FR" sz="1100" dirty="0" err="1">
                <a:latin typeface="Calibri" panose="020F0502020204030204" pitchFamily="34" charset="0"/>
                <a:cs typeface="Calibri" panose="020F0502020204030204" pitchFamily="34" charset="0"/>
              </a:rPr>
              <a:t>Limonene</a:t>
            </a:r>
            <a:r>
              <a:rPr lang="fr-FR" sz="1100" dirty="0">
                <a:latin typeface="Calibri" panose="020F0502020204030204" pitchFamily="34" charset="0"/>
                <a:cs typeface="Calibri" panose="020F0502020204030204" pitchFamily="34" charset="0"/>
              </a:rPr>
              <a:t>, un solvant extrait des oranges. Il possède une odeur d’agrumes et contient du propylène glycol et de la glycérine pour soigner la peau.</a:t>
            </a:r>
            <a:endParaRPr lang="nl-BE" altLang="nl-BE" sz="1100" dirty="0">
              <a:latin typeface="Calibri" panose="020F0502020204030204" pitchFamily="34" charset="0"/>
              <a:cs typeface="Calibri" panose="020F0502020204030204" pitchFamily="34" charset="0"/>
            </a:endParaRPr>
          </a:p>
        </p:txBody>
      </p:sp>
      <p:sp>
        <p:nvSpPr>
          <p:cNvPr id="31752" name="TextBox 1">
            <a:extLst>
              <a:ext uri="{FF2B5EF4-FFF2-40B4-BE49-F238E27FC236}">
                <a16:creationId xmlns:a16="http://schemas.microsoft.com/office/drawing/2014/main" id="{A8963296-BA54-40EF-9A96-13D8270FAA98}"/>
              </a:ext>
            </a:extLst>
          </p:cNvPr>
          <p:cNvSpPr txBox="1">
            <a:spLocks noChangeArrowheads="1"/>
          </p:cNvSpPr>
          <p:nvPr/>
        </p:nvSpPr>
        <p:spPr bwMode="auto">
          <a:xfrm>
            <a:off x="2806700" y="2132856"/>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31753" name="TextBox 1">
            <a:extLst>
              <a:ext uri="{FF2B5EF4-FFF2-40B4-BE49-F238E27FC236}">
                <a16:creationId xmlns:a16="http://schemas.microsoft.com/office/drawing/2014/main" id="{0BD4D5AC-F0D2-4CFA-90AC-F38CFA448947}"/>
              </a:ext>
            </a:extLst>
          </p:cNvPr>
          <p:cNvSpPr txBox="1">
            <a:spLocks noChangeArrowheads="1"/>
          </p:cNvSpPr>
          <p:nvPr/>
        </p:nvSpPr>
        <p:spPr bwMode="auto">
          <a:xfrm>
            <a:off x="2822575" y="2303504"/>
            <a:ext cx="5034017" cy="219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0">
              <a:buFont typeface="Wingdings" panose="05000000000000000000" pitchFamily="2" charset="2"/>
              <a:buChar char="ü"/>
            </a:pPr>
            <a:r>
              <a:rPr lang="fr-FR" sz="1100" dirty="0">
                <a:latin typeface="Calibri" panose="020F0502020204030204" pitchFamily="34" charset="0"/>
                <a:cs typeface="Calibri" panose="020F0502020204030204" pitchFamily="34" charset="0"/>
              </a:rPr>
              <a:t>Elimine les graisses, lubrifiants, adhésifs, huiles, goudrons, asphalte, peinture, etc.</a:t>
            </a:r>
            <a:endParaRPr lang="nl-BE" sz="1100" dirty="0">
              <a:latin typeface="Calibri" panose="020F0502020204030204" pitchFamily="34" charset="0"/>
              <a:cs typeface="Calibri" panose="020F0502020204030204" pitchFamily="34" charset="0"/>
            </a:endParaRPr>
          </a:p>
          <a:p>
            <a:pPr lvl="0">
              <a:buFont typeface="Wingdings" panose="05000000000000000000" pitchFamily="2" charset="2"/>
              <a:buChar char="ü"/>
            </a:pPr>
            <a:r>
              <a:rPr lang="fr-FR" sz="1100" dirty="0">
                <a:latin typeface="Calibri" panose="020F0502020204030204" pitchFamily="34" charset="0"/>
                <a:cs typeface="Calibri" panose="020F0502020204030204" pitchFamily="34" charset="0"/>
              </a:rPr>
              <a:t>S’utilise sans eau.</a:t>
            </a:r>
            <a:endParaRPr lang="nl-BE" sz="1100" dirty="0">
              <a:latin typeface="Calibri" panose="020F0502020204030204" pitchFamily="34" charset="0"/>
              <a:cs typeface="Calibri" panose="020F0502020204030204" pitchFamily="34" charset="0"/>
            </a:endParaRPr>
          </a:p>
          <a:p>
            <a:pPr lvl="0">
              <a:buFont typeface="Wingdings" panose="05000000000000000000" pitchFamily="2" charset="2"/>
              <a:buChar char="ü"/>
            </a:pPr>
            <a:r>
              <a:rPr lang="fr-FR" sz="1100" dirty="0">
                <a:latin typeface="Calibri" panose="020F0502020204030204" pitchFamily="34" charset="0"/>
                <a:cs typeface="Calibri" panose="020F0502020204030204" pitchFamily="34" charset="0"/>
              </a:rPr>
              <a:t>Contient des agents tensioactifs.</a:t>
            </a:r>
            <a:endParaRPr lang="nl-BE" sz="1100" dirty="0">
              <a:latin typeface="Calibri" panose="020F0502020204030204" pitchFamily="34" charset="0"/>
              <a:cs typeface="Calibri" panose="020F0502020204030204" pitchFamily="34" charset="0"/>
            </a:endParaRPr>
          </a:p>
          <a:p>
            <a:pPr lvl="0">
              <a:buFont typeface="Wingdings" panose="05000000000000000000" pitchFamily="2" charset="2"/>
              <a:buChar char="ü"/>
            </a:pPr>
            <a:r>
              <a:rPr lang="fr-FR" sz="1100" dirty="0">
                <a:latin typeface="Calibri" panose="020F0502020204030204" pitchFamily="34" charset="0"/>
                <a:cs typeface="Calibri" panose="020F0502020204030204" pitchFamily="34" charset="0"/>
              </a:rPr>
              <a:t>N’obstrue pas les égouts.</a:t>
            </a:r>
            <a:endParaRPr lang="nl-BE" sz="1100" dirty="0">
              <a:latin typeface="Calibri" panose="020F0502020204030204" pitchFamily="34" charset="0"/>
              <a:cs typeface="Calibri" panose="020F0502020204030204" pitchFamily="34" charset="0"/>
            </a:endParaRPr>
          </a:p>
          <a:p>
            <a:pPr lvl="0">
              <a:buFont typeface="Wingdings" panose="05000000000000000000" pitchFamily="2" charset="2"/>
              <a:buChar char="ü"/>
            </a:pPr>
            <a:r>
              <a:rPr lang="fr-FR" sz="1100" dirty="0">
                <a:latin typeface="Calibri" panose="020F0502020204030204" pitchFamily="34" charset="0"/>
                <a:cs typeface="Calibri" panose="020F0502020204030204" pitchFamily="34" charset="0"/>
              </a:rPr>
              <a:t>Contient du propylène glycol et de la glycérine pour préserver la douceur des mains.</a:t>
            </a:r>
            <a:endParaRPr lang="nl-BE" sz="1100" dirty="0">
              <a:latin typeface="Calibri" panose="020F0502020204030204" pitchFamily="34" charset="0"/>
              <a:cs typeface="Calibri" panose="020F0502020204030204" pitchFamily="34" charset="0"/>
            </a:endParaRPr>
          </a:p>
          <a:p>
            <a:pPr lvl="0">
              <a:buFont typeface="Wingdings" panose="05000000000000000000" pitchFamily="2" charset="2"/>
              <a:buChar char="ü"/>
            </a:pPr>
            <a:r>
              <a:rPr lang="fr-FR" sz="1100" dirty="0">
                <a:latin typeface="Calibri" panose="020F0502020204030204" pitchFamily="34" charset="0"/>
                <a:cs typeface="Calibri" panose="020F0502020204030204" pitchFamily="34" charset="0"/>
              </a:rPr>
              <a:t>Possède une odeur agréable d’agrumes.</a:t>
            </a:r>
            <a:endParaRPr lang="nl-BE" sz="1100" dirty="0">
              <a:latin typeface="Calibri" panose="020F0502020204030204" pitchFamily="34" charset="0"/>
              <a:cs typeface="Calibri" panose="020F0502020204030204" pitchFamily="34" charset="0"/>
            </a:endParaRPr>
          </a:p>
          <a:p>
            <a:pPr lvl="0">
              <a:buFont typeface="Wingdings" panose="05000000000000000000" pitchFamily="2" charset="2"/>
              <a:buChar char="ü"/>
            </a:pPr>
            <a:r>
              <a:rPr lang="fr-FR" sz="1100" dirty="0">
                <a:latin typeface="Calibri" panose="020F0502020204030204" pitchFamily="34" charset="0"/>
                <a:cs typeface="Calibri" panose="020F0502020204030204" pitchFamily="34" charset="0"/>
              </a:rPr>
              <a:t>Laisse les mains douces, non collantes.</a:t>
            </a:r>
            <a:endParaRPr lang="nl-BE" sz="1100" dirty="0">
              <a:latin typeface="Calibri" panose="020F0502020204030204" pitchFamily="34" charset="0"/>
              <a:cs typeface="Calibri" panose="020F0502020204030204" pitchFamily="34" charset="0"/>
            </a:endParaRPr>
          </a:p>
          <a:p>
            <a:pPr lvl="0">
              <a:buFont typeface="Wingdings" panose="05000000000000000000" pitchFamily="2" charset="2"/>
              <a:buChar char="ü"/>
            </a:pPr>
            <a:r>
              <a:rPr lang="fr-FR" sz="1100" dirty="0">
                <a:latin typeface="Calibri" panose="020F0502020204030204" pitchFamily="34" charset="0"/>
                <a:cs typeface="Calibri" panose="020F0502020204030204" pitchFamily="34" charset="0"/>
              </a:rPr>
              <a:t>A une fonction nettoyante spéciale sans utilisation de solvants d’origine pétrolière. Contient des microbilles très fines qui nettoient profondément la peau, mais plus doucement que les autres savons mains de ce type.</a:t>
            </a:r>
            <a:endParaRPr lang="nl-BE" sz="1100" dirty="0">
              <a:latin typeface="Calibri" panose="020F0502020204030204" pitchFamily="34" charset="0"/>
              <a:cs typeface="Calibri" panose="020F0502020204030204" pitchFamily="34" charset="0"/>
            </a:endParaRPr>
          </a:p>
        </p:txBody>
      </p:sp>
      <p:sp>
        <p:nvSpPr>
          <p:cNvPr id="31756" name="TextBox 1">
            <a:extLst>
              <a:ext uri="{FF2B5EF4-FFF2-40B4-BE49-F238E27FC236}">
                <a16:creationId xmlns:a16="http://schemas.microsoft.com/office/drawing/2014/main" id="{F8C890C6-6C5F-4596-8DAB-ECC666AB17D8}"/>
              </a:ext>
            </a:extLst>
          </p:cNvPr>
          <p:cNvSpPr txBox="1">
            <a:spLocks noChangeArrowheads="1"/>
          </p:cNvSpPr>
          <p:nvPr/>
        </p:nvSpPr>
        <p:spPr bwMode="auto">
          <a:xfrm>
            <a:off x="2808585" y="4517776"/>
            <a:ext cx="122313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31757" name="TextBox 1">
            <a:extLst>
              <a:ext uri="{FF2B5EF4-FFF2-40B4-BE49-F238E27FC236}">
                <a16:creationId xmlns:a16="http://schemas.microsoft.com/office/drawing/2014/main" id="{B895237F-0078-4184-9B84-8E50C36445AB}"/>
              </a:ext>
            </a:extLst>
          </p:cNvPr>
          <p:cNvSpPr txBox="1">
            <a:spLocks noChangeArrowheads="1"/>
          </p:cNvSpPr>
          <p:nvPr/>
        </p:nvSpPr>
        <p:spPr bwMode="auto">
          <a:xfrm>
            <a:off x="2814989" y="4713935"/>
            <a:ext cx="4565324" cy="80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0"/>
            <a:r>
              <a:rPr lang="fr-FR" sz="1100" dirty="0">
                <a:latin typeface="Calibri" panose="020F0502020204030204" pitchFamily="34" charset="0"/>
                <a:cs typeface="Calibri" panose="020F0502020204030204" pitchFamily="34" charset="0"/>
              </a:rPr>
              <a:t>Etaler le produit sur les mains sales et frotter avec le produit (sans eau) jusqu’à ce que la saleté ou la graisse se dissolve. </a:t>
            </a:r>
            <a:endParaRPr lang="nl-BE" sz="1100" dirty="0">
              <a:latin typeface="Calibri" panose="020F0502020204030204" pitchFamily="34" charset="0"/>
              <a:cs typeface="Calibri" panose="020F0502020204030204" pitchFamily="34" charset="0"/>
            </a:endParaRPr>
          </a:p>
          <a:p>
            <a:r>
              <a:rPr lang="fr-FR" sz="1100" dirty="0">
                <a:latin typeface="Calibri" panose="020F0502020204030204" pitchFamily="34" charset="0"/>
                <a:cs typeface="Calibri" panose="020F0502020204030204" pitchFamily="34" charset="0"/>
              </a:rPr>
              <a:t>Après le nettoyage, essuyez tout excès de gel sur les mains avec un chiffon sec ou rincer à l’eau.</a:t>
            </a:r>
            <a:endParaRPr lang="nl-NL" altLang="nl-BE" sz="1100" dirty="0">
              <a:latin typeface="Calibri" panose="020F0502020204030204" pitchFamily="34" charset="0"/>
              <a:cs typeface="Calibri" panose="020F0502020204030204" pitchFamily="34" charset="0"/>
            </a:endParaRPr>
          </a:p>
        </p:txBody>
      </p:sp>
      <p:sp>
        <p:nvSpPr>
          <p:cNvPr id="31758" name="TextBox 1">
            <a:extLst>
              <a:ext uri="{FF2B5EF4-FFF2-40B4-BE49-F238E27FC236}">
                <a16:creationId xmlns:a16="http://schemas.microsoft.com/office/drawing/2014/main" id="{B94AAFED-A7AE-4A92-BCAC-3FB2A2632B58}"/>
              </a:ext>
            </a:extLst>
          </p:cNvPr>
          <p:cNvSpPr txBox="1">
            <a:spLocks noChangeArrowheads="1"/>
          </p:cNvSpPr>
          <p:nvPr/>
        </p:nvSpPr>
        <p:spPr bwMode="auto">
          <a:xfrm>
            <a:off x="2822575" y="992188"/>
            <a:ext cx="533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i="1" dirty="0">
                <a:solidFill>
                  <a:srgbClr val="7030A0"/>
                </a:solidFill>
                <a:latin typeface="Calibri" panose="020F0502020204030204" pitchFamily="34" charset="0"/>
                <a:cs typeface="Calibri" panose="020F0502020204030204" pitchFamily="34" charset="0"/>
              </a:rPr>
              <a:t>Savon mains</a:t>
            </a:r>
            <a:r>
              <a:rPr lang="nl-BE" sz="1200" i="1" dirty="0">
                <a:solidFill>
                  <a:srgbClr val="7030A0"/>
                </a:solidFill>
                <a:latin typeface="Calibri" panose="020F0502020204030204" pitchFamily="34" charset="0"/>
                <a:cs typeface="Calibri" panose="020F0502020204030204" pitchFamily="34" charset="0"/>
              </a:rPr>
              <a:t> </a:t>
            </a:r>
            <a:r>
              <a:rPr lang="fr-FR" sz="1200" i="1" dirty="0">
                <a:solidFill>
                  <a:srgbClr val="7030A0"/>
                </a:solidFill>
                <a:latin typeface="Calibri" panose="020F0502020204030204" pitchFamily="34" charset="0"/>
                <a:cs typeface="Calibri" panose="020F0502020204030204" pitchFamily="34" charset="0"/>
              </a:rPr>
              <a:t>contenant des microbilles naturelles</a:t>
            </a:r>
            <a:endParaRPr lang="nl-BE" altLang="nl-BE" sz="1200" i="1" dirty="0">
              <a:solidFill>
                <a:srgbClr val="7030A0"/>
              </a:solidFill>
              <a:latin typeface="Calibri" panose="020F0502020204030204" pitchFamily="34" charset="0"/>
              <a:cs typeface="Calibri" panose="020F0502020204030204" pitchFamily="34" charset="0"/>
            </a:endParaRPr>
          </a:p>
        </p:txBody>
      </p:sp>
      <p:sp>
        <p:nvSpPr>
          <p:cNvPr id="23" name="TextBox 1">
            <a:extLst>
              <a:ext uri="{FF2B5EF4-FFF2-40B4-BE49-F238E27FC236}">
                <a16:creationId xmlns:a16="http://schemas.microsoft.com/office/drawing/2014/main" id="{5EB35E68-901D-4247-B24C-4F2975ED7B11}"/>
              </a:ext>
            </a:extLst>
          </p:cNvPr>
          <p:cNvSpPr txBox="1"/>
          <p:nvPr/>
        </p:nvSpPr>
        <p:spPr>
          <a:xfrm>
            <a:off x="915988" y="5615662"/>
            <a:ext cx="4520108" cy="261610"/>
          </a:xfrm>
          <a:prstGeom prst="rect">
            <a:avLst/>
          </a:prstGeom>
          <a:noFill/>
        </p:spPr>
        <p:txBody>
          <a:bodyPr wrap="square">
            <a:spAutoFit/>
          </a:bodyPr>
          <a:lstStyle/>
          <a:p>
            <a:r>
              <a:rPr lang="es-ES_tradnl" sz="1100" dirty="0">
                <a:latin typeface="Calibri" panose="020F0502020204030204" pitchFamily="34" charset="0"/>
                <a:cs typeface="Calibri" panose="020F0502020204030204" pitchFamily="34" charset="0"/>
              </a:rPr>
              <a:t>PN </a:t>
            </a:r>
            <a:r>
              <a:rPr lang="es-ES" sz="1100" dirty="0">
                <a:latin typeface="Calibri" panose="020F0502020204030204" pitchFamily="34" charset="0"/>
                <a:cs typeface="Calibri" panose="020F0502020204030204" pitchFamily="34" charset="0"/>
              </a:rPr>
              <a:t>77405 – 4x3,78 l – EN/FR/ES/PT/IT/NL/DE/PL/EL/SV/NO/FI/DA/AR</a:t>
            </a:r>
            <a:endParaRPr lang="nl-BE" sz="1100" dirty="0">
              <a:latin typeface="Calibri" panose="020F0502020204030204" pitchFamily="34" charset="0"/>
              <a:cs typeface="Calibri" panose="020F0502020204030204" pitchFamily="34" charset="0"/>
            </a:endParaRPr>
          </a:p>
        </p:txBody>
      </p:sp>
      <p:sp>
        <p:nvSpPr>
          <p:cNvPr id="21" name="Ovaal 20">
            <a:extLst>
              <a:ext uri="{FF2B5EF4-FFF2-40B4-BE49-F238E27FC236}">
                <a16:creationId xmlns:a16="http://schemas.microsoft.com/office/drawing/2014/main" id="{E10358E7-807F-468D-B487-0C060E150E44}"/>
              </a:ext>
            </a:extLst>
          </p:cNvPr>
          <p:cNvSpPr/>
          <p:nvPr/>
        </p:nvSpPr>
        <p:spPr bwMode="auto">
          <a:xfrm>
            <a:off x="7746072" y="404664"/>
            <a:ext cx="773113" cy="773113"/>
          </a:xfrm>
          <a:prstGeom prst="ellipse">
            <a:avLst/>
          </a:prstGeom>
          <a:solidFill>
            <a:srgbClr val="FF9933"/>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6" name="Tekstvak 25">
            <a:extLst>
              <a:ext uri="{FF2B5EF4-FFF2-40B4-BE49-F238E27FC236}">
                <a16:creationId xmlns:a16="http://schemas.microsoft.com/office/drawing/2014/main" id="{6B8D78AD-F435-4B06-A737-526875DE7300}"/>
              </a:ext>
            </a:extLst>
          </p:cNvPr>
          <p:cNvSpPr txBox="1"/>
          <p:nvPr/>
        </p:nvSpPr>
        <p:spPr>
          <a:xfrm>
            <a:off x="7696554" y="663468"/>
            <a:ext cx="847027" cy="276999"/>
          </a:xfrm>
          <a:prstGeom prst="rect">
            <a:avLst/>
          </a:prstGeom>
          <a:noFill/>
        </p:spPr>
        <p:txBody>
          <a:bodyPr wrap="none" rtlCol="0">
            <a:spAutoFit/>
          </a:bodyPr>
          <a:lstStyle/>
          <a:p>
            <a:r>
              <a:rPr lang="nl-BE" sz="1200" b="1" dirty="0">
                <a:solidFill>
                  <a:schemeClr val="bg1"/>
                </a:solidFill>
                <a:latin typeface="Calibri" panose="020F0502020204030204" pitchFamily="34" charset="0"/>
                <a:cs typeface="Calibri" panose="020F0502020204030204" pitchFamily="34" charset="0"/>
              </a:rPr>
              <a:t>NOUVEAU</a:t>
            </a:r>
          </a:p>
        </p:txBody>
      </p:sp>
      <p:pic>
        <p:nvPicPr>
          <p:cNvPr id="27" name="Afbeelding 26">
            <a:extLst>
              <a:ext uri="{FF2B5EF4-FFF2-40B4-BE49-F238E27FC236}">
                <a16:creationId xmlns:a16="http://schemas.microsoft.com/office/drawing/2014/main" id="{0ACA5C5F-9404-470C-BAB0-346DD11B6DDB}"/>
              </a:ext>
            </a:extLst>
          </p:cNvPr>
          <p:cNvPicPr>
            <a:picLocks noChangeAspect="1"/>
          </p:cNvPicPr>
          <p:nvPr/>
        </p:nvPicPr>
        <p:blipFill>
          <a:blip r:embed="rId2"/>
          <a:stretch>
            <a:fillRect/>
          </a:stretch>
        </p:blipFill>
        <p:spPr>
          <a:xfrm>
            <a:off x="930774" y="776107"/>
            <a:ext cx="1513303" cy="2197525"/>
          </a:xfrm>
          <a:prstGeom prst="rect">
            <a:avLst/>
          </a:prstGeom>
        </p:spPr>
      </p:pic>
      <p:pic>
        <p:nvPicPr>
          <p:cNvPr id="3" name="Afbeelding 2">
            <a:extLst>
              <a:ext uri="{FF2B5EF4-FFF2-40B4-BE49-F238E27FC236}">
                <a16:creationId xmlns:a16="http://schemas.microsoft.com/office/drawing/2014/main" id="{71738002-955B-4840-852C-B3E00E37B646}"/>
              </a:ext>
            </a:extLst>
          </p:cNvPr>
          <p:cNvPicPr>
            <a:picLocks noChangeAspect="1"/>
          </p:cNvPicPr>
          <p:nvPr/>
        </p:nvPicPr>
        <p:blipFill>
          <a:blip r:embed="rId3"/>
          <a:stretch>
            <a:fillRect/>
          </a:stretch>
        </p:blipFill>
        <p:spPr>
          <a:xfrm>
            <a:off x="7696762" y="2166653"/>
            <a:ext cx="1457903" cy="3278571"/>
          </a:xfrm>
          <a:prstGeom prst="rect">
            <a:avLst/>
          </a:prstGeom>
        </p:spPr>
      </p:pic>
      <p:pic>
        <p:nvPicPr>
          <p:cNvPr id="6" name="Afbeelding 5">
            <a:extLst>
              <a:ext uri="{FF2B5EF4-FFF2-40B4-BE49-F238E27FC236}">
                <a16:creationId xmlns:a16="http://schemas.microsoft.com/office/drawing/2014/main" id="{1D8E3524-38B6-4C25-B653-5AC3CC2156EF}"/>
              </a:ext>
            </a:extLst>
          </p:cNvPr>
          <p:cNvPicPr>
            <a:picLocks noChangeAspect="1"/>
          </p:cNvPicPr>
          <p:nvPr/>
        </p:nvPicPr>
        <p:blipFill>
          <a:blip r:embed="rId4"/>
          <a:stretch>
            <a:fillRect/>
          </a:stretch>
        </p:blipFill>
        <p:spPr>
          <a:xfrm>
            <a:off x="1475656" y="3191664"/>
            <a:ext cx="568165" cy="2089414"/>
          </a:xfrm>
          <a:prstGeom prst="rect">
            <a:avLst/>
          </a:prstGeom>
        </p:spPr>
      </p:pic>
      <p:sp>
        <p:nvSpPr>
          <p:cNvPr id="24" name="Rechthoek: afgeronde hoeken 23">
            <a:hlinkClick r:id="rId5" action="ppaction://hlinksldjump"/>
            <a:extLst>
              <a:ext uri="{FF2B5EF4-FFF2-40B4-BE49-F238E27FC236}">
                <a16:creationId xmlns:a16="http://schemas.microsoft.com/office/drawing/2014/main" id="{3ED43547-49D2-4D1F-ACC8-527F947806A4}"/>
              </a:ext>
            </a:extLst>
          </p:cNvPr>
          <p:cNvSpPr/>
          <p:nvPr/>
        </p:nvSpPr>
        <p:spPr bwMode="auto">
          <a:xfrm>
            <a:off x="6012161" y="5589240"/>
            <a:ext cx="1634828" cy="246062"/>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9" name="TextBox 1">
            <a:hlinkClick r:id="rId6" action="ppaction://hlinksldjump"/>
            <a:extLst>
              <a:ext uri="{FF2B5EF4-FFF2-40B4-BE49-F238E27FC236}">
                <a16:creationId xmlns:a16="http://schemas.microsoft.com/office/drawing/2014/main" id="{7B511815-96D7-489F-9D1D-AC0A375AC5C4}"/>
              </a:ext>
            </a:extLst>
          </p:cNvPr>
          <p:cNvSpPr txBox="1">
            <a:spLocks noChangeArrowheads="1"/>
          </p:cNvSpPr>
          <p:nvPr/>
        </p:nvSpPr>
        <p:spPr bwMode="auto">
          <a:xfrm>
            <a:off x="6156176" y="5589432"/>
            <a:ext cx="16220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produits</a:t>
            </a:r>
            <a:r>
              <a:rPr lang="nl-BE" altLang="nl-BE" sz="1000" b="1" dirty="0">
                <a:solidFill>
                  <a:schemeClr val="bg1"/>
                </a:solidFill>
                <a:latin typeface="Calibri" panose="020F0502020204030204" pitchFamily="34" charset="0"/>
              </a:rPr>
              <a:t> </a:t>
            </a:r>
            <a:r>
              <a:rPr lang="nl-BE" altLang="nl-BE" sz="1000" b="1" dirty="0" err="1">
                <a:solidFill>
                  <a:schemeClr val="bg1"/>
                </a:solidFill>
                <a:latin typeface="Calibri" panose="020F0502020204030204" pitchFamily="34" charset="0"/>
              </a:rPr>
              <a:t>d’atelier</a:t>
            </a:r>
            <a:endParaRPr lang="nl-BE" altLang="nl-BE" sz="1000" b="1" dirty="0">
              <a:solidFill>
                <a:schemeClr val="bg1"/>
              </a:solidFill>
              <a:latin typeface="Calibri" panose="020F0502020204030204" pitchFamily="34" charset="0"/>
            </a:endParaRPr>
          </a:p>
        </p:txBody>
      </p:sp>
      <p:sp>
        <p:nvSpPr>
          <p:cNvPr id="30" name="Gelijkbenige driehoek 26">
            <a:extLst>
              <a:ext uri="{FF2B5EF4-FFF2-40B4-BE49-F238E27FC236}">
                <a16:creationId xmlns:a16="http://schemas.microsoft.com/office/drawing/2014/main" id="{12523DA3-13E3-4C7D-8842-376D88F425E7}"/>
              </a:ext>
            </a:extLst>
          </p:cNvPr>
          <p:cNvSpPr>
            <a:spLocks noChangeArrowheads="1"/>
          </p:cNvSpPr>
          <p:nvPr/>
        </p:nvSpPr>
        <p:spPr bwMode="auto">
          <a:xfrm rot="5400000">
            <a:off x="6084049" y="5656014"/>
            <a:ext cx="144251" cy="124829"/>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1" name="Gelijkbenige driehoek 30">
            <a:extLst>
              <a:ext uri="{FF2B5EF4-FFF2-40B4-BE49-F238E27FC236}">
                <a16:creationId xmlns:a16="http://schemas.microsoft.com/office/drawing/2014/main" id="{7770C694-9C94-49CC-9CEE-016E579E5927}"/>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2" name="Gelijkbenige driehoek 31">
            <a:extLst>
              <a:ext uri="{FF2B5EF4-FFF2-40B4-BE49-F238E27FC236}">
                <a16:creationId xmlns:a16="http://schemas.microsoft.com/office/drawing/2014/main" id="{C2F9AB5F-265A-4279-AF03-4A3E06B01EEA}"/>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3" name="Gelijkbenige driehoek 47">
            <a:extLst>
              <a:ext uri="{FF2B5EF4-FFF2-40B4-BE49-F238E27FC236}">
                <a16:creationId xmlns:a16="http://schemas.microsoft.com/office/drawing/2014/main" id="{72CF8946-37D3-4F68-A47C-13E009738068}"/>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4" name="Groep 8">
            <a:extLst>
              <a:ext uri="{FF2B5EF4-FFF2-40B4-BE49-F238E27FC236}">
                <a16:creationId xmlns:a16="http://schemas.microsoft.com/office/drawing/2014/main" id="{D153AE99-E7E8-4A24-9194-6BE86908A948}"/>
              </a:ext>
            </a:extLst>
          </p:cNvPr>
          <p:cNvGrpSpPr>
            <a:grpSpLocks/>
          </p:cNvGrpSpPr>
          <p:nvPr/>
        </p:nvGrpSpPr>
        <p:grpSpPr bwMode="auto">
          <a:xfrm>
            <a:off x="7694613" y="5589240"/>
            <a:ext cx="1341437" cy="247650"/>
            <a:chOff x="7694316" y="5629464"/>
            <a:chExt cx="1342180" cy="247015"/>
          </a:xfrm>
        </p:grpSpPr>
        <p:sp>
          <p:nvSpPr>
            <p:cNvPr id="35" name="Rechthoek: afgeronde hoeken 34">
              <a:hlinkClick r:id="rId7" action="ppaction://hlinksldjump"/>
              <a:extLst>
                <a:ext uri="{FF2B5EF4-FFF2-40B4-BE49-F238E27FC236}">
                  <a16:creationId xmlns:a16="http://schemas.microsoft.com/office/drawing/2014/main" id="{1188BAAA-EEA1-4777-8DF8-AF998C4B3294}"/>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6" name="TextBox 1">
              <a:hlinkClick r:id="rId7" action="ppaction://hlinksldjump"/>
              <a:extLst>
                <a:ext uri="{FF2B5EF4-FFF2-40B4-BE49-F238E27FC236}">
                  <a16:creationId xmlns:a16="http://schemas.microsoft.com/office/drawing/2014/main" id="{EB961E84-D023-4EB0-B739-865FE7FC9D5F}"/>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7" name="Gelijkbenige driehoek 36">
              <a:extLst>
                <a:ext uri="{FF2B5EF4-FFF2-40B4-BE49-F238E27FC236}">
                  <a16:creationId xmlns:a16="http://schemas.microsoft.com/office/drawing/2014/main" id="{DE585166-50FF-4487-8DE4-01CB552DD25D}"/>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Tree>
    <p:extLst>
      <p:ext uri="{BB962C8B-B14F-4D97-AF65-F5344CB8AC3E}">
        <p14:creationId xmlns:p14="http://schemas.microsoft.com/office/powerpoint/2010/main" val="29499911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https://www.wynns.de/wp-content/uploads/sites/8/2014/12/transerve-214x330.jpg">
            <a:hlinkClick r:id="rId2" action="ppaction://hlinksldjump"/>
            <a:extLst>
              <a:ext uri="{FF2B5EF4-FFF2-40B4-BE49-F238E27FC236}">
                <a16:creationId xmlns:a16="http://schemas.microsoft.com/office/drawing/2014/main" id="{9C64CBA4-C2ED-4FB3-982B-6A9B8F34E0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2076" y="692696"/>
            <a:ext cx="1636068" cy="252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hthoek 15">
            <a:extLst>
              <a:ext uri="{FF2B5EF4-FFF2-40B4-BE49-F238E27FC236}">
                <a16:creationId xmlns:a16="http://schemas.microsoft.com/office/drawing/2014/main" id="{596EFD6B-B640-4F8C-A20D-7111DA610872}"/>
              </a:ext>
            </a:extLst>
          </p:cNvPr>
          <p:cNvSpPr>
            <a:spLocks noChangeArrowheads="1"/>
          </p:cNvSpPr>
          <p:nvPr/>
        </p:nvSpPr>
        <p:spPr bwMode="auto">
          <a:xfrm>
            <a:off x="398463" y="749300"/>
            <a:ext cx="428625" cy="5127625"/>
          </a:xfrm>
          <a:prstGeom prst="rect">
            <a:avLst/>
          </a:prstGeom>
          <a:solidFill>
            <a:schemeClr val="bg1">
              <a:lumMod val="85000"/>
            </a:schemeClr>
          </a:solidFill>
          <a:ln>
            <a:noFill/>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5" name="TextBox 1">
            <a:extLst>
              <a:ext uri="{FF2B5EF4-FFF2-40B4-BE49-F238E27FC236}">
                <a16:creationId xmlns:a16="http://schemas.microsoft.com/office/drawing/2014/main" id="{205C2E78-1339-4E74-BAB6-2AAF8DCF65D4}"/>
              </a:ext>
            </a:extLst>
          </p:cNvPr>
          <p:cNvSpPr txBox="1"/>
          <p:nvPr/>
        </p:nvSpPr>
        <p:spPr>
          <a:xfrm>
            <a:off x="327025" y="188913"/>
            <a:ext cx="6456363" cy="461962"/>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Matériels</a:t>
            </a:r>
          </a:p>
        </p:txBody>
      </p:sp>
      <p:sp>
        <p:nvSpPr>
          <p:cNvPr id="50" name="TextBox 1">
            <a:extLst>
              <a:ext uri="{FF2B5EF4-FFF2-40B4-BE49-F238E27FC236}">
                <a16:creationId xmlns:a16="http://schemas.microsoft.com/office/drawing/2014/main" id="{25EDB55C-7C42-4876-9157-C71ED8BB478B}"/>
              </a:ext>
            </a:extLst>
          </p:cNvPr>
          <p:cNvSpPr txBox="1"/>
          <p:nvPr/>
        </p:nvSpPr>
        <p:spPr>
          <a:xfrm rot="16200000">
            <a:off x="-215205" y="1794123"/>
            <a:ext cx="1655963" cy="461665"/>
          </a:xfrm>
          <a:prstGeom prst="rect">
            <a:avLst/>
          </a:prstGeom>
          <a:noFill/>
        </p:spPr>
        <p:txBody>
          <a:bodyPr wrap="square">
            <a:spAutoFit/>
          </a:bodyPr>
          <a:lstStyle/>
          <a:p>
            <a:pPr>
              <a:defRPr/>
            </a:pPr>
            <a:r>
              <a:rPr lang="nl-BE" b="1" dirty="0">
                <a:solidFill>
                  <a:schemeClr val="bg2">
                    <a:lumMod val="25000"/>
                  </a:schemeClr>
                </a:solidFill>
                <a:latin typeface="Calibri" panose="020F0502020204030204" pitchFamily="34" charset="0"/>
              </a:rPr>
              <a:t>MATÉRIELS</a:t>
            </a:r>
          </a:p>
        </p:txBody>
      </p:sp>
      <p:sp>
        <p:nvSpPr>
          <p:cNvPr id="21509" name="Rechthoek 58">
            <a:extLst>
              <a:ext uri="{FF2B5EF4-FFF2-40B4-BE49-F238E27FC236}">
                <a16:creationId xmlns:a16="http://schemas.microsoft.com/office/drawing/2014/main" id="{BEA2398E-BAC7-476E-8EC6-6439713EEE40}"/>
              </a:ext>
            </a:extLst>
          </p:cNvPr>
          <p:cNvSpPr>
            <a:spLocks noChangeArrowheads="1"/>
          </p:cNvSpPr>
          <p:nvPr/>
        </p:nvSpPr>
        <p:spPr bwMode="auto">
          <a:xfrm>
            <a:off x="398463" y="5818188"/>
            <a:ext cx="7173912" cy="58737"/>
          </a:xfrm>
          <a:prstGeom prst="rect">
            <a:avLst/>
          </a:prstGeom>
          <a:solidFill>
            <a:schemeClr val="bg1">
              <a:lumMod val="85000"/>
            </a:schemeClr>
          </a:solidFill>
          <a:ln>
            <a:noFill/>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pic>
        <p:nvPicPr>
          <p:cNvPr id="3" name="Afbeelding 2">
            <a:hlinkClick r:id="rId4" action="ppaction://hlinksldjump"/>
            <a:extLst>
              <a:ext uri="{FF2B5EF4-FFF2-40B4-BE49-F238E27FC236}">
                <a16:creationId xmlns:a16="http://schemas.microsoft.com/office/drawing/2014/main" id="{E21EC82D-BF64-4530-8F35-FCD402F8206A}"/>
              </a:ext>
            </a:extLst>
          </p:cNvPr>
          <p:cNvPicPr>
            <a:picLocks noChangeAspect="1"/>
          </p:cNvPicPr>
          <p:nvPr/>
        </p:nvPicPr>
        <p:blipFill>
          <a:blip r:embed="rId5"/>
          <a:stretch>
            <a:fillRect/>
          </a:stretch>
        </p:blipFill>
        <p:spPr>
          <a:xfrm>
            <a:off x="1375381" y="3733387"/>
            <a:ext cx="1854131" cy="1655963"/>
          </a:xfrm>
          <a:prstGeom prst="rect">
            <a:avLst/>
          </a:prstGeom>
        </p:spPr>
      </p:pic>
      <p:pic>
        <p:nvPicPr>
          <p:cNvPr id="4" name="Afbeelding 3">
            <a:hlinkClick r:id="rId6" action="ppaction://hlinksldjump"/>
            <a:extLst>
              <a:ext uri="{FF2B5EF4-FFF2-40B4-BE49-F238E27FC236}">
                <a16:creationId xmlns:a16="http://schemas.microsoft.com/office/drawing/2014/main" id="{0B38BB93-0071-444B-93F6-CDECE574712A}"/>
              </a:ext>
            </a:extLst>
          </p:cNvPr>
          <p:cNvPicPr>
            <a:picLocks noChangeAspect="1"/>
          </p:cNvPicPr>
          <p:nvPr/>
        </p:nvPicPr>
        <p:blipFill>
          <a:blip r:embed="rId7"/>
          <a:stretch>
            <a:fillRect/>
          </a:stretch>
        </p:blipFill>
        <p:spPr>
          <a:xfrm>
            <a:off x="4140523" y="3597224"/>
            <a:ext cx="3482653" cy="2141290"/>
          </a:xfrm>
          <a:prstGeom prst="rect">
            <a:avLst/>
          </a:prstGeom>
        </p:spPr>
      </p:pic>
      <p:sp>
        <p:nvSpPr>
          <p:cNvPr id="23" name="TextBox 1">
            <a:extLst>
              <a:ext uri="{FF2B5EF4-FFF2-40B4-BE49-F238E27FC236}">
                <a16:creationId xmlns:a16="http://schemas.microsoft.com/office/drawing/2014/main" id="{14A010E6-338C-4AFB-B48D-BB6D306E8EE9}"/>
              </a:ext>
            </a:extLst>
          </p:cNvPr>
          <p:cNvSpPr txBox="1"/>
          <p:nvPr/>
        </p:nvSpPr>
        <p:spPr>
          <a:xfrm>
            <a:off x="1565740" y="3272791"/>
            <a:ext cx="1274828" cy="307777"/>
          </a:xfrm>
          <a:prstGeom prst="rect">
            <a:avLst/>
          </a:prstGeom>
          <a:noFill/>
        </p:spPr>
        <p:txBody>
          <a:bodyPr wrap="square">
            <a:spAutoFit/>
          </a:bodyPr>
          <a:lstStyle/>
          <a:p>
            <a:pPr algn="ctr">
              <a:defRPr/>
            </a:pPr>
            <a:r>
              <a:rPr lang="nl-BE" sz="1400" b="1" dirty="0" err="1">
                <a:latin typeface="Calibri" panose="020F0502020204030204" pitchFamily="34" charset="0"/>
                <a:cs typeface="Calibri" panose="020F0502020204030204" pitchFamily="34" charset="0"/>
              </a:rPr>
              <a:t>MultiSERVE</a:t>
            </a:r>
            <a:endParaRPr lang="nl-BE" sz="1400" b="1" dirty="0">
              <a:solidFill>
                <a:schemeClr val="bg2">
                  <a:lumMod val="25000"/>
                </a:schemeClr>
              </a:solidFill>
              <a:latin typeface="Calibri" panose="020F0502020204030204" pitchFamily="34" charset="0"/>
              <a:cs typeface="Calibri" panose="020F0502020204030204" pitchFamily="34" charset="0"/>
            </a:endParaRPr>
          </a:p>
        </p:txBody>
      </p:sp>
      <p:sp>
        <p:nvSpPr>
          <p:cNvPr id="24" name="TextBox 1">
            <a:extLst>
              <a:ext uri="{FF2B5EF4-FFF2-40B4-BE49-F238E27FC236}">
                <a16:creationId xmlns:a16="http://schemas.microsoft.com/office/drawing/2014/main" id="{694CB320-E4E2-43D5-BD02-50B3E3EDBDF6}"/>
              </a:ext>
            </a:extLst>
          </p:cNvPr>
          <p:cNvSpPr txBox="1"/>
          <p:nvPr/>
        </p:nvSpPr>
        <p:spPr>
          <a:xfrm>
            <a:off x="4304084" y="3270470"/>
            <a:ext cx="1274828" cy="307777"/>
          </a:xfrm>
          <a:prstGeom prst="rect">
            <a:avLst/>
          </a:prstGeom>
          <a:noFill/>
        </p:spPr>
        <p:txBody>
          <a:bodyPr wrap="square">
            <a:spAutoFit/>
          </a:bodyPr>
          <a:lstStyle/>
          <a:p>
            <a:pPr algn="ctr">
              <a:defRPr/>
            </a:pPr>
            <a:r>
              <a:rPr lang="nl-BE" sz="1400" b="1" dirty="0" err="1">
                <a:latin typeface="Calibri" panose="020F0502020204030204" pitchFamily="34" charset="0"/>
                <a:cs typeface="Calibri" panose="020F0502020204030204" pitchFamily="34" charset="0"/>
              </a:rPr>
              <a:t>TranSERVE</a:t>
            </a:r>
            <a:endParaRPr lang="nl-BE" sz="1400" b="1" dirty="0">
              <a:solidFill>
                <a:schemeClr val="bg2">
                  <a:lumMod val="25000"/>
                </a:schemeClr>
              </a:solidFill>
              <a:latin typeface="Calibri" panose="020F0502020204030204" pitchFamily="34" charset="0"/>
              <a:cs typeface="Calibri" panose="020F0502020204030204" pitchFamily="34" charset="0"/>
            </a:endParaRPr>
          </a:p>
        </p:txBody>
      </p:sp>
      <p:sp>
        <p:nvSpPr>
          <p:cNvPr id="25" name="TextBox 1">
            <a:extLst>
              <a:ext uri="{FF2B5EF4-FFF2-40B4-BE49-F238E27FC236}">
                <a16:creationId xmlns:a16="http://schemas.microsoft.com/office/drawing/2014/main" id="{03847009-A2CC-4671-8F74-9E74DD142F44}"/>
              </a:ext>
            </a:extLst>
          </p:cNvPr>
          <p:cNvSpPr txBox="1"/>
          <p:nvPr/>
        </p:nvSpPr>
        <p:spPr>
          <a:xfrm>
            <a:off x="1587056" y="5425479"/>
            <a:ext cx="1459788" cy="307777"/>
          </a:xfrm>
          <a:prstGeom prst="rect">
            <a:avLst/>
          </a:prstGeom>
          <a:noFill/>
        </p:spPr>
        <p:txBody>
          <a:bodyPr wrap="square">
            <a:spAutoFit/>
          </a:bodyPr>
          <a:lstStyle/>
          <a:p>
            <a:pPr algn="ctr">
              <a:defRPr/>
            </a:pPr>
            <a:r>
              <a:rPr lang="nl-BE" sz="1400" b="1" dirty="0">
                <a:latin typeface="Calibri" panose="020F0502020204030204" pitchFamily="34" charset="0"/>
                <a:cs typeface="Calibri" panose="020F0502020204030204" pitchFamily="34" charset="0"/>
              </a:rPr>
              <a:t>AIRCOMATIC III</a:t>
            </a:r>
            <a:endParaRPr lang="nl-BE" sz="1400" b="1" dirty="0">
              <a:solidFill>
                <a:schemeClr val="bg2">
                  <a:lumMod val="25000"/>
                </a:schemeClr>
              </a:solidFill>
              <a:latin typeface="Calibri" panose="020F0502020204030204" pitchFamily="34" charset="0"/>
              <a:cs typeface="Calibri" panose="020F0502020204030204" pitchFamily="34" charset="0"/>
            </a:endParaRPr>
          </a:p>
        </p:txBody>
      </p:sp>
      <p:sp>
        <p:nvSpPr>
          <p:cNvPr id="26" name="TextBox 1">
            <a:extLst>
              <a:ext uri="{FF2B5EF4-FFF2-40B4-BE49-F238E27FC236}">
                <a16:creationId xmlns:a16="http://schemas.microsoft.com/office/drawing/2014/main" id="{6EF3027B-AAF1-4340-B90C-A47596673795}"/>
              </a:ext>
            </a:extLst>
          </p:cNvPr>
          <p:cNvSpPr txBox="1"/>
          <p:nvPr/>
        </p:nvSpPr>
        <p:spPr>
          <a:xfrm>
            <a:off x="4233276" y="5423158"/>
            <a:ext cx="1706876" cy="307777"/>
          </a:xfrm>
          <a:prstGeom prst="rect">
            <a:avLst/>
          </a:prstGeom>
          <a:noFill/>
        </p:spPr>
        <p:txBody>
          <a:bodyPr wrap="square">
            <a:spAutoFit/>
          </a:bodyPr>
          <a:lstStyle/>
          <a:p>
            <a:pPr algn="ctr">
              <a:defRPr/>
            </a:pPr>
            <a:r>
              <a:rPr lang="nl-BE" sz="1400" b="1" dirty="0" err="1">
                <a:latin typeface="Calibri" panose="020F0502020204030204" pitchFamily="34" charset="0"/>
                <a:cs typeface="Calibri" panose="020F0502020204030204" pitchFamily="34" charset="0"/>
              </a:rPr>
              <a:t>FuelSystemSERVE</a:t>
            </a:r>
            <a:endParaRPr lang="nl-BE" sz="1400" b="1" dirty="0">
              <a:solidFill>
                <a:schemeClr val="bg2">
                  <a:lumMod val="25000"/>
                </a:schemeClr>
              </a:solidFill>
              <a:latin typeface="Calibri" panose="020F0502020204030204" pitchFamily="34" charset="0"/>
              <a:cs typeface="Calibri" panose="020F0502020204030204" pitchFamily="34" charset="0"/>
            </a:endParaRPr>
          </a:p>
        </p:txBody>
      </p:sp>
      <p:sp>
        <p:nvSpPr>
          <p:cNvPr id="20" name="Gelijkbenige driehoek 19">
            <a:extLst>
              <a:ext uri="{FF2B5EF4-FFF2-40B4-BE49-F238E27FC236}">
                <a16:creationId xmlns:a16="http://schemas.microsoft.com/office/drawing/2014/main" id="{750FE621-D6EE-4A10-985C-D490E5AAE1D5}"/>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1" name="Gelijkbenige driehoek 20">
            <a:extLst>
              <a:ext uri="{FF2B5EF4-FFF2-40B4-BE49-F238E27FC236}">
                <a16:creationId xmlns:a16="http://schemas.microsoft.com/office/drawing/2014/main" id="{14EEFCC1-15D8-4FFE-9FA4-799151D73C92}"/>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22" name="Gelijkbenige driehoek 47">
            <a:extLst>
              <a:ext uri="{FF2B5EF4-FFF2-40B4-BE49-F238E27FC236}">
                <a16:creationId xmlns:a16="http://schemas.microsoft.com/office/drawing/2014/main" id="{C1D4B55C-B7A2-4ABD-89BD-9A6DBCE1E35D}"/>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0" name="Groep 8">
            <a:extLst>
              <a:ext uri="{FF2B5EF4-FFF2-40B4-BE49-F238E27FC236}">
                <a16:creationId xmlns:a16="http://schemas.microsoft.com/office/drawing/2014/main" id="{7E7581DE-F4AB-439A-AC56-7C65B1BF5562}"/>
              </a:ext>
            </a:extLst>
          </p:cNvPr>
          <p:cNvGrpSpPr>
            <a:grpSpLocks/>
          </p:cNvGrpSpPr>
          <p:nvPr/>
        </p:nvGrpSpPr>
        <p:grpSpPr bwMode="auto">
          <a:xfrm>
            <a:off x="7694613" y="5589240"/>
            <a:ext cx="1341437" cy="247650"/>
            <a:chOff x="7694316" y="5629464"/>
            <a:chExt cx="1342180" cy="247015"/>
          </a:xfrm>
        </p:grpSpPr>
        <p:sp>
          <p:nvSpPr>
            <p:cNvPr id="31" name="Rechthoek: afgeronde hoeken 30">
              <a:hlinkClick r:id="rId8" action="ppaction://hlinksldjump"/>
              <a:extLst>
                <a:ext uri="{FF2B5EF4-FFF2-40B4-BE49-F238E27FC236}">
                  <a16:creationId xmlns:a16="http://schemas.microsoft.com/office/drawing/2014/main" id="{0C52ED5C-A0A2-498A-BE50-EAAE9DCD3DFE}"/>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2" name="TextBox 1">
              <a:hlinkClick r:id="rId8" action="ppaction://hlinksldjump"/>
              <a:extLst>
                <a:ext uri="{FF2B5EF4-FFF2-40B4-BE49-F238E27FC236}">
                  <a16:creationId xmlns:a16="http://schemas.microsoft.com/office/drawing/2014/main" id="{45BDA9F0-6AB7-401A-AB18-F8E908945FD1}"/>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3" name="Gelijkbenige driehoek 32">
              <a:extLst>
                <a:ext uri="{FF2B5EF4-FFF2-40B4-BE49-F238E27FC236}">
                  <a16:creationId xmlns:a16="http://schemas.microsoft.com/office/drawing/2014/main" id="{6F2601CF-6221-4759-9C34-5961B4AFBEEC}"/>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pic>
        <p:nvPicPr>
          <p:cNvPr id="34" name="Afbeelding 33">
            <a:hlinkClick r:id="rId9" action="ppaction://hlinksldjump"/>
            <a:extLst>
              <a:ext uri="{FF2B5EF4-FFF2-40B4-BE49-F238E27FC236}">
                <a16:creationId xmlns:a16="http://schemas.microsoft.com/office/drawing/2014/main" id="{FE21B845-ECCB-4A65-A06D-E2CC4EBFAF4E}"/>
              </a:ext>
            </a:extLst>
          </p:cNvPr>
          <p:cNvPicPr>
            <a:picLocks noChangeAspect="1"/>
          </p:cNvPicPr>
          <p:nvPr/>
        </p:nvPicPr>
        <p:blipFill>
          <a:blip r:embed="rId10"/>
          <a:stretch>
            <a:fillRect/>
          </a:stretch>
        </p:blipFill>
        <p:spPr>
          <a:xfrm>
            <a:off x="1564940" y="665924"/>
            <a:ext cx="1664572" cy="2591817"/>
          </a:xfrm>
          <a:prstGeom prst="rect">
            <a:avLst/>
          </a:prstGeom>
        </p:spPr>
      </p:pic>
    </p:spTree>
    <p:extLst>
      <p:ext uri="{BB962C8B-B14F-4D97-AF65-F5344CB8AC3E}">
        <p14:creationId xmlns:p14="http://schemas.microsoft.com/office/powerpoint/2010/main" val="232958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4"/>
                                        </p:tgtEl>
                                      </p:cBhvr>
                                    </p:animEffect>
                                    <p:animScale>
                                      <p:cBhvr>
                                        <p:cTn id="7" dur="250" autoRev="1" fill="hold"/>
                                        <p:tgtEl>
                                          <p:spTgt spid="3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19"/>
                                        </p:tgtEl>
                                      </p:cBhvr>
                                    </p:animEffect>
                                    <p:animScale>
                                      <p:cBhvr>
                                        <p:cTn id="13" dur="250" autoRev="1" fill="hold"/>
                                        <p:tgtEl>
                                          <p:spTgt spid="19"/>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3"/>
                                        </p:tgtEl>
                                      </p:cBhvr>
                                    </p:animEffect>
                                    <p:animScale>
                                      <p:cBhvr>
                                        <p:cTn id="18" dur="250" autoRev="1" fill="hold"/>
                                        <p:tgtEl>
                                          <p:spTgt spid="3"/>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4"/>
                                        </p:tgtEl>
                                      </p:cBhvr>
                                    </p:animEffect>
                                    <p:animScale>
                                      <p:cBhvr>
                                        <p:cTn id="23" dur="250" autoRev="1" fill="hold"/>
                                        <p:tgtEl>
                                          <p:spTgt spid="4"/>
                                        </p:tgtEl>
                                      </p:cBhvr>
                                      <p:by x="105000" y="105000"/>
                                    </p:animScale>
                                  </p:childTnLst>
                                </p:cTn>
                              </p:par>
                            </p:childTnLst>
                          </p:cTn>
                        </p:par>
                      </p:childTnLst>
                    </p:cTn>
                  </p:par>
                </p:childTnLst>
              </p:cTn>
              <p:nextCondLst>
                <p:cond evt="onClick" delay="0">
                  <p:tgtEl>
                    <p:spTgt spid="5"/>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hthoek 15">
            <a:extLst>
              <a:ext uri="{FF2B5EF4-FFF2-40B4-BE49-F238E27FC236}">
                <a16:creationId xmlns:a16="http://schemas.microsoft.com/office/drawing/2014/main" id="{C113F440-0C09-49EB-AD95-6C0CAE364530}"/>
              </a:ext>
            </a:extLst>
          </p:cNvPr>
          <p:cNvSpPr>
            <a:spLocks noChangeArrowheads="1"/>
          </p:cNvSpPr>
          <p:nvPr/>
        </p:nvSpPr>
        <p:spPr bwMode="auto">
          <a:xfrm>
            <a:off x="398463" y="749300"/>
            <a:ext cx="428625" cy="5127625"/>
          </a:xfrm>
          <a:prstGeom prst="rect">
            <a:avLst/>
          </a:prstGeom>
          <a:solidFill>
            <a:schemeClr val="bg1">
              <a:lumMod val="85000"/>
            </a:schemeClr>
          </a:solidFill>
          <a:ln>
            <a:noFill/>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1750" name="TextBox 1">
            <a:extLst>
              <a:ext uri="{FF2B5EF4-FFF2-40B4-BE49-F238E27FC236}">
                <a16:creationId xmlns:a16="http://schemas.microsoft.com/office/drawing/2014/main" id="{3E441288-F541-4B22-B5BB-E227071EE2AF}"/>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dirty="0">
                <a:solidFill>
                  <a:srgbClr val="7030A0"/>
                </a:solidFill>
                <a:latin typeface="Calibri" panose="020F0502020204030204" pitchFamily="34" charset="0"/>
              </a:rPr>
              <a:t>WYNN’S </a:t>
            </a:r>
            <a:r>
              <a:rPr lang="nl-BE" altLang="nl-BE" sz="1400" b="1" dirty="0" err="1">
                <a:solidFill>
                  <a:srgbClr val="7030A0"/>
                </a:solidFill>
                <a:latin typeface="Calibri" panose="020F0502020204030204" pitchFamily="34" charset="0"/>
              </a:rPr>
              <a:t>MultiSERVE</a:t>
            </a:r>
            <a:endParaRPr lang="nl-BE" altLang="nl-BE" sz="1400" b="1" dirty="0">
              <a:solidFill>
                <a:srgbClr val="7030A0"/>
              </a:solidFill>
              <a:latin typeface="Calibri" panose="020F0502020204030204" pitchFamily="34" charset="0"/>
            </a:endParaRPr>
          </a:p>
        </p:txBody>
      </p:sp>
      <p:sp>
        <p:nvSpPr>
          <p:cNvPr id="31751" name="TextBox 1">
            <a:extLst>
              <a:ext uri="{FF2B5EF4-FFF2-40B4-BE49-F238E27FC236}">
                <a16:creationId xmlns:a16="http://schemas.microsoft.com/office/drawing/2014/main" id="{C37FA59A-4106-4114-98A4-09F5707D5B77}"/>
              </a:ext>
            </a:extLst>
          </p:cNvPr>
          <p:cNvSpPr txBox="1">
            <a:spLocks noChangeArrowheads="1"/>
          </p:cNvSpPr>
          <p:nvPr/>
        </p:nvSpPr>
        <p:spPr bwMode="auto">
          <a:xfrm>
            <a:off x="2822575" y="1318697"/>
            <a:ext cx="6142037"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100" dirty="0" err="1">
                <a:latin typeface="Calibri"/>
                <a:ea typeface="ＭＳ Ｐゴシック"/>
                <a:cs typeface="Calibri"/>
              </a:rPr>
              <a:t>Wynn’s</a:t>
            </a:r>
            <a:r>
              <a:rPr lang="fr-FR" sz="1100" dirty="0">
                <a:latin typeface="Calibri"/>
                <a:ea typeface="ＭＳ Ｐゴシック"/>
                <a:cs typeface="Calibri"/>
              </a:rPr>
              <a:t> </a:t>
            </a:r>
            <a:r>
              <a:rPr lang="fr-FR" sz="1100" dirty="0" err="1">
                <a:latin typeface="Calibri"/>
                <a:ea typeface="ＭＳ Ｐゴシック"/>
                <a:cs typeface="Calibri"/>
              </a:rPr>
              <a:t>MultiSERVE</a:t>
            </a:r>
            <a:r>
              <a:rPr lang="fr-FR" sz="1100" dirty="0">
                <a:latin typeface="Calibri"/>
                <a:ea typeface="ＭＳ Ｐゴシック"/>
                <a:cs typeface="Calibri"/>
              </a:rPr>
              <a:t> est un matériel multifonctions autonome sur 12 V, destiné à nettoyer efficacement</a:t>
            </a:r>
          </a:p>
          <a:p>
            <a:pPr>
              <a:buNone/>
            </a:pPr>
            <a:r>
              <a:rPr lang="fr-FR" sz="1100" dirty="0">
                <a:latin typeface="Calibri" panose="020F0502020204030204" pitchFamily="34" charset="0"/>
                <a:cs typeface="Calibri" panose="020F0502020204030204" pitchFamily="34" charset="0"/>
              </a:rPr>
              <a:t>le système d’alimentation, l’admission d’air, le Turbo et le FAP d’un véhicule. La machine est compatible avec les moteurs diesel et essence sans démontage, </a:t>
            </a:r>
            <a:r>
              <a:rPr lang="nl-BE" sz="1100" dirty="0" err="1">
                <a:latin typeface="Calibri" panose="020F0502020204030204" pitchFamily="34" charset="0"/>
                <a:cs typeface="Calibri" panose="020F0502020204030204" pitchFamily="34" charset="0"/>
              </a:rPr>
              <a:t>moteur</a:t>
            </a:r>
            <a:r>
              <a:rPr lang="nl-BE" sz="1100" dirty="0">
                <a:latin typeface="Calibri" panose="020F0502020204030204" pitchFamily="34" charset="0"/>
                <a:cs typeface="Calibri" panose="020F0502020204030204" pitchFamily="34" charset="0"/>
              </a:rPr>
              <a:t> en marche.</a:t>
            </a:r>
            <a:endParaRPr lang="nl-BE" altLang="nl-BE" sz="1100" dirty="0">
              <a:latin typeface="Calibri" panose="020F0502020204030204" pitchFamily="34" charset="0"/>
              <a:cs typeface="Calibri" panose="020F0502020204030204" pitchFamily="34" charset="0"/>
            </a:endParaRPr>
          </a:p>
        </p:txBody>
      </p:sp>
      <p:sp>
        <p:nvSpPr>
          <p:cNvPr id="31752" name="TextBox 1">
            <a:extLst>
              <a:ext uri="{FF2B5EF4-FFF2-40B4-BE49-F238E27FC236}">
                <a16:creationId xmlns:a16="http://schemas.microsoft.com/office/drawing/2014/main" id="{A8963296-BA54-40EF-9A96-13D8270FAA98}"/>
              </a:ext>
            </a:extLst>
          </p:cNvPr>
          <p:cNvSpPr txBox="1">
            <a:spLocks noChangeArrowheads="1"/>
          </p:cNvSpPr>
          <p:nvPr/>
        </p:nvSpPr>
        <p:spPr bwMode="auto">
          <a:xfrm>
            <a:off x="2806701" y="1988840"/>
            <a:ext cx="307084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31753" name="TextBox 1">
            <a:extLst>
              <a:ext uri="{FF2B5EF4-FFF2-40B4-BE49-F238E27FC236}">
                <a16:creationId xmlns:a16="http://schemas.microsoft.com/office/drawing/2014/main" id="{0BD4D5AC-F0D2-4CFA-90AC-F38CFA448947}"/>
              </a:ext>
            </a:extLst>
          </p:cNvPr>
          <p:cNvSpPr txBox="1">
            <a:spLocks noChangeArrowheads="1"/>
          </p:cNvSpPr>
          <p:nvPr/>
        </p:nvSpPr>
        <p:spPr bwMode="auto">
          <a:xfrm>
            <a:off x="2822575" y="2178769"/>
            <a:ext cx="6321426" cy="1649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Fonctionne via la batterie du véhicule (12 V).</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Nettoyage efficace des turbocompresseurs de diesel sans démontage.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Solution pour les FAP diesel extrême obstrués sans démontage.</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Lorsque le traitement est terminé, la machine s'arrête automatiquement et un signal </a:t>
            </a:r>
            <a:r>
              <a:rPr lang="nl-BE" sz="1100" dirty="0">
                <a:latin typeface="Calibri" panose="020F0502020204030204" pitchFamily="34" charset="0"/>
                <a:cs typeface="Calibri" panose="020F0502020204030204" pitchFamily="34" charset="0"/>
              </a:rPr>
              <a:t>sonore </a:t>
            </a:r>
            <a:r>
              <a:rPr lang="nl-BE" sz="1100" dirty="0" err="1">
                <a:latin typeface="Calibri" panose="020F0502020204030204" pitchFamily="34" charset="0"/>
                <a:cs typeface="Calibri" panose="020F0502020204030204" pitchFamily="34" charset="0"/>
              </a:rPr>
              <a:t>est</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entendu</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Un arrêt de l'opération possible à tout moment.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Réservoir complètement fermé, prévient les émanations de vapeurs du liquide de </a:t>
            </a:r>
            <a:r>
              <a:rPr lang="nl-BE" sz="1100" dirty="0" err="1">
                <a:latin typeface="Calibri" panose="020F0502020204030204" pitchFamily="34" charset="0"/>
                <a:cs typeface="Calibri" panose="020F0502020204030204" pitchFamily="34" charset="0"/>
              </a:rPr>
              <a:t>nettoyage</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Est muni d'un jeu d'adaptateurs complet pour le marché européen.</a:t>
            </a:r>
            <a:endParaRPr lang="nl-BE" altLang="nl-BE" sz="1100" dirty="0">
              <a:latin typeface="Calibri" panose="020F0502020204030204" pitchFamily="34" charset="0"/>
              <a:cs typeface="Calibri" panose="020F0502020204030204" pitchFamily="34" charset="0"/>
            </a:endParaRPr>
          </a:p>
        </p:txBody>
      </p:sp>
      <p:sp>
        <p:nvSpPr>
          <p:cNvPr id="31758" name="TextBox 1">
            <a:extLst>
              <a:ext uri="{FF2B5EF4-FFF2-40B4-BE49-F238E27FC236}">
                <a16:creationId xmlns:a16="http://schemas.microsoft.com/office/drawing/2014/main" id="{B94AAFED-A7AE-4A92-BCAC-3FB2A2632B58}"/>
              </a:ext>
            </a:extLst>
          </p:cNvPr>
          <p:cNvSpPr txBox="1">
            <a:spLocks noChangeArrowheads="1"/>
          </p:cNvSpPr>
          <p:nvPr/>
        </p:nvSpPr>
        <p:spPr bwMode="auto">
          <a:xfrm>
            <a:off x="2822575" y="992188"/>
            <a:ext cx="5335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200" i="1" dirty="0">
                <a:solidFill>
                  <a:srgbClr val="7030A0"/>
                </a:solidFill>
                <a:latin typeface="Calibri" panose="020F0502020204030204" pitchFamily="34" charset="0"/>
                <a:cs typeface="Calibri" panose="020F0502020204030204" pitchFamily="34" charset="0"/>
              </a:rPr>
              <a:t>4 en 1 matériel: </a:t>
            </a:r>
            <a:r>
              <a:rPr lang="nl-BE" altLang="nl-BE" sz="1200" i="1" dirty="0" err="1">
                <a:solidFill>
                  <a:srgbClr val="7030A0"/>
                </a:solidFill>
                <a:latin typeface="Calibri" panose="020F0502020204030204" pitchFamily="34" charset="0"/>
                <a:cs typeface="Calibri" panose="020F0502020204030204" pitchFamily="34" charset="0"/>
              </a:rPr>
              <a:t>nettoyage</a:t>
            </a:r>
            <a:r>
              <a:rPr lang="nl-BE" altLang="nl-BE" sz="1200" i="1" dirty="0">
                <a:solidFill>
                  <a:srgbClr val="7030A0"/>
                </a:solidFill>
                <a:latin typeface="Calibri" panose="020F0502020204030204" pitchFamily="34" charset="0"/>
                <a:cs typeface="Calibri" panose="020F0502020204030204" pitchFamily="34" charset="0"/>
              </a:rPr>
              <a:t> </a:t>
            </a:r>
            <a:r>
              <a:rPr lang="nl-BE" altLang="nl-BE" sz="1200" i="1" dirty="0" err="1">
                <a:solidFill>
                  <a:srgbClr val="7030A0"/>
                </a:solidFill>
                <a:latin typeface="Calibri" panose="020F0502020204030204" pitchFamily="34" charset="0"/>
                <a:cs typeface="Calibri" panose="020F0502020204030204" pitchFamily="34" charset="0"/>
              </a:rPr>
              <a:t>d’injection</a:t>
            </a:r>
            <a:r>
              <a:rPr lang="nl-BE" altLang="nl-BE" sz="1200" i="1" dirty="0">
                <a:solidFill>
                  <a:srgbClr val="7030A0"/>
                </a:solidFill>
                <a:latin typeface="Calibri" panose="020F0502020204030204" pitchFamily="34" charset="0"/>
                <a:cs typeface="Calibri" panose="020F0502020204030204" pitchFamily="34" charset="0"/>
              </a:rPr>
              <a:t>, </a:t>
            </a:r>
            <a:r>
              <a:rPr lang="nl-BE" altLang="nl-BE" sz="1200" i="1" dirty="0" err="1">
                <a:solidFill>
                  <a:srgbClr val="7030A0"/>
                </a:solidFill>
                <a:latin typeface="Calibri" panose="020F0502020204030204" pitchFamily="34" charset="0"/>
                <a:cs typeface="Calibri" panose="020F0502020204030204" pitchFamily="34" charset="0"/>
              </a:rPr>
              <a:t>admission</a:t>
            </a:r>
            <a:r>
              <a:rPr lang="nl-BE" altLang="nl-BE" sz="1200" i="1" dirty="0">
                <a:solidFill>
                  <a:srgbClr val="7030A0"/>
                </a:solidFill>
                <a:latin typeface="Calibri" panose="020F0502020204030204" pitchFamily="34" charset="0"/>
                <a:cs typeface="Calibri" panose="020F0502020204030204" pitchFamily="34" charset="0"/>
              </a:rPr>
              <a:t> </a:t>
            </a:r>
            <a:r>
              <a:rPr lang="nl-BE" altLang="nl-BE" sz="1200" i="1" dirty="0" err="1">
                <a:solidFill>
                  <a:srgbClr val="7030A0"/>
                </a:solidFill>
                <a:latin typeface="Calibri" panose="020F0502020204030204" pitchFamily="34" charset="0"/>
                <a:cs typeface="Calibri" panose="020F0502020204030204" pitchFamily="34" charset="0"/>
              </a:rPr>
              <a:t>d’air</a:t>
            </a:r>
            <a:r>
              <a:rPr lang="nl-BE" altLang="nl-BE" sz="1200" i="1" dirty="0">
                <a:solidFill>
                  <a:srgbClr val="7030A0"/>
                </a:solidFill>
                <a:latin typeface="Calibri" panose="020F0502020204030204" pitchFamily="34" charset="0"/>
                <a:cs typeface="Calibri" panose="020F0502020204030204" pitchFamily="34" charset="0"/>
              </a:rPr>
              <a:t>, turbo, FAP</a:t>
            </a:r>
          </a:p>
        </p:txBody>
      </p:sp>
      <p:sp>
        <p:nvSpPr>
          <p:cNvPr id="25" name="Rechthoek: afgeronde hoeken 24">
            <a:hlinkClick r:id="rId2" action="ppaction://hlinksldjump"/>
            <a:extLst>
              <a:ext uri="{FF2B5EF4-FFF2-40B4-BE49-F238E27FC236}">
                <a16:creationId xmlns:a16="http://schemas.microsoft.com/office/drawing/2014/main" id="{CB0D4E7E-0D1E-483A-94DF-EDEEF46319D6}"/>
              </a:ext>
            </a:extLst>
          </p:cNvPr>
          <p:cNvSpPr/>
          <p:nvPr/>
        </p:nvSpPr>
        <p:spPr bwMode="auto">
          <a:xfrm>
            <a:off x="6012161" y="5589240"/>
            <a:ext cx="1634828" cy="246062"/>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1765" name="TextBox 1">
            <a:hlinkClick r:id="rId3" action="ppaction://hlinksldjump"/>
            <a:extLst>
              <a:ext uri="{FF2B5EF4-FFF2-40B4-BE49-F238E27FC236}">
                <a16:creationId xmlns:a16="http://schemas.microsoft.com/office/drawing/2014/main" id="{BF4D817D-A4A0-46BB-8D4A-972D40882272}"/>
              </a:ext>
            </a:extLst>
          </p:cNvPr>
          <p:cNvSpPr txBox="1">
            <a:spLocks noChangeArrowheads="1"/>
          </p:cNvSpPr>
          <p:nvPr/>
        </p:nvSpPr>
        <p:spPr bwMode="auto">
          <a:xfrm>
            <a:off x="6156176" y="5589240"/>
            <a:ext cx="16220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matériels</a:t>
            </a:r>
          </a:p>
        </p:txBody>
      </p:sp>
      <p:sp>
        <p:nvSpPr>
          <p:cNvPr id="31766" name="Gelijkbenige driehoek 26">
            <a:extLst>
              <a:ext uri="{FF2B5EF4-FFF2-40B4-BE49-F238E27FC236}">
                <a16:creationId xmlns:a16="http://schemas.microsoft.com/office/drawing/2014/main" id="{6156B93D-92DA-4194-AA53-FE859D526F64}"/>
              </a:ext>
            </a:extLst>
          </p:cNvPr>
          <p:cNvSpPr>
            <a:spLocks noChangeArrowheads="1"/>
          </p:cNvSpPr>
          <p:nvPr/>
        </p:nvSpPr>
        <p:spPr bwMode="auto">
          <a:xfrm rot="5400000">
            <a:off x="6093644" y="5647356"/>
            <a:ext cx="144251" cy="124829"/>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pic>
        <p:nvPicPr>
          <p:cNvPr id="6" name="Afbeelding 5">
            <a:extLst>
              <a:ext uri="{FF2B5EF4-FFF2-40B4-BE49-F238E27FC236}">
                <a16:creationId xmlns:a16="http://schemas.microsoft.com/office/drawing/2014/main" id="{ACD4A43A-76E8-4FB1-911E-20F951EA64C6}"/>
              </a:ext>
            </a:extLst>
          </p:cNvPr>
          <p:cNvPicPr>
            <a:picLocks noChangeAspect="1"/>
          </p:cNvPicPr>
          <p:nvPr/>
        </p:nvPicPr>
        <p:blipFill>
          <a:blip r:embed="rId4"/>
          <a:stretch>
            <a:fillRect/>
          </a:stretch>
        </p:blipFill>
        <p:spPr>
          <a:xfrm>
            <a:off x="4986804" y="3946051"/>
            <a:ext cx="1989650" cy="400164"/>
          </a:xfrm>
          <a:prstGeom prst="rect">
            <a:avLst/>
          </a:prstGeom>
        </p:spPr>
      </p:pic>
      <p:pic>
        <p:nvPicPr>
          <p:cNvPr id="8" name="Afbeelding 7">
            <a:extLst>
              <a:ext uri="{FF2B5EF4-FFF2-40B4-BE49-F238E27FC236}">
                <a16:creationId xmlns:a16="http://schemas.microsoft.com/office/drawing/2014/main" id="{004B0CCA-A0E8-49A1-B7A9-078B9178FB02}"/>
              </a:ext>
            </a:extLst>
          </p:cNvPr>
          <p:cNvPicPr>
            <a:picLocks noChangeAspect="1"/>
          </p:cNvPicPr>
          <p:nvPr/>
        </p:nvPicPr>
        <p:blipFill>
          <a:blip r:embed="rId5"/>
          <a:stretch>
            <a:fillRect/>
          </a:stretch>
        </p:blipFill>
        <p:spPr>
          <a:xfrm>
            <a:off x="7036453" y="3939631"/>
            <a:ext cx="1989650" cy="396812"/>
          </a:xfrm>
          <a:prstGeom prst="rect">
            <a:avLst/>
          </a:prstGeom>
        </p:spPr>
      </p:pic>
      <p:pic>
        <p:nvPicPr>
          <p:cNvPr id="10" name="Afbeelding 9">
            <a:extLst>
              <a:ext uri="{FF2B5EF4-FFF2-40B4-BE49-F238E27FC236}">
                <a16:creationId xmlns:a16="http://schemas.microsoft.com/office/drawing/2014/main" id="{71E7B075-A824-4197-85C2-9D7F0AAF862F}"/>
              </a:ext>
            </a:extLst>
          </p:cNvPr>
          <p:cNvPicPr>
            <a:picLocks noChangeAspect="1"/>
          </p:cNvPicPr>
          <p:nvPr/>
        </p:nvPicPr>
        <p:blipFill>
          <a:blip r:embed="rId6"/>
          <a:stretch>
            <a:fillRect/>
          </a:stretch>
        </p:blipFill>
        <p:spPr>
          <a:xfrm>
            <a:off x="899592" y="3933056"/>
            <a:ext cx="1989650" cy="445029"/>
          </a:xfrm>
          <a:prstGeom prst="rect">
            <a:avLst/>
          </a:prstGeom>
        </p:spPr>
      </p:pic>
      <p:pic>
        <p:nvPicPr>
          <p:cNvPr id="12" name="Afbeelding 11">
            <a:extLst>
              <a:ext uri="{FF2B5EF4-FFF2-40B4-BE49-F238E27FC236}">
                <a16:creationId xmlns:a16="http://schemas.microsoft.com/office/drawing/2014/main" id="{9923CF29-168B-4636-9165-722CAEEA7010}"/>
              </a:ext>
            </a:extLst>
          </p:cNvPr>
          <p:cNvPicPr>
            <a:picLocks noChangeAspect="1"/>
          </p:cNvPicPr>
          <p:nvPr/>
        </p:nvPicPr>
        <p:blipFill>
          <a:blip r:embed="rId7"/>
          <a:stretch>
            <a:fillRect/>
          </a:stretch>
        </p:blipFill>
        <p:spPr>
          <a:xfrm>
            <a:off x="2915816" y="3939631"/>
            <a:ext cx="1989650" cy="445223"/>
          </a:xfrm>
          <a:prstGeom prst="rect">
            <a:avLst/>
          </a:prstGeom>
        </p:spPr>
      </p:pic>
      <p:pic>
        <p:nvPicPr>
          <p:cNvPr id="14" name="Afbeelding 13">
            <a:extLst>
              <a:ext uri="{FF2B5EF4-FFF2-40B4-BE49-F238E27FC236}">
                <a16:creationId xmlns:a16="http://schemas.microsoft.com/office/drawing/2014/main" id="{0B923E56-213A-457A-BEE1-550A80A1592E}"/>
              </a:ext>
            </a:extLst>
          </p:cNvPr>
          <p:cNvPicPr>
            <a:picLocks noChangeAspect="1"/>
          </p:cNvPicPr>
          <p:nvPr/>
        </p:nvPicPr>
        <p:blipFill>
          <a:blip r:embed="rId8"/>
          <a:stretch>
            <a:fillRect/>
          </a:stretch>
        </p:blipFill>
        <p:spPr>
          <a:xfrm>
            <a:off x="1984471" y="4374444"/>
            <a:ext cx="499297" cy="1010245"/>
          </a:xfrm>
          <a:prstGeom prst="rect">
            <a:avLst/>
          </a:prstGeom>
        </p:spPr>
      </p:pic>
      <p:pic>
        <p:nvPicPr>
          <p:cNvPr id="16" name="Afbeelding 15">
            <a:extLst>
              <a:ext uri="{FF2B5EF4-FFF2-40B4-BE49-F238E27FC236}">
                <a16:creationId xmlns:a16="http://schemas.microsoft.com/office/drawing/2014/main" id="{7BEF3668-DF29-4575-AB7C-BF11FEFEE753}"/>
              </a:ext>
            </a:extLst>
          </p:cNvPr>
          <p:cNvPicPr>
            <a:picLocks noChangeAspect="1"/>
          </p:cNvPicPr>
          <p:nvPr/>
        </p:nvPicPr>
        <p:blipFill>
          <a:blip r:embed="rId9"/>
          <a:stretch>
            <a:fillRect/>
          </a:stretch>
        </p:blipFill>
        <p:spPr>
          <a:xfrm>
            <a:off x="3355229" y="4365105"/>
            <a:ext cx="514435" cy="1040872"/>
          </a:xfrm>
          <a:prstGeom prst="rect">
            <a:avLst/>
          </a:prstGeom>
        </p:spPr>
      </p:pic>
      <p:pic>
        <p:nvPicPr>
          <p:cNvPr id="18" name="Afbeelding 17">
            <a:extLst>
              <a:ext uri="{FF2B5EF4-FFF2-40B4-BE49-F238E27FC236}">
                <a16:creationId xmlns:a16="http://schemas.microsoft.com/office/drawing/2014/main" id="{AB5FE514-CFF0-4044-A877-A0A7D1B1BB17}"/>
              </a:ext>
            </a:extLst>
          </p:cNvPr>
          <p:cNvPicPr>
            <a:picLocks noChangeAspect="1"/>
          </p:cNvPicPr>
          <p:nvPr/>
        </p:nvPicPr>
        <p:blipFill>
          <a:blip r:embed="rId10"/>
          <a:stretch>
            <a:fillRect/>
          </a:stretch>
        </p:blipFill>
        <p:spPr>
          <a:xfrm>
            <a:off x="3913549" y="4373737"/>
            <a:ext cx="514435" cy="1040873"/>
          </a:xfrm>
          <a:prstGeom prst="rect">
            <a:avLst/>
          </a:prstGeom>
        </p:spPr>
      </p:pic>
      <p:pic>
        <p:nvPicPr>
          <p:cNvPr id="20" name="Afbeelding 19">
            <a:extLst>
              <a:ext uri="{FF2B5EF4-FFF2-40B4-BE49-F238E27FC236}">
                <a16:creationId xmlns:a16="http://schemas.microsoft.com/office/drawing/2014/main" id="{4AF387EE-C099-4F29-B57C-6DDC4C1A476B}"/>
              </a:ext>
            </a:extLst>
          </p:cNvPr>
          <p:cNvPicPr>
            <a:picLocks noChangeAspect="1"/>
          </p:cNvPicPr>
          <p:nvPr/>
        </p:nvPicPr>
        <p:blipFill>
          <a:blip r:embed="rId11"/>
          <a:stretch>
            <a:fillRect/>
          </a:stretch>
        </p:blipFill>
        <p:spPr>
          <a:xfrm>
            <a:off x="7640793" y="4326501"/>
            <a:ext cx="753815" cy="1093119"/>
          </a:xfrm>
          <a:prstGeom prst="rect">
            <a:avLst/>
          </a:prstGeom>
        </p:spPr>
      </p:pic>
      <p:pic>
        <p:nvPicPr>
          <p:cNvPr id="27" name="Afbeelding 26">
            <a:extLst>
              <a:ext uri="{FF2B5EF4-FFF2-40B4-BE49-F238E27FC236}">
                <a16:creationId xmlns:a16="http://schemas.microsoft.com/office/drawing/2014/main" id="{35395A8E-D04E-42CF-BFEE-B48E392AC607}"/>
              </a:ext>
            </a:extLst>
          </p:cNvPr>
          <p:cNvPicPr>
            <a:picLocks noChangeAspect="1"/>
          </p:cNvPicPr>
          <p:nvPr/>
        </p:nvPicPr>
        <p:blipFill>
          <a:blip r:embed="rId12"/>
          <a:stretch>
            <a:fillRect/>
          </a:stretch>
        </p:blipFill>
        <p:spPr>
          <a:xfrm>
            <a:off x="8455316" y="4358854"/>
            <a:ext cx="370397" cy="1079244"/>
          </a:xfrm>
          <a:prstGeom prst="rect">
            <a:avLst/>
          </a:prstGeom>
        </p:spPr>
      </p:pic>
      <p:pic>
        <p:nvPicPr>
          <p:cNvPr id="30" name="Afbeelding 29">
            <a:extLst>
              <a:ext uri="{FF2B5EF4-FFF2-40B4-BE49-F238E27FC236}">
                <a16:creationId xmlns:a16="http://schemas.microsoft.com/office/drawing/2014/main" id="{95ED0433-A787-42CD-BA70-75F227068182}"/>
              </a:ext>
            </a:extLst>
          </p:cNvPr>
          <p:cNvPicPr>
            <a:picLocks noChangeAspect="1"/>
          </p:cNvPicPr>
          <p:nvPr/>
        </p:nvPicPr>
        <p:blipFill>
          <a:blip r:embed="rId13"/>
          <a:stretch>
            <a:fillRect/>
          </a:stretch>
        </p:blipFill>
        <p:spPr>
          <a:xfrm>
            <a:off x="5846138" y="4370712"/>
            <a:ext cx="514434" cy="1040872"/>
          </a:xfrm>
          <a:prstGeom prst="rect">
            <a:avLst/>
          </a:prstGeom>
        </p:spPr>
      </p:pic>
      <p:pic>
        <p:nvPicPr>
          <p:cNvPr id="32" name="Afbeelding 31">
            <a:extLst>
              <a:ext uri="{FF2B5EF4-FFF2-40B4-BE49-F238E27FC236}">
                <a16:creationId xmlns:a16="http://schemas.microsoft.com/office/drawing/2014/main" id="{4B357F4E-0983-4997-832E-21013C9D91FD}"/>
              </a:ext>
            </a:extLst>
          </p:cNvPr>
          <p:cNvPicPr>
            <a:picLocks noChangeAspect="1"/>
          </p:cNvPicPr>
          <p:nvPr/>
        </p:nvPicPr>
        <p:blipFill>
          <a:blip r:embed="rId14"/>
          <a:stretch>
            <a:fillRect/>
          </a:stretch>
        </p:blipFill>
        <p:spPr>
          <a:xfrm>
            <a:off x="1419887" y="4365104"/>
            <a:ext cx="502301" cy="1016323"/>
          </a:xfrm>
          <a:prstGeom prst="rect">
            <a:avLst/>
          </a:prstGeom>
        </p:spPr>
      </p:pic>
      <p:sp>
        <p:nvSpPr>
          <p:cNvPr id="48" name="TextBox 1">
            <a:extLst>
              <a:ext uri="{FF2B5EF4-FFF2-40B4-BE49-F238E27FC236}">
                <a16:creationId xmlns:a16="http://schemas.microsoft.com/office/drawing/2014/main" id="{6F7E3D7D-EF6F-4CAD-975C-2816CAD36BB9}"/>
              </a:ext>
            </a:extLst>
          </p:cNvPr>
          <p:cNvSpPr txBox="1"/>
          <p:nvPr/>
        </p:nvSpPr>
        <p:spPr>
          <a:xfrm>
            <a:off x="1503136" y="3356992"/>
            <a:ext cx="782561" cy="261610"/>
          </a:xfrm>
          <a:prstGeom prst="rect">
            <a:avLst/>
          </a:prstGeom>
          <a:noFill/>
        </p:spPr>
        <p:txBody>
          <a:bodyPr wrap="square">
            <a:spAutoFit/>
          </a:bodyPr>
          <a:lstStyle/>
          <a:p>
            <a:pPr>
              <a:defRPr/>
            </a:pPr>
            <a:r>
              <a:rPr lang="nl-BE" sz="1100" dirty="0">
                <a:latin typeface="Calibri" panose="020F0502020204030204" pitchFamily="34" charset="0"/>
                <a:cs typeface="Calibri" panose="020F0502020204030204" pitchFamily="34" charset="0"/>
              </a:rPr>
              <a:t>PN 68433</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49" name="TextBox 1">
            <a:extLst>
              <a:ext uri="{FF2B5EF4-FFF2-40B4-BE49-F238E27FC236}">
                <a16:creationId xmlns:a16="http://schemas.microsoft.com/office/drawing/2014/main" id="{A2D96C4F-C572-460C-99E8-779C1230F0A9}"/>
              </a:ext>
            </a:extLst>
          </p:cNvPr>
          <p:cNvSpPr txBox="1"/>
          <p:nvPr/>
        </p:nvSpPr>
        <p:spPr>
          <a:xfrm>
            <a:off x="1305212" y="5383672"/>
            <a:ext cx="674500" cy="261610"/>
          </a:xfrm>
          <a:prstGeom prst="rect">
            <a:avLst/>
          </a:prstGeom>
          <a:noFill/>
        </p:spPr>
        <p:txBody>
          <a:bodyPr wrap="square">
            <a:spAutoFit/>
          </a:bodyPr>
          <a:lstStyle/>
          <a:p>
            <a:pPr>
              <a:defRPr/>
            </a:pPr>
            <a:r>
              <a:rPr lang="nl-BE" sz="1100" dirty="0">
                <a:latin typeface="Calibri" panose="020F0502020204030204" pitchFamily="34" charset="0"/>
                <a:cs typeface="Calibri" panose="020F0502020204030204" pitchFamily="34" charset="0"/>
              </a:rPr>
              <a:t>W76695</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51" name="TextBox 1">
            <a:extLst>
              <a:ext uri="{FF2B5EF4-FFF2-40B4-BE49-F238E27FC236}">
                <a16:creationId xmlns:a16="http://schemas.microsoft.com/office/drawing/2014/main" id="{995D4A75-DC13-4A0F-8A5D-9FEC3F728682}"/>
              </a:ext>
            </a:extLst>
          </p:cNvPr>
          <p:cNvSpPr txBox="1"/>
          <p:nvPr/>
        </p:nvSpPr>
        <p:spPr>
          <a:xfrm>
            <a:off x="1953284" y="5376036"/>
            <a:ext cx="674500" cy="261610"/>
          </a:xfrm>
          <a:prstGeom prst="rect">
            <a:avLst/>
          </a:prstGeom>
          <a:noFill/>
        </p:spPr>
        <p:txBody>
          <a:bodyPr wrap="square">
            <a:spAutoFit/>
          </a:bodyPr>
          <a:lstStyle/>
          <a:p>
            <a:pPr>
              <a:defRPr/>
            </a:pPr>
            <a:r>
              <a:rPr lang="nl-BE" sz="1100" dirty="0">
                <a:latin typeface="Calibri" panose="020F0502020204030204" pitchFamily="34" charset="0"/>
                <a:cs typeface="Calibri" panose="020F0502020204030204" pitchFamily="34" charset="0"/>
              </a:rPr>
              <a:t>W89195</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52" name="TextBox 1">
            <a:extLst>
              <a:ext uri="{FF2B5EF4-FFF2-40B4-BE49-F238E27FC236}">
                <a16:creationId xmlns:a16="http://schemas.microsoft.com/office/drawing/2014/main" id="{31E060B1-64ED-447D-8478-7890467E297A}"/>
              </a:ext>
            </a:extLst>
          </p:cNvPr>
          <p:cNvSpPr txBox="1"/>
          <p:nvPr/>
        </p:nvSpPr>
        <p:spPr>
          <a:xfrm>
            <a:off x="3249428" y="5383672"/>
            <a:ext cx="674500" cy="261610"/>
          </a:xfrm>
          <a:prstGeom prst="rect">
            <a:avLst/>
          </a:prstGeom>
          <a:noFill/>
        </p:spPr>
        <p:txBody>
          <a:bodyPr wrap="square">
            <a:spAutoFit/>
          </a:bodyPr>
          <a:lstStyle/>
          <a:p>
            <a:pPr>
              <a:defRPr/>
            </a:pPr>
            <a:r>
              <a:rPr lang="nl-BE" sz="1100" dirty="0">
                <a:latin typeface="Calibri" panose="020F0502020204030204" pitchFamily="34" charset="0"/>
                <a:cs typeface="Calibri" panose="020F0502020204030204" pitchFamily="34" charset="0"/>
              </a:rPr>
              <a:t>W10995</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53" name="TextBox 1">
            <a:extLst>
              <a:ext uri="{FF2B5EF4-FFF2-40B4-BE49-F238E27FC236}">
                <a16:creationId xmlns:a16="http://schemas.microsoft.com/office/drawing/2014/main" id="{75B69D80-BC0F-430D-BA9D-54AF25249FCA}"/>
              </a:ext>
            </a:extLst>
          </p:cNvPr>
          <p:cNvSpPr txBox="1"/>
          <p:nvPr/>
        </p:nvSpPr>
        <p:spPr>
          <a:xfrm>
            <a:off x="3851920" y="5376036"/>
            <a:ext cx="674500" cy="261610"/>
          </a:xfrm>
          <a:prstGeom prst="rect">
            <a:avLst/>
          </a:prstGeom>
          <a:noFill/>
        </p:spPr>
        <p:txBody>
          <a:bodyPr wrap="square">
            <a:spAutoFit/>
          </a:bodyPr>
          <a:lstStyle/>
          <a:p>
            <a:pPr>
              <a:defRPr/>
            </a:pPr>
            <a:r>
              <a:rPr lang="nl-BE" sz="1100" dirty="0">
                <a:latin typeface="Calibri" panose="020F0502020204030204" pitchFamily="34" charset="0"/>
                <a:cs typeface="Calibri" panose="020F0502020204030204" pitchFamily="34" charset="0"/>
              </a:rPr>
              <a:t>W11395</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54" name="TextBox 1">
            <a:extLst>
              <a:ext uri="{FF2B5EF4-FFF2-40B4-BE49-F238E27FC236}">
                <a16:creationId xmlns:a16="http://schemas.microsoft.com/office/drawing/2014/main" id="{FD1F3B4E-05CB-4665-891C-B6A0FEE47C88}"/>
              </a:ext>
            </a:extLst>
          </p:cNvPr>
          <p:cNvSpPr txBox="1"/>
          <p:nvPr/>
        </p:nvSpPr>
        <p:spPr>
          <a:xfrm>
            <a:off x="5769708" y="5395323"/>
            <a:ext cx="674500" cy="261610"/>
          </a:xfrm>
          <a:prstGeom prst="rect">
            <a:avLst/>
          </a:prstGeom>
          <a:noFill/>
        </p:spPr>
        <p:txBody>
          <a:bodyPr wrap="square">
            <a:spAutoFit/>
          </a:bodyPr>
          <a:lstStyle/>
          <a:p>
            <a:pPr>
              <a:defRPr/>
            </a:pPr>
            <a:r>
              <a:rPr lang="nl-BE" sz="1100" dirty="0">
                <a:latin typeface="Calibri" panose="020F0502020204030204" pitchFamily="34" charset="0"/>
                <a:cs typeface="Calibri" panose="020F0502020204030204" pitchFamily="34" charset="0"/>
              </a:rPr>
              <a:t>W38295</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56" name="TextBox 1">
            <a:extLst>
              <a:ext uri="{FF2B5EF4-FFF2-40B4-BE49-F238E27FC236}">
                <a16:creationId xmlns:a16="http://schemas.microsoft.com/office/drawing/2014/main" id="{48B54D87-2827-47E3-93EC-0D32818B206B}"/>
              </a:ext>
            </a:extLst>
          </p:cNvPr>
          <p:cNvSpPr txBox="1"/>
          <p:nvPr/>
        </p:nvSpPr>
        <p:spPr>
          <a:xfrm>
            <a:off x="7641916" y="5376035"/>
            <a:ext cx="674500" cy="261610"/>
          </a:xfrm>
          <a:prstGeom prst="rect">
            <a:avLst/>
          </a:prstGeom>
          <a:noFill/>
        </p:spPr>
        <p:txBody>
          <a:bodyPr wrap="square">
            <a:spAutoFit/>
          </a:bodyPr>
          <a:lstStyle/>
          <a:p>
            <a:pPr>
              <a:defRPr/>
            </a:pPr>
            <a:r>
              <a:rPr lang="nl-BE" sz="1100" dirty="0">
                <a:latin typeface="Calibri" panose="020F0502020204030204" pitchFamily="34" charset="0"/>
                <a:cs typeface="Calibri" panose="020F0502020204030204" pitchFamily="34" charset="0"/>
              </a:rPr>
              <a:t>W18784</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57" name="TextBox 1">
            <a:extLst>
              <a:ext uri="{FF2B5EF4-FFF2-40B4-BE49-F238E27FC236}">
                <a16:creationId xmlns:a16="http://schemas.microsoft.com/office/drawing/2014/main" id="{A2B19EA8-095E-4C69-8D13-6DB9D8AAC103}"/>
              </a:ext>
            </a:extLst>
          </p:cNvPr>
          <p:cNvSpPr txBox="1"/>
          <p:nvPr/>
        </p:nvSpPr>
        <p:spPr>
          <a:xfrm>
            <a:off x="8316416" y="5368525"/>
            <a:ext cx="966338" cy="261610"/>
          </a:xfrm>
          <a:prstGeom prst="rect">
            <a:avLst/>
          </a:prstGeom>
          <a:noFill/>
        </p:spPr>
        <p:txBody>
          <a:bodyPr wrap="square">
            <a:spAutoFit/>
          </a:bodyPr>
          <a:lstStyle/>
          <a:p>
            <a:pPr>
              <a:defRPr/>
            </a:pPr>
            <a:r>
              <a:rPr lang="nl-BE" sz="1100" dirty="0">
                <a:latin typeface="Calibri" panose="020F0502020204030204" pitchFamily="34" charset="0"/>
                <a:cs typeface="Calibri" panose="020F0502020204030204" pitchFamily="34" charset="0"/>
              </a:rPr>
              <a:t>W28392</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38" name="TextBox 1">
            <a:extLst>
              <a:ext uri="{FF2B5EF4-FFF2-40B4-BE49-F238E27FC236}">
                <a16:creationId xmlns:a16="http://schemas.microsoft.com/office/drawing/2014/main" id="{BED813DD-0F70-4D5F-972F-B96FA96989FD}"/>
              </a:ext>
            </a:extLst>
          </p:cNvPr>
          <p:cNvSpPr txBox="1"/>
          <p:nvPr/>
        </p:nvSpPr>
        <p:spPr>
          <a:xfrm>
            <a:off x="327025" y="188913"/>
            <a:ext cx="6456363" cy="461962"/>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Matériels</a:t>
            </a:r>
          </a:p>
        </p:txBody>
      </p:sp>
      <p:sp>
        <p:nvSpPr>
          <p:cNvPr id="39" name="TextBox 1">
            <a:extLst>
              <a:ext uri="{FF2B5EF4-FFF2-40B4-BE49-F238E27FC236}">
                <a16:creationId xmlns:a16="http://schemas.microsoft.com/office/drawing/2014/main" id="{1FDABFC2-E920-40AE-BDC1-135BFF4F4B84}"/>
              </a:ext>
            </a:extLst>
          </p:cNvPr>
          <p:cNvSpPr txBox="1"/>
          <p:nvPr/>
        </p:nvSpPr>
        <p:spPr>
          <a:xfrm rot="16200000">
            <a:off x="-215205" y="1794123"/>
            <a:ext cx="1655963" cy="461665"/>
          </a:xfrm>
          <a:prstGeom prst="rect">
            <a:avLst/>
          </a:prstGeom>
          <a:noFill/>
        </p:spPr>
        <p:txBody>
          <a:bodyPr wrap="square">
            <a:spAutoFit/>
          </a:bodyPr>
          <a:lstStyle/>
          <a:p>
            <a:pPr>
              <a:defRPr/>
            </a:pPr>
            <a:r>
              <a:rPr lang="nl-BE" b="1" dirty="0">
                <a:solidFill>
                  <a:schemeClr val="bg2">
                    <a:lumMod val="25000"/>
                  </a:schemeClr>
                </a:solidFill>
                <a:latin typeface="Calibri" panose="020F0502020204030204" pitchFamily="34" charset="0"/>
              </a:rPr>
              <a:t>MATÉRIELS</a:t>
            </a:r>
          </a:p>
        </p:txBody>
      </p:sp>
      <p:sp>
        <p:nvSpPr>
          <p:cNvPr id="40" name="Gelijkbenige driehoek 39">
            <a:extLst>
              <a:ext uri="{FF2B5EF4-FFF2-40B4-BE49-F238E27FC236}">
                <a16:creationId xmlns:a16="http://schemas.microsoft.com/office/drawing/2014/main" id="{98DE62D3-6BFC-4093-99AD-9FC76277C493}"/>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41" name="Gelijkbenige driehoek 40">
            <a:extLst>
              <a:ext uri="{FF2B5EF4-FFF2-40B4-BE49-F238E27FC236}">
                <a16:creationId xmlns:a16="http://schemas.microsoft.com/office/drawing/2014/main" id="{E14B16EC-BFA0-415C-9C82-3B5DCD45E7DA}"/>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42" name="Gelijkbenige driehoek 47">
            <a:extLst>
              <a:ext uri="{FF2B5EF4-FFF2-40B4-BE49-F238E27FC236}">
                <a16:creationId xmlns:a16="http://schemas.microsoft.com/office/drawing/2014/main" id="{5E326CC0-3E0B-4082-BBE2-AB7000C2D93E}"/>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43" name="Groep 8">
            <a:extLst>
              <a:ext uri="{FF2B5EF4-FFF2-40B4-BE49-F238E27FC236}">
                <a16:creationId xmlns:a16="http://schemas.microsoft.com/office/drawing/2014/main" id="{F7A66C3B-DF24-419A-A562-595FF1059D71}"/>
              </a:ext>
            </a:extLst>
          </p:cNvPr>
          <p:cNvGrpSpPr>
            <a:grpSpLocks/>
          </p:cNvGrpSpPr>
          <p:nvPr/>
        </p:nvGrpSpPr>
        <p:grpSpPr bwMode="auto">
          <a:xfrm>
            <a:off x="7694613" y="5589240"/>
            <a:ext cx="1341437" cy="247650"/>
            <a:chOff x="7694316" y="5629464"/>
            <a:chExt cx="1342180" cy="247015"/>
          </a:xfrm>
        </p:grpSpPr>
        <p:sp>
          <p:nvSpPr>
            <p:cNvPr id="44" name="Rechthoek: afgeronde hoeken 43">
              <a:hlinkClick r:id="rId15" action="ppaction://hlinksldjump"/>
              <a:extLst>
                <a:ext uri="{FF2B5EF4-FFF2-40B4-BE49-F238E27FC236}">
                  <a16:creationId xmlns:a16="http://schemas.microsoft.com/office/drawing/2014/main" id="{74CEF94D-8A5A-4A32-A195-59CE6F7C9DF5}"/>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45" name="TextBox 1">
              <a:hlinkClick r:id="rId15" action="ppaction://hlinksldjump"/>
              <a:extLst>
                <a:ext uri="{FF2B5EF4-FFF2-40B4-BE49-F238E27FC236}">
                  <a16:creationId xmlns:a16="http://schemas.microsoft.com/office/drawing/2014/main" id="{5047F582-CD67-4831-9584-5F05DA3FFC71}"/>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46" name="Gelijkbenige driehoek 45">
              <a:extLst>
                <a:ext uri="{FF2B5EF4-FFF2-40B4-BE49-F238E27FC236}">
                  <a16:creationId xmlns:a16="http://schemas.microsoft.com/office/drawing/2014/main" id="{86411CE7-F6E2-46CE-B6F8-263B4BEC0973}"/>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pic>
        <p:nvPicPr>
          <p:cNvPr id="47" name="Afbeelding 46">
            <a:extLst>
              <a:ext uri="{FF2B5EF4-FFF2-40B4-BE49-F238E27FC236}">
                <a16:creationId xmlns:a16="http://schemas.microsoft.com/office/drawing/2014/main" id="{9D8E4393-6CC3-4709-BB66-4DC591FF233F}"/>
              </a:ext>
            </a:extLst>
          </p:cNvPr>
          <p:cNvPicPr>
            <a:picLocks noChangeAspect="1"/>
          </p:cNvPicPr>
          <p:nvPr/>
        </p:nvPicPr>
        <p:blipFill>
          <a:blip r:embed="rId16"/>
          <a:stretch>
            <a:fillRect/>
          </a:stretch>
        </p:blipFill>
        <p:spPr>
          <a:xfrm>
            <a:off x="1055198" y="765175"/>
            <a:ext cx="1664572" cy="2591817"/>
          </a:xfrm>
          <a:prstGeom prst="rect">
            <a:avLst/>
          </a:prstGeom>
        </p:spPr>
      </p:pic>
    </p:spTree>
    <p:extLst>
      <p:ext uri="{BB962C8B-B14F-4D97-AF65-F5344CB8AC3E}">
        <p14:creationId xmlns:p14="http://schemas.microsoft.com/office/powerpoint/2010/main" val="32691909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Afbeelding 43">
            <a:extLst>
              <a:ext uri="{FF2B5EF4-FFF2-40B4-BE49-F238E27FC236}">
                <a16:creationId xmlns:a16="http://schemas.microsoft.com/office/drawing/2014/main" id="{2EE68F2D-41AB-49E2-9D7F-90F9D87F998D}"/>
              </a:ext>
            </a:extLst>
          </p:cNvPr>
          <p:cNvPicPr>
            <a:picLocks noChangeAspect="1"/>
          </p:cNvPicPr>
          <p:nvPr/>
        </p:nvPicPr>
        <p:blipFill>
          <a:blip r:embed="rId2"/>
          <a:stretch>
            <a:fillRect/>
          </a:stretch>
        </p:blipFill>
        <p:spPr>
          <a:xfrm flipH="1">
            <a:off x="854469" y="2850066"/>
            <a:ext cx="1946604" cy="1436365"/>
          </a:xfrm>
          <a:prstGeom prst="rect">
            <a:avLst/>
          </a:prstGeom>
        </p:spPr>
      </p:pic>
      <p:sp>
        <p:nvSpPr>
          <p:cNvPr id="31746" name="Rechthoek 15">
            <a:extLst>
              <a:ext uri="{FF2B5EF4-FFF2-40B4-BE49-F238E27FC236}">
                <a16:creationId xmlns:a16="http://schemas.microsoft.com/office/drawing/2014/main" id="{C113F440-0C09-49EB-AD95-6C0CAE364530}"/>
              </a:ext>
            </a:extLst>
          </p:cNvPr>
          <p:cNvSpPr>
            <a:spLocks noChangeArrowheads="1"/>
          </p:cNvSpPr>
          <p:nvPr/>
        </p:nvSpPr>
        <p:spPr bwMode="auto">
          <a:xfrm>
            <a:off x="398463" y="749300"/>
            <a:ext cx="428625" cy="5127625"/>
          </a:xfrm>
          <a:prstGeom prst="rect">
            <a:avLst/>
          </a:prstGeom>
          <a:solidFill>
            <a:schemeClr val="bg1">
              <a:lumMod val="85000"/>
            </a:schemeClr>
          </a:solidFill>
          <a:ln>
            <a:noFill/>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1750" name="TextBox 1">
            <a:extLst>
              <a:ext uri="{FF2B5EF4-FFF2-40B4-BE49-F238E27FC236}">
                <a16:creationId xmlns:a16="http://schemas.microsoft.com/office/drawing/2014/main" id="{3E441288-F541-4B22-B5BB-E227071EE2AF}"/>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dirty="0">
                <a:solidFill>
                  <a:srgbClr val="7030A0"/>
                </a:solidFill>
                <a:latin typeface="Calibri" panose="020F0502020204030204" pitchFamily="34" charset="0"/>
              </a:rPr>
              <a:t>WYNN’S AIRCOMATIC III</a:t>
            </a:r>
            <a:r>
              <a:rPr lang="nl-BE" sz="1400" b="1" dirty="0">
                <a:solidFill>
                  <a:srgbClr val="7030A0"/>
                </a:solidFill>
                <a:latin typeface="Calibri" panose="020F0502020204030204" pitchFamily="34" charset="0"/>
              </a:rPr>
              <a:t>®</a:t>
            </a:r>
            <a:endParaRPr lang="nl-BE" altLang="nl-BE" sz="1400" b="1" dirty="0">
              <a:solidFill>
                <a:srgbClr val="7030A0"/>
              </a:solidFill>
              <a:latin typeface="Calibri" panose="020F0502020204030204" pitchFamily="34" charset="0"/>
            </a:endParaRPr>
          </a:p>
        </p:txBody>
      </p:sp>
      <p:sp>
        <p:nvSpPr>
          <p:cNvPr id="31751" name="TextBox 1">
            <a:extLst>
              <a:ext uri="{FF2B5EF4-FFF2-40B4-BE49-F238E27FC236}">
                <a16:creationId xmlns:a16="http://schemas.microsoft.com/office/drawing/2014/main" id="{C37FA59A-4106-4114-98A4-09F5707D5B77}"/>
              </a:ext>
            </a:extLst>
          </p:cNvPr>
          <p:cNvSpPr txBox="1">
            <a:spLocks noChangeArrowheads="1"/>
          </p:cNvSpPr>
          <p:nvPr/>
        </p:nvSpPr>
        <p:spPr bwMode="auto">
          <a:xfrm>
            <a:off x="2822575" y="1318697"/>
            <a:ext cx="61420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a:ea typeface="ＭＳ Ｐゴシック"/>
                <a:cs typeface="Calibri"/>
              </a:rPr>
              <a:t>Wynn’s</a:t>
            </a:r>
            <a:r>
              <a:rPr lang="fr-FR" sz="1200" dirty="0">
                <a:latin typeface="Calibri"/>
                <a:ea typeface="ＭＳ Ｐゴシック"/>
                <a:cs typeface="Calibri"/>
              </a:rPr>
              <a:t> </a:t>
            </a:r>
            <a:r>
              <a:rPr lang="fr-FR" sz="1200" dirty="0" err="1">
                <a:latin typeface="Calibri"/>
                <a:ea typeface="ＭＳ Ｐゴシック"/>
                <a:cs typeface="Calibri"/>
              </a:rPr>
              <a:t>Aircomatic</a:t>
            </a:r>
            <a:r>
              <a:rPr lang="fr-FR" sz="1200" dirty="0">
                <a:latin typeface="Calibri"/>
                <a:ea typeface="ＭＳ Ｐゴシック"/>
                <a:cs typeface="Calibri"/>
              </a:rPr>
              <a:t>® III est un appareil pour une utilisation avec les produits </a:t>
            </a:r>
            <a:r>
              <a:rPr lang="fr-FR" sz="1200" dirty="0" err="1">
                <a:latin typeface="Calibri"/>
                <a:ea typeface="ＭＳ Ｐゴシック"/>
                <a:cs typeface="Calibri"/>
              </a:rPr>
              <a:t>Wynn’s</a:t>
            </a:r>
            <a:r>
              <a:rPr lang="fr-FR" sz="1200" dirty="0">
                <a:latin typeface="Calibri"/>
                <a:ea typeface="ＭＳ Ｐゴシック"/>
                <a:cs typeface="Calibri"/>
              </a:rPr>
              <a:t> Airco-Clean® Ultrasonique et </a:t>
            </a:r>
            <a:r>
              <a:rPr lang="fr-FR" sz="1200" dirty="0" err="1">
                <a:latin typeface="Calibri"/>
                <a:ea typeface="ＭＳ Ｐゴシック"/>
                <a:cs typeface="Calibri"/>
              </a:rPr>
              <a:t>Wynn’s</a:t>
            </a:r>
            <a:r>
              <a:rPr lang="fr-FR" sz="1200" dirty="0">
                <a:latin typeface="Calibri"/>
                <a:ea typeface="ＭＳ Ｐゴシック"/>
                <a:cs typeface="Calibri"/>
              </a:rPr>
              <a:t> Air Purifier afin d’éliminer ou de prévenir les mauvaises odeurs des systèmes de climatisation et dans l’intérieur de véhicules.</a:t>
            </a:r>
            <a:endParaRPr lang="nl-BE" altLang="nl-BE" sz="1200" dirty="0">
              <a:latin typeface="Calibri"/>
              <a:ea typeface="ＭＳ Ｐゴシック"/>
              <a:cs typeface="Calibri"/>
            </a:endParaRPr>
          </a:p>
        </p:txBody>
      </p:sp>
      <p:sp>
        <p:nvSpPr>
          <p:cNvPr id="31752" name="TextBox 1">
            <a:extLst>
              <a:ext uri="{FF2B5EF4-FFF2-40B4-BE49-F238E27FC236}">
                <a16:creationId xmlns:a16="http://schemas.microsoft.com/office/drawing/2014/main" id="{A8963296-BA54-40EF-9A96-13D8270FAA98}"/>
              </a:ext>
            </a:extLst>
          </p:cNvPr>
          <p:cNvSpPr txBox="1">
            <a:spLocks noChangeArrowheads="1"/>
          </p:cNvSpPr>
          <p:nvPr/>
        </p:nvSpPr>
        <p:spPr bwMode="auto">
          <a:xfrm>
            <a:off x="2806701" y="2139670"/>
            <a:ext cx="307084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31753" name="TextBox 1">
            <a:extLst>
              <a:ext uri="{FF2B5EF4-FFF2-40B4-BE49-F238E27FC236}">
                <a16:creationId xmlns:a16="http://schemas.microsoft.com/office/drawing/2014/main" id="{0BD4D5AC-F0D2-4CFA-90AC-F38CFA448947}"/>
              </a:ext>
            </a:extLst>
          </p:cNvPr>
          <p:cNvSpPr txBox="1">
            <a:spLocks noChangeArrowheads="1"/>
          </p:cNvSpPr>
          <p:nvPr/>
        </p:nvSpPr>
        <p:spPr bwMode="auto">
          <a:xfrm>
            <a:off x="2822575" y="2329599"/>
            <a:ext cx="6321426" cy="124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nl-BE" sz="1100" dirty="0" err="1">
                <a:latin typeface="Calibri" panose="020F0502020204030204" pitchFamily="34" charset="0"/>
                <a:cs typeface="Calibri" panose="020F0502020204030204" pitchFamily="34" charset="0"/>
              </a:rPr>
              <a:t>Aucun</a:t>
            </a:r>
            <a:r>
              <a:rPr lang="nl-BE" sz="1100" dirty="0">
                <a:latin typeface="Calibri" panose="020F0502020204030204" pitchFamily="34" charset="0"/>
                <a:cs typeface="Calibri" panose="020F0502020204030204" pitchFamily="34" charset="0"/>
              </a:rPr>
              <a:t> démontage de </a:t>
            </a:r>
            <a:r>
              <a:rPr lang="nl-BE" sz="1100" dirty="0" err="1">
                <a:latin typeface="Calibri" panose="020F0502020204030204" pitchFamily="34" charset="0"/>
                <a:cs typeface="Calibri" panose="020F0502020204030204" pitchFamily="34" charset="0"/>
              </a:rPr>
              <a:t>pièces</a:t>
            </a:r>
            <a:r>
              <a:rPr lang="nl-BE" sz="1100" dirty="0">
                <a:latin typeface="Calibri" panose="020F0502020204030204" pitchFamily="34" charset="0"/>
                <a:cs typeface="Calibri" panose="020F0502020204030204" pitchFamily="34" charset="0"/>
              </a:rPr>
              <a:t>. </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Efficace et durable : nettoyage complet du système de climatisation. Le matériel pulvérise les traitements en fines gouttelettes. </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Rapide: seulement de 15 à 45 minutes d’immobilisation du véhicule. </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Autonome : fonctionne sur source de courant 12V et s’arrête tout seul. </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Forfait : peut s’inclure dans une prestation globale (filtre, recharge du circuit…). </a:t>
            </a:r>
            <a:endParaRPr lang="nl-NL" sz="1100" dirty="0">
              <a:latin typeface="Calibri" panose="020F0502020204030204" pitchFamily="34" charset="0"/>
              <a:cs typeface="Calibri" panose="020F0502020204030204" pitchFamily="34" charset="0"/>
            </a:endParaRPr>
          </a:p>
        </p:txBody>
      </p:sp>
      <p:sp>
        <p:nvSpPr>
          <p:cNvPr id="31758" name="TextBox 1">
            <a:extLst>
              <a:ext uri="{FF2B5EF4-FFF2-40B4-BE49-F238E27FC236}">
                <a16:creationId xmlns:a16="http://schemas.microsoft.com/office/drawing/2014/main" id="{B94AAFED-A7AE-4A92-BCAC-3FB2A2632B58}"/>
              </a:ext>
            </a:extLst>
          </p:cNvPr>
          <p:cNvSpPr txBox="1">
            <a:spLocks noChangeArrowheads="1"/>
          </p:cNvSpPr>
          <p:nvPr/>
        </p:nvSpPr>
        <p:spPr bwMode="auto">
          <a:xfrm>
            <a:off x="2822575" y="992188"/>
            <a:ext cx="533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nl-BE" altLang="nl-BE" sz="1200" i="1" dirty="0">
                <a:solidFill>
                  <a:srgbClr val="7030A0"/>
                </a:solidFill>
                <a:latin typeface="Calibri" panose="020F0502020204030204" pitchFamily="34" charset="0"/>
                <a:cs typeface="Calibri" panose="020F0502020204030204" pitchFamily="34" charset="0"/>
              </a:rPr>
              <a:t>2 en 1 matériel: </a:t>
            </a:r>
            <a:r>
              <a:rPr lang="nl-BE" sz="1100" i="1" dirty="0" err="1">
                <a:solidFill>
                  <a:srgbClr val="7030A0"/>
                </a:solidFill>
                <a:latin typeface="Calibri" panose="020F0502020204030204" pitchFamily="34" charset="0"/>
                <a:cs typeface="Calibri" panose="020F0502020204030204" pitchFamily="34" charset="0"/>
              </a:rPr>
              <a:t>avec</a:t>
            </a:r>
            <a:r>
              <a:rPr lang="nl-BE" sz="1100" i="1" dirty="0">
                <a:solidFill>
                  <a:srgbClr val="7030A0"/>
                </a:solidFill>
                <a:latin typeface="Calibri" panose="020F0502020204030204" pitchFamily="34" charset="0"/>
                <a:cs typeface="Calibri" panose="020F0502020204030204" pitchFamily="34" charset="0"/>
              </a:rPr>
              <a:t> </a:t>
            </a:r>
            <a:r>
              <a:rPr lang="nl-BE" sz="1100" i="1" dirty="0" err="1">
                <a:solidFill>
                  <a:srgbClr val="7030A0"/>
                </a:solidFill>
                <a:latin typeface="Calibri" panose="020F0502020204030204" pitchFamily="34" charset="0"/>
                <a:cs typeface="Calibri" panose="020F0502020204030204" pitchFamily="34" charset="0"/>
              </a:rPr>
              <a:t>ozoniseur</a:t>
            </a:r>
            <a:r>
              <a:rPr lang="nl-BE" sz="1100" i="1" dirty="0">
                <a:solidFill>
                  <a:srgbClr val="7030A0"/>
                </a:solidFill>
                <a:latin typeface="Calibri" panose="020F0502020204030204" pitchFamily="34" charset="0"/>
                <a:cs typeface="Calibri" panose="020F0502020204030204" pitchFamily="34" charset="0"/>
              </a:rPr>
              <a:t> et </a:t>
            </a:r>
            <a:r>
              <a:rPr lang="nl-BE" sz="1100" i="1" dirty="0" err="1">
                <a:solidFill>
                  <a:srgbClr val="7030A0"/>
                </a:solidFill>
                <a:latin typeface="Calibri" panose="020F0502020204030204" pitchFamily="34" charset="0"/>
                <a:cs typeface="Calibri" panose="020F0502020204030204" pitchFamily="34" charset="0"/>
              </a:rPr>
              <a:t>nébulisation</a:t>
            </a:r>
            <a:r>
              <a:rPr lang="nl-BE" sz="1100" i="1" dirty="0">
                <a:solidFill>
                  <a:srgbClr val="7030A0"/>
                </a:solidFill>
                <a:latin typeface="Calibri" panose="020F0502020204030204" pitchFamily="34" charset="0"/>
                <a:cs typeface="Calibri" panose="020F0502020204030204" pitchFamily="34" charset="0"/>
              </a:rPr>
              <a:t> </a:t>
            </a:r>
            <a:r>
              <a:rPr lang="nl-BE" sz="1100" i="1" dirty="0" err="1">
                <a:solidFill>
                  <a:srgbClr val="7030A0"/>
                </a:solidFill>
                <a:latin typeface="Calibri" panose="020F0502020204030204" pitchFamily="34" charset="0"/>
                <a:cs typeface="Calibri" panose="020F0502020204030204" pitchFamily="34" charset="0"/>
              </a:rPr>
              <a:t>ultrasonique</a:t>
            </a:r>
            <a:endParaRPr lang="nl-BE" altLang="nl-BE" sz="1100" i="1" dirty="0">
              <a:solidFill>
                <a:srgbClr val="7030A0"/>
              </a:solidFill>
              <a:latin typeface="Calibri" panose="020F0502020204030204" pitchFamily="34" charset="0"/>
              <a:cs typeface="Calibri" panose="020F0502020204030204" pitchFamily="34" charset="0"/>
            </a:endParaRPr>
          </a:p>
        </p:txBody>
      </p:sp>
      <p:sp>
        <p:nvSpPr>
          <p:cNvPr id="48" name="TextBox 1">
            <a:extLst>
              <a:ext uri="{FF2B5EF4-FFF2-40B4-BE49-F238E27FC236}">
                <a16:creationId xmlns:a16="http://schemas.microsoft.com/office/drawing/2014/main" id="{6F7E3D7D-EF6F-4CAD-975C-2816CAD36BB9}"/>
              </a:ext>
            </a:extLst>
          </p:cNvPr>
          <p:cNvSpPr txBox="1"/>
          <p:nvPr/>
        </p:nvSpPr>
        <p:spPr>
          <a:xfrm>
            <a:off x="938952" y="5301208"/>
            <a:ext cx="4353128" cy="600164"/>
          </a:xfrm>
          <a:prstGeom prst="rect">
            <a:avLst/>
          </a:prstGeom>
          <a:noFill/>
        </p:spPr>
        <p:txBody>
          <a:bodyPr wrap="square">
            <a:spAutoFit/>
          </a:bodyPr>
          <a:lstStyle/>
          <a:p>
            <a:pPr>
              <a:defRPr/>
            </a:pPr>
            <a:r>
              <a:rPr lang="nl-BE" sz="1100" dirty="0" err="1">
                <a:latin typeface="Calibri" panose="020F0502020204030204" pitchFamily="34" charset="0"/>
                <a:cs typeface="Calibri" panose="020F0502020204030204" pitchFamily="34" charset="0"/>
              </a:rPr>
              <a:t>Aircomatic</a:t>
            </a:r>
            <a:r>
              <a:rPr lang="nl-BE" sz="1100" dirty="0">
                <a:latin typeface="Calibri" panose="020F0502020204030204" pitchFamily="34" charset="0"/>
                <a:cs typeface="Calibri" panose="020F0502020204030204" pitchFamily="34" charset="0"/>
              </a:rPr>
              <a:t> III:  	PN 68480</a:t>
            </a:r>
          </a:p>
          <a:p>
            <a:pPr>
              <a:defRPr/>
            </a:pPr>
            <a:r>
              <a:rPr lang="es-ES" sz="1100" dirty="0">
                <a:latin typeface="Calibri" panose="020F0502020204030204" pitchFamily="34" charset="0"/>
                <a:cs typeface="Calibri" panose="020F0502020204030204" pitchFamily="34" charset="0"/>
              </a:rPr>
              <a:t>Air Purifier: 	PN 31705 – 12x60 ml – EN/FR/DE/NL/IT/ES/EL/RU</a:t>
            </a:r>
          </a:p>
          <a:p>
            <a:pPr>
              <a:defRPr/>
            </a:pPr>
            <a:r>
              <a:rPr lang="nl-BE" sz="1100" dirty="0">
                <a:latin typeface="Calibri" panose="020F0502020204030204" pitchFamily="34" charset="0"/>
                <a:cs typeface="Calibri" panose="020F0502020204030204" pitchFamily="34" charset="0"/>
              </a:rPr>
              <a:t>Airco Clean: 	PN 30205 – 12x100 ml – EN/FR/DE/RU/NL/PL/HU</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pic>
        <p:nvPicPr>
          <p:cNvPr id="58" name="Afbeelding 57">
            <a:extLst>
              <a:ext uri="{FF2B5EF4-FFF2-40B4-BE49-F238E27FC236}">
                <a16:creationId xmlns:a16="http://schemas.microsoft.com/office/drawing/2014/main" id="{EBE62CFC-FC54-4D47-8DCA-DA346FEB089C}"/>
              </a:ext>
            </a:extLst>
          </p:cNvPr>
          <p:cNvPicPr>
            <a:picLocks noChangeAspect="1"/>
          </p:cNvPicPr>
          <p:nvPr/>
        </p:nvPicPr>
        <p:blipFill>
          <a:blip r:embed="rId3"/>
          <a:stretch>
            <a:fillRect/>
          </a:stretch>
        </p:blipFill>
        <p:spPr>
          <a:xfrm>
            <a:off x="898525" y="992188"/>
            <a:ext cx="1935004" cy="1728192"/>
          </a:xfrm>
          <a:prstGeom prst="rect">
            <a:avLst/>
          </a:prstGeom>
        </p:spPr>
      </p:pic>
      <p:pic>
        <p:nvPicPr>
          <p:cNvPr id="37" name="Afbeelding 36">
            <a:extLst>
              <a:ext uri="{FF2B5EF4-FFF2-40B4-BE49-F238E27FC236}">
                <a16:creationId xmlns:a16="http://schemas.microsoft.com/office/drawing/2014/main" id="{C8CA3C56-2BA4-4FE0-8C50-91130B19BC56}"/>
              </a:ext>
            </a:extLst>
          </p:cNvPr>
          <p:cNvPicPr>
            <a:picLocks noChangeAspect="1"/>
          </p:cNvPicPr>
          <p:nvPr/>
        </p:nvPicPr>
        <p:blipFill>
          <a:blip r:embed="rId4"/>
          <a:stretch>
            <a:fillRect/>
          </a:stretch>
        </p:blipFill>
        <p:spPr>
          <a:xfrm>
            <a:off x="2848515" y="3831328"/>
            <a:ext cx="1319274" cy="1255510"/>
          </a:xfrm>
          <a:prstGeom prst="rect">
            <a:avLst/>
          </a:prstGeom>
        </p:spPr>
      </p:pic>
      <p:pic>
        <p:nvPicPr>
          <p:cNvPr id="39" name="Afbeelding 38">
            <a:extLst>
              <a:ext uri="{FF2B5EF4-FFF2-40B4-BE49-F238E27FC236}">
                <a16:creationId xmlns:a16="http://schemas.microsoft.com/office/drawing/2014/main" id="{447ECB8B-0B16-4E32-AA01-33E7196F714D}"/>
              </a:ext>
            </a:extLst>
          </p:cNvPr>
          <p:cNvPicPr>
            <a:picLocks noChangeAspect="1"/>
          </p:cNvPicPr>
          <p:nvPr/>
        </p:nvPicPr>
        <p:blipFill>
          <a:blip r:embed="rId5"/>
          <a:stretch>
            <a:fillRect/>
          </a:stretch>
        </p:blipFill>
        <p:spPr>
          <a:xfrm>
            <a:off x="5992675" y="3866828"/>
            <a:ext cx="1459645" cy="1116628"/>
          </a:xfrm>
          <a:prstGeom prst="rect">
            <a:avLst/>
          </a:prstGeom>
        </p:spPr>
      </p:pic>
      <p:sp>
        <p:nvSpPr>
          <p:cNvPr id="63" name="TextBox 1">
            <a:extLst>
              <a:ext uri="{FF2B5EF4-FFF2-40B4-BE49-F238E27FC236}">
                <a16:creationId xmlns:a16="http://schemas.microsoft.com/office/drawing/2014/main" id="{1E27EEFD-2422-4714-879C-E06D78153C5A}"/>
              </a:ext>
            </a:extLst>
          </p:cNvPr>
          <p:cNvSpPr txBox="1">
            <a:spLocks noChangeArrowheads="1"/>
          </p:cNvSpPr>
          <p:nvPr/>
        </p:nvSpPr>
        <p:spPr bwMode="auto">
          <a:xfrm>
            <a:off x="4174910" y="3789040"/>
            <a:ext cx="1804186" cy="1548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buNone/>
            </a:pPr>
            <a:r>
              <a:rPr lang="nl-BE" sz="1100" b="1" dirty="0">
                <a:latin typeface="Calibri" panose="020F0502020204030204" pitchFamily="34" charset="0"/>
                <a:cs typeface="Calibri" panose="020F0502020204030204" pitchFamily="34" charset="0"/>
              </a:rPr>
              <a:t>AIRCO-CLEAN </a:t>
            </a:r>
          </a:p>
          <a:p>
            <a:pPr marL="0" indent="0">
              <a:buNone/>
            </a:pPr>
            <a:r>
              <a:rPr lang="nl-BE" sz="1100" b="1" dirty="0" err="1">
                <a:latin typeface="Calibri" panose="020F0502020204030204" pitchFamily="34" charset="0"/>
                <a:cs typeface="Calibri" panose="020F0502020204030204" pitchFamily="34" charset="0"/>
              </a:rPr>
              <a:t>Ultrasonic</a:t>
            </a:r>
            <a:r>
              <a:rPr lang="nl-BE" sz="1100" b="1" dirty="0">
                <a:latin typeface="Calibri" panose="020F0502020204030204" pitchFamily="34" charset="0"/>
                <a:cs typeface="Calibri" panose="020F0502020204030204" pitchFamily="34" charset="0"/>
              </a:rPr>
              <a:t> </a:t>
            </a:r>
            <a:r>
              <a:rPr lang="nl-BE" sz="1100" b="1" dirty="0" err="1">
                <a:latin typeface="Calibri" panose="020F0502020204030204" pitchFamily="34" charset="0"/>
                <a:cs typeface="Calibri" panose="020F0502020204030204" pitchFamily="34" charset="0"/>
              </a:rPr>
              <a:t>for</a:t>
            </a:r>
            <a:r>
              <a:rPr lang="nl-BE" sz="1100" b="1" dirty="0">
                <a:latin typeface="Calibri" panose="020F0502020204030204" pitchFamily="34" charset="0"/>
                <a:cs typeface="Calibri" panose="020F0502020204030204" pitchFamily="34" charset="0"/>
              </a:rPr>
              <a:t> </a:t>
            </a:r>
            <a:r>
              <a:rPr lang="nl-BE" sz="1100" b="1" dirty="0" err="1">
                <a:latin typeface="Calibri" panose="020F0502020204030204" pitchFamily="34" charset="0"/>
                <a:cs typeface="Calibri" panose="020F0502020204030204" pitchFamily="34" charset="0"/>
              </a:rPr>
              <a:t>cars</a:t>
            </a:r>
            <a:r>
              <a:rPr lang="nl-BE" sz="1100" b="1" dirty="0">
                <a:latin typeface="Calibri" panose="020F0502020204030204" pitchFamily="34" charset="0"/>
                <a:cs typeface="Calibri" panose="020F0502020204030204" pitchFamily="34" charset="0"/>
              </a:rPr>
              <a:t> </a:t>
            </a:r>
            <a:endParaRPr lang="nl-BE" sz="1100" dirty="0">
              <a:latin typeface="Calibri" panose="020F0502020204030204" pitchFamily="34" charset="0"/>
              <a:cs typeface="Calibri" panose="020F0502020204030204" pitchFamily="34" charset="0"/>
            </a:endParaRPr>
          </a:p>
          <a:p>
            <a:pPr>
              <a:buFont typeface="Arial" panose="020B0604020202020204" pitchFamily="34" charset="0"/>
              <a:buChar char="•"/>
            </a:pPr>
            <a:r>
              <a:rPr lang="fr-FR" sz="1100" dirty="0">
                <a:latin typeface="Calibri" panose="020F0502020204030204" pitchFamily="34" charset="0"/>
                <a:cs typeface="Calibri" panose="020F0502020204030204" pitchFamily="34" charset="0"/>
              </a:rPr>
              <a:t>Pour une prestation de désinfection des systèmes de climatisation. </a:t>
            </a:r>
          </a:p>
          <a:p>
            <a:pPr>
              <a:buFont typeface="Arial" panose="020B0604020202020204" pitchFamily="34" charset="0"/>
              <a:buChar char="•"/>
            </a:pPr>
            <a:r>
              <a:rPr lang="fr-FR" sz="1100" dirty="0">
                <a:latin typeface="Calibri" panose="020F0502020204030204" pitchFamily="34" charset="0"/>
                <a:cs typeface="Calibri" panose="020F0502020204030204" pitchFamily="34" charset="0"/>
              </a:rPr>
              <a:t>Utilisez les biocides avec précaution. </a:t>
            </a:r>
            <a:endParaRPr lang="nl-NL" sz="1100" dirty="0">
              <a:latin typeface="Calibri" panose="020F0502020204030204" pitchFamily="34" charset="0"/>
              <a:cs typeface="Calibri" panose="020F0502020204030204" pitchFamily="34" charset="0"/>
            </a:endParaRPr>
          </a:p>
        </p:txBody>
      </p:sp>
      <p:sp>
        <p:nvSpPr>
          <p:cNvPr id="64" name="TextBox 1">
            <a:extLst>
              <a:ext uri="{FF2B5EF4-FFF2-40B4-BE49-F238E27FC236}">
                <a16:creationId xmlns:a16="http://schemas.microsoft.com/office/drawing/2014/main" id="{F869EEB1-CB54-4DDB-8A72-EFCA86845A6F}"/>
              </a:ext>
            </a:extLst>
          </p:cNvPr>
          <p:cNvSpPr txBox="1">
            <a:spLocks noChangeArrowheads="1"/>
          </p:cNvSpPr>
          <p:nvPr/>
        </p:nvSpPr>
        <p:spPr bwMode="auto">
          <a:xfrm>
            <a:off x="7389455" y="3800387"/>
            <a:ext cx="1693234" cy="146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buNone/>
            </a:pPr>
            <a:r>
              <a:rPr lang="nl-BE" sz="1100" b="1" dirty="0">
                <a:latin typeface="Calibri" panose="020F0502020204030204" pitchFamily="34" charset="0"/>
                <a:cs typeface="Calibri" panose="020F0502020204030204" pitchFamily="34" charset="0"/>
              </a:rPr>
              <a:t>AIR PURIFIER </a:t>
            </a:r>
          </a:p>
          <a:p>
            <a:pPr marL="0" indent="0">
              <a:buNone/>
            </a:pPr>
            <a:r>
              <a:rPr lang="nl-BE" sz="1100" b="1" dirty="0" err="1">
                <a:latin typeface="Calibri" panose="020F0502020204030204" pitchFamily="34" charset="0"/>
                <a:cs typeface="Calibri" panose="020F0502020204030204" pitchFamily="34" charset="0"/>
              </a:rPr>
              <a:t>Ultrasonic</a:t>
            </a:r>
            <a:r>
              <a:rPr lang="nl-BE" sz="1100" b="1" dirty="0">
                <a:latin typeface="Calibri" panose="020F0502020204030204" pitchFamily="34" charset="0"/>
                <a:cs typeface="Calibri" panose="020F0502020204030204" pitchFamily="34" charset="0"/>
              </a:rPr>
              <a:t> </a:t>
            </a:r>
            <a:r>
              <a:rPr lang="nl-BE" sz="1100" b="1" dirty="0" err="1">
                <a:latin typeface="Calibri" panose="020F0502020204030204" pitchFamily="34" charset="0"/>
                <a:cs typeface="Calibri" panose="020F0502020204030204" pitchFamily="34" charset="0"/>
              </a:rPr>
              <a:t>for</a:t>
            </a:r>
            <a:r>
              <a:rPr lang="nl-BE" sz="1100" b="1" dirty="0">
                <a:latin typeface="Calibri" panose="020F0502020204030204" pitchFamily="34" charset="0"/>
                <a:cs typeface="Calibri" panose="020F0502020204030204" pitchFamily="34" charset="0"/>
              </a:rPr>
              <a:t> </a:t>
            </a:r>
            <a:r>
              <a:rPr lang="nl-BE" sz="1100" b="1" dirty="0" err="1">
                <a:latin typeface="Calibri" panose="020F0502020204030204" pitchFamily="34" charset="0"/>
                <a:cs typeface="Calibri" panose="020F0502020204030204" pitchFamily="34" charset="0"/>
              </a:rPr>
              <a:t>cars</a:t>
            </a:r>
            <a:r>
              <a:rPr lang="nl-BE" sz="1100" b="1" dirty="0">
                <a:latin typeface="Calibri" panose="020F0502020204030204" pitchFamily="34" charset="0"/>
                <a:cs typeface="Calibri" panose="020F0502020204030204" pitchFamily="34" charset="0"/>
              </a:rPr>
              <a:t> </a:t>
            </a:r>
            <a:endParaRPr lang="nl-BE" sz="1050" dirty="0">
              <a:latin typeface="Calibri" panose="020F0502020204030204" pitchFamily="34" charset="0"/>
              <a:cs typeface="Calibri" panose="020F0502020204030204" pitchFamily="34" charset="0"/>
            </a:endParaRPr>
          </a:p>
          <a:p>
            <a:r>
              <a:rPr lang="fr-FR" sz="1050" dirty="0">
                <a:latin typeface="Calibri" panose="020F0502020204030204" pitchFamily="34" charset="0"/>
                <a:cs typeface="Calibri" panose="020F0502020204030204" pitchFamily="34" charset="0"/>
              </a:rPr>
              <a:t>Pour une prestation de désodorisation des systèmes de climatisation (en combinaison avec l’ozone) </a:t>
            </a:r>
            <a:endParaRPr lang="nl-NL" sz="1050" dirty="0">
              <a:latin typeface="Calibri" panose="020F0502020204030204" pitchFamily="34" charset="0"/>
              <a:cs typeface="Calibri" panose="020F0502020204030204" pitchFamily="34" charset="0"/>
            </a:endParaRPr>
          </a:p>
        </p:txBody>
      </p:sp>
      <p:sp>
        <p:nvSpPr>
          <p:cNvPr id="23" name="TextBox 1">
            <a:extLst>
              <a:ext uri="{FF2B5EF4-FFF2-40B4-BE49-F238E27FC236}">
                <a16:creationId xmlns:a16="http://schemas.microsoft.com/office/drawing/2014/main" id="{5A8C3214-8064-4584-A684-56F0DB078DE0}"/>
              </a:ext>
            </a:extLst>
          </p:cNvPr>
          <p:cNvSpPr txBox="1"/>
          <p:nvPr/>
        </p:nvSpPr>
        <p:spPr>
          <a:xfrm>
            <a:off x="327025" y="188913"/>
            <a:ext cx="6456363" cy="461962"/>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Matériels</a:t>
            </a:r>
          </a:p>
        </p:txBody>
      </p:sp>
      <p:sp>
        <p:nvSpPr>
          <p:cNvPr id="24" name="TextBox 1">
            <a:extLst>
              <a:ext uri="{FF2B5EF4-FFF2-40B4-BE49-F238E27FC236}">
                <a16:creationId xmlns:a16="http://schemas.microsoft.com/office/drawing/2014/main" id="{706B516E-70B0-4A01-BAEB-865F6132184D}"/>
              </a:ext>
            </a:extLst>
          </p:cNvPr>
          <p:cNvSpPr txBox="1"/>
          <p:nvPr/>
        </p:nvSpPr>
        <p:spPr>
          <a:xfrm rot="16200000">
            <a:off x="-215205" y="1794123"/>
            <a:ext cx="1655963" cy="461665"/>
          </a:xfrm>
          <a:prstGeom prst="rect">
            <a:avLst/>
          </a:prstGeom>
          <a:noFill/>
        </p:spPr>
        <p:txBody>
          <a:bodyPr wrap="square">
            <a:spAutoFit/>
          </a:bodyPr>
          <a:lstStyle/>
          <a:p>
            <a:pPr>
              <a:defRPr/>
            </a:pPr>
            <a:r>
              <a:rPr lang="nl-BE" b="1" dirty="0">
                <a:solidFill>
                  <a:schemeClr val="bg2">
                    <a:lumMod val="25000"/>
                  </a:schemeClr>
                </a:solidFill>
                <a:latin typeface="Calibri" panose="020F0502020204030204" pitchFamily="34" charset="0"/>
              </a:rPr>
              <a:t>MATÉRIELS</a:t>
            </a:r>
          </a:p>
        </p:txBody>
      </p:sp>
      <p:sp>
        <p:nvSpPr>
          <p:cNvPr id="26" name="Rechthoek: afgeronde hoeken 25">
            <a:hlinkClick r:id="rId6" action="ppaction://hlinksldjump"/>
            <a:extLst>
              <a:ext uri="{FF2B5EF4-FFF2-40B4-BE49-F238E27FC236}">
                <a16:creationId xmlns:a16="http://schemas.microsoft.com/office/drawing/2014/main" id="{3609DE01-4695-47A6-AC4C-7A295095C736}"/>
              </a:ext>
            </a:extLst>
          </p:cNvPr>
          <p:cNvSpPr/>
          <p:nvPr/>
        </p:nvSpPr>
        <p:spPr bwMode="auto">
          <a:xfrm>
            <a:off x="6012161" y="5589240"/>
            <a:ext cx="1634828" cy="246062"/>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7" name="TextBox 1">
            <a:hlinkClick r:id="rId7" action="ppaction://hlinksldjump"/>
            <a:extLst>
              <a:ext uri="{FF2B5EF4-FFF2-40B4-BE49-F238E27FC236}">
                <a16:creationId xmlns:a16="http://schemas.microsoft.com/office/drawing/2014/main" id="{937BE04C-0252-43F6-9D4A-A68ECF76D0AA}"/>
              </a:ext>
            </a:extLst>
          </p:cNvPr>
          <p:cNvSpPr txBox="1">
            <a:spLocks noChangeArrowheads="1"/>
          </p:cNvSpPr>
          <p:nvPr/>
        </p:nvSpPr>
        <p:spPr bwMode="auto">
          <a:xfrm>
            <a:off x="6156176" y="5589240"/>
            <a:ext cx="16220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matériels</a:t>
            </a:r>
          </a:p>
        </p:txBody>
      </p:sp>
      <p:sp>
        <p:nvSpPr>
          <p:cNvPr id="29" name="Gelijkbenige driehoek 26">
            <a:extLst>
              <a:ext uri="{FF2B5EF4-FFF2-40B4-BE49-F238E27FC236}">
                <a16:creationId xmlns:a16="http://schemas.microsoft.com/office/drawing/2014/main" id="{F6AB1406-7E69-458F-BE62-574BAB2BDE6D}"/>
              </a:ext>
            </a:extLst>
          </p:cNvPr>
          <p:cNvSpPr>
            <a:spLocks noChangeArrowheads="1"/>
          </p:cNvSpPr>
          <p:nvPr/>
        </p:nvSpPr>
        <p:spPr bwMode="auto">
          <a:xfrm rot="5400000">
            <a:off x="6093644" y="5647356"/>
            <a:ext cx="144251" cy="124829"/>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0" name="Gelijkbenige driehoek 29">
            <a:extLst>
              <a:ext uri="{FF2B5EF4-FFF2-40B4-BE49-F238E27FC236}">
                <a16:creationId xmlns:a16="http://schemas.microsoft.com/office/drawing/2014/main" id="{F46A60E8-30F6-4266-A21A-76E69D09A5AA}"/>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1" name="Gelijkbenige driehoek 30">
            <a:extLst>
              <a:ext uri="{FF2B5EF4-FFF2-40B4-BE49-F238E27FC236}">
                <a16:creationId xmlns:a16="http://schemas.microsoft.com/office/drawing/2014/main" id="{123B38F2-7C41-4F19-BC1F-C66D1D56A3C2}"/>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2" name="Gelijkbenige driehoek 47">
            <a:extLst>
              <a:ext uri="{FF2B5EF4-FFF2-40B4-BE49-F238E27FC236}">
                <a16:creationId xmlns:a16="http://schemas.microsoft.com/office/drawing/2014/main" id="{B5955174-3BC5-48FA-9976-4AF3B66B243E}"/>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3" name="Groep 8">
            <a:extLst>
              <a:ext uri="{FF2B5EF4-FFF2-40B4-BE49-F238E27FC236}">
                <a16:creationId xmlns:a16="http://schemas.microsoft.com/office/drawing/2014/main" id="{DC8D261E-30D7-48EF-90B0-A18239A5B7D3}"/>
              </a:ext>
            </a:extLst>
          </p:cNvPr>
          <p:cNvGrpSpPr>
            <a:grpSpLocks/>
          </p:cNvGrpSpPr>
          <p:nvPr/>
        </p:nvGrpSpPr>
        <p:grpSpPr bwMode="auto">
          <a:xfrm>
            <a:off x="7694613" y="5589240"/>
            <a:ext cx="1341437" cy="247650"/>
            <a:chOff x="7694316" y="5629464"/>
            <a:chExt cx="1342180" cy="247015"/>
          </a:xfrm>
        </p:grpSpPr>
        <p:sp>
          <p:nvSpPr>
            <p:cNvPr id="34" name="Rechthoek: afgeronde hoeken 33">
              <a:hlinkClick r:id="rId8" action="ppaction://hlinksldjump"/>
              <a:extLst>
                <a:ext uri="{FF2B5EF4-FFF2-40B4-BE49-F238E27FC236}">
                  <a16:creationId xmlns:a16="http://schemas.microsoft.com/office/drawing/2014/main" id="{AAA02E83-6D86-424B-997D-C2F12AD7A0FF}"/>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5" name="TextBox 1">
              <a:hlinkClick r:id="rId8" action="ppaction://hlinksldjump"/>
              <a:extLst>
                <a:ext uri="{FF2B5EF4-FFF2-40B4-BE49-F238E27FC236}">
                  <a16:creationId xmlns:a16="http://schemas.microsoft.com/office/drawing/2014/main" id="{CAF6FF91-8B9C-4039-AEDF-AA92659CB79C}"/>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6" name="Gelijkbenige driehoek 35">
              <a:extLst>
                <a:ext uri="{FF2B5EF4-FFF2-40B4-BE49-F238E27FC236}">
                  <a16:creationId xmlns:a16="http://schemas.microsoft.com/office/drawing/2014/main" id="{946358DE-A336-49AE-B7E7-07602C5B83CF}"/>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Tree>
    <p:extLst>
      <p:ext uri="{BB962C8B-B14F-4D97-AF65-F5344CB8AC3E}">
        <p14:creationId xmlns:p14="http://schemas.microsoft.com/office/powerpoint/2010/main" val="23836252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hthoek 15">
            <a:extLst>
              <a:ext uri="{FF2B5EF4-FFF2-40B4-BE49-F238E27FC236}">
                <a16:creationId xmlns:a16="http://schemas.microsoft.com/office/drawing/2014/main" id="{C113F440-0C09-49EB-AD95-6C0CAE364530}"/>
              </a:ext>
            </a:extLst>
          </p:cNvPr>
          <p:cNvSpPr>
            <a:spLocks noChangeArrowheads="1"/>
          </p:cNvSpPr>
          <p:nvPr/>
        </p:nvSpPr>
        <p:spPr bwMode="auto">
          <a:xfrm>
            <a:off x="398463" y="749300"/>
            <a:ext cx="428625" cy="5127625"/>
          </a:xfrm>
          <a:prstGeom prst="rect">
            <a:avLst/>
          </a:prstGeom>
          <a:solidFill>
            <a:schemeClr val="bg1">
              <a:lumMod val="85000"/>
            </a:schemeClr>
          </a:solidFill>
          <a:ln>
            <a:noFill/>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1750" name="TextBox 1">
            <a:extLst>
              <a:ext uri="{FF2B5EF4-FFF2-40B4-BE49-F238E27FC236}">
                <a16:creationId xmlns:a16="http://schemas.microsoft.com/office/drawing/2014/main" id="{3E441288-F541-4B22-B5BB-E227071EE2AF}"/>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dirty="0">
                <a:solidFill>
                  <a:srgbClr val="7030A0"/>
                </a:solidFill>
                <a:latin typeface="Calibri" panose="020F0502020204030204" pitchFamily="34" charset="0"/>
              </a:rPr>
              <a:t>WYNN’S </a:t>
            </a:r>
            <a:r>
              <a:rPr lang="nl-BE" altLang="nl-BE" sz="1400" b="1" dirty="0" err="1">
                <a:solidFill>
                  <a:srgbClr val="7030A0"/>
                </a:solidFill>
                <a:latin typeface="Calibri" panose="020F0502020204030204" pitchFamily="34" charset="0"/>
              </a:rPr>
              <a:t>TranSERVE</a:t>
            </a:r>
            <a:r>
              <a:rPr lang="nl-BE" sz="1400" b="1" dirty="0">
                <a:solidFill>
                  <a:srgbClr val="7030A0"/>
                </a:solidFill>
                <a:latin typeface="Calibri" panose="020F0502020204030204" pitchFamily="34" charset="0"/>
              </a:rPr>
              <a:t>®</a:t>
            </a:r>
            <a:endParaRPr lang="nl-BE" altLang="nl-BE" sz="1400" b="1" dirty="0">
              <a:solidFill>
                <a:srgbClr val="7030A0"/>
              </a:solidFill>
              <a:latin typeface="Calibri" panose="020F0502020204030204" pitchFamily="34" charset="0"/>
            </a:endParaRPr>
          </a:p>
        </p:txBody>
      </p:sp>
      <p:sp>
        <p:nvSpPr>
          <p:cNvPr id="31751" name="TextBox 1">
            <a:extLst>
              <a:ext uri="{FF2B5EF4-FFF2-40B4-BE49-F238E27FC236}">
                <a16:creationId xmlns:a16="http://schemas.microsoft.com/office/drawing/2014/main" id="{C37FA59A-4106-4114-98A4-09F5707D5B77}"/>
              </a:ext>
            </a:extLst>
          </p:cNvPr>
          <p:cNvSpPr txBox="1">
            <a:spLocks noChangeArrowheads="1"/>
          </p:cNvSpPr>
          <p:nvPr/>
        </p:nvSpPr>
        <p:spPr bwMode="auto">
          <a:xfrm>
            <a:off x="2822575" y="1318697"/>
            <a:ext cx="61420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TranSERVE</a:t>
            </a:r>
            <a:r>
              <a:rPr lang="fr-FR" sz="1200" dirty="0">
                <a:latin typeface="Calibri" panose="020F0502020204030204" pitchFamily="34" charset="0"/>
                <a:cs typeface="Calibri" panose="020F0502020204030204" pitchFamily="34" charset="0"/>
              </a:rPr>
              <a:t>® est un matériel d’entretien qui nettoie le circuit d’huile de boîtes automatiques d’une façon </a:t>
            </a:r>
            <a:r>
              <a:rPr lang="nl-BE" sz="1200" dirty="0" err="1">
                <a:latin typeface="Calibri" panose="020F0502020204030204" pitchFamily="34" charset="0"/>
                <a:cs typeface="Calibri" panose="020F0502020204030204" pitchFamily="34" charset="0"/>
              </a:rPr>
              <a:t>simple</a:t>
            </a:r>
            <a:r>
              <a:rPr lang="nl-BE" sz="1200" dirty="0">
                <a:latin typeface="Calibri" panose="020F0502020204030204" pitchFamily="34" charset="0"/>
                <a:cs typeface="Calibri" panose="020F0502020204030204" pitchFamily="34" charset="0"/>
              </a:rPr>
              <a:t> et </a:t>
            </a:r>
            <a:r>
              <a:rPr lang="nl-BE" sz="1200" dirty="0" err="1">
                <a:latin typeface="Calibri" panose="020F0502020204030204" pitchFamily="34" charset="0"/>
                <a:cs typeface="Calibri" panose="020F0502020204030204" pitchFamily="34" charset="0"/>
              </a:rPr>
              <a:t>efficace</a:t>
            </a:r>
            <a:r>
              <a:rPr lang="nl-BE" sz="1200" dirty="0">
                <a:latin typeface="Calibri" panose="020F0502020204030204" pitchFamily="34" charset="0"/>
                <a:cs typeface="Calibri" panose="020F0502020204030204" pitchFamily="34" charset="0"/>
              </a:rPr>
              <a:t>.</a:t>
            </a:r>
            <a:endParaRPr lang="nl-BE" altLang="nl-BE" sz="1200" dirty="0">
              <a:latin typeface="Calibri" panose="020F0502020204030204" pitchFamily="34" charset="0"/>
              <a:cs typeface="Calibri" panose="020F0502020204030204" pitchFamily="34" charset="0"/>
            </a:endParaRPr>
          </a:p>
        </p:txBody>
      </p:sp>
      <p:sp>
        <p:nvSpPr>
          <p:cNvPr id="31752" name="TextBox 1">
            <a:extLst>
              <a:ext uri="{FF2B5EF4-FFF2-40B4-BE49-F238E27FC236}">
                <a16:creationId xmlns:a16="http://schemas.microsoft.com/office/drawing/2014/main" id="{A8963296-BA54-40EF-9A96-13D8270FAA98}"/>
              </a:ext>
            </a:extLst>
          </p:cNvPr>
          <p:cNvSpPr txBox="1">
            <a:spLocks noChangeArrowheads="1"/>
          </p:cNvSpPr>
          <p:nvPr/>
        </p:nvSpPr>
        <p:spPr bwMode="auto">
          <a:xfrm>
            <a:off x="2806701" y="1700808"/>
            <a:ext cx="307084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31753" name="TextBox 1">
            <a:extLst>
              <a:ext uri="{FF2B5EF4-FFF2-40B4-BE49-F238E27FC236}">
                <a16:creationId xmlns:a16="http://schemas.microsoft.com/office/drawing/2014/main" id="{0BD4D5AC-F0D2-4CFA-90AC-F38CFA448947}"/>
              </a:ext>
            </a:extLst>
          </p:cNvPr>
          <p:cNvSpPr txBox="1">
            <a:spLocks noChangeArrowheads="1"/>
          </p:cNvSpPr>
          <p:nvPr/>
        </p:nvSpPr>
        <p:spPr bwMode="auto">
          <a:xfrm>
            <a:off x="2822575" y="1890737"/>
            <a:ext cx="5565849" cy="104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Nettoie le circuit d’huile de boîtes automatiques et rétablit le bon fonctionnement. </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Vidange jusqu’à 100 % du liquide pour transmissions automatiques usagé (avec la méthode conventionnelle jusqu’à 50 % du liquide usagé peut rester dans le système). </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Connexion simple et facile d’emploi. </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Adaptateurs pour tous types de voitures européennes. </a:t>
            </a:r>
            <a:endParaRPr lang="nl-NL" sz="1100" dirty="0">
              <a:latin typeface="Calibri" panose="020F0502020204030204" pitchFamily="34" charset="0"/>
              <a:cs typeface="Calibri" panose="020F0502020204030204" pitchFamily="34" charset="0"/>
            </a:endParaRPr>
          </a:p>
        </p:txBody>
      </p:sp>
      <p:sp>
        <p:nvSpPr>
          <p:cNvPr id="31758" name="TextBox 1">
            <a:extLst>
              <a:ext uri="{FF2B5EF4-FFF2-40B4-BE49-F238E27FC236}">
                <a16:creationId xmlns:a16="http://schemas.microsoft.com/office/drawing/2014/main" id="{B94AAFED-A7AE-4A92-BCAC-3FB2A2632B58}"/>
              </a:ext>
            </a:extLst>
          </p:cNvPr>
          <p:cNvSpPr txBox="1">
            <a:spLocks noChangeArrowheads="1"/>
          </p:cNvSpPr>
          <p:nvPr/>
        </p:nvSpPr>
        <p:spPr bwMode="auto">
          <a:xfrm>
            <a:off x="2822575" y="992188"/>
            <a:ext cx="533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i="1" dirty="0">
                <a:solidFill>
                  <a:srgbClr val="7030A0"/>
                </a:solidFill>
                <a:latin typeface="Calibri" panose="020F0502020204030204" pitchFamily="34" charset="0"/>
                <a:cs typeface="Calibri" panose="020F0502020204030204" pitchFamily="34" charset="0"/>
              </a:rPr>
              <a:t>Machine pour le nettoyage et la vidange </a:t>
            </a:r>
            <a:r>
              <a:rPr lang="nl-BE" sz="1200" i="1" dirty="0">
                <a:solidFill>
                  <a:srgbClr val="7030A0"/>
                </a:solidFill>
                <a:latin typeface="Calibri" panose="020F0502020204030204" pitchFamily="34" charset="0"/>
                <a:cs typeface="Calibri" panose="020F0502020204030204" pitchFamily="34" charset="0"/>
              </a:rPr>
              <a:t>de la </a:t>
            </a:r>
            <a:r>
              <a:rPr lang="nl-BE" sz="1200" i="1" dirty="0" err="1">
                <a:solidFill>
                  <a:srgbClr val="7030A0"/>
                </a:solidFill>
                <a:latin typeface="Calibri" panose="020F0502020204030204" pitchFamily="34" charset="0"/>
                <a:cs typeface="Calibri" panose="020F0502020204030204" pitchFamily="34" charset="0"/>
              </a:rPr>
              <a:t>boîte</a:t>
            </a:r>
            <a:r>
              <a:rPr lang="nl-BE" sz="1200" i="1" dirty="0">
                <a:solidFill>
                  <a:srgbClr val="7030A0"/>
                </a:solidFill>
                <a:latin typeface="Calibri" panose="020F0502020204030204" pitchFamily="34" charset="0"/>
                <a:cs typeface="Calibri" panose="020F0502020204030204" pitchFamily="34" charset="0"/>
              </a:rPr>
              <a:t> </a:t>
            </a:r>
            <a:r>
              <a:rPr lang="nl-BE" sz="1200" i="1" dirty="0" err="1">
                <a:solidFill>
                  <a:srgbClr val="7030A0"/>
                </a:solidFill>
                <a:latin typeface="Calibri" panose="020F0502020204030204" pitchFamily="34" charset="0"/>
                <a:cs typeface="Calibri" panose="020F0502020204030204" pitchFamily="34" charset="0"/>
              </a:rPr>
              <a:t>automatique</a:t>
            </a:r>
            <a:endParaRPr lang="nl-BE" altLang="nl-BE" sz="1200" i="1" dirty="0">
              <a:solidFill>
                <a:srgbClr val="7030A0"/>
              </a:solidFill>
              <a:latin typeface="Calibri" panose="020F0502020204030204" pitchFamily="34" charset="0"/>
              <a:cs typeface="Calibri" panose="020F0502020204030204" pitchFamily="34" charset="0"/>
            </a:endParaRPr>
          </a:p>
        </p:txBody>
      </p:sp>
      <p:sp>
        <p:nvSpPr>
          <p:cNvPr id="48" name="TextBox 1">
            <a:extLst>
              <a:ext uri="{FF2B5EF4-FFF2-40B4-BE49-F238E27FC236}">
                <a16:creationId xmlns:a16="http://schemas.microsoft.com/office/drawing/2014/main" id="{6F7E3D7D-EF6F-4CAD-975C-2816CAD36BB9}"/>
              </a:ext>
            </a:extLst>
          </p:cNvPr>
          <p:cNvSpPr txBox="1"/>
          <p:nvPr/>
        </p:nvSpPr>
        <p:spPr>
          <a:xfrm>
            <a:off x="938951" y="5301208"/>
            <a:ext cx="5641237" cy="600164"/>
          </a:xfrm>
          <a:prstGeom prst="rect">
            <a:avLst/>
          </a:prstGeom>
          <a:noFill/>
        </p:spPr>
        <p:txBody>
          <a:bodyPr wrap="square">
            <a:spAutoFit/>
          </a:bodyPr>
          <a:lstStyle/>
          <a:p>
            <a:pPr>
              <a:defRPr/>
            </a:pPr>
            <a:r>
              <a:rPr lang="nl-BE" sz="1100" dirty="0" err="1">
                <a:latin typeface="Calibri" panose="020F0502020204030204" pitchFamily="34" charset="0"/>
                <a:cs typeface="Calibri" panose="020F0502020204030204" pitchFamily="34" charset="0"/>
              </a:rPr>
              <a:t>TranSERVE</a:t>
            </a:r>
            <a:r>
              <a:rPr lang="nl-BE" sz="1100" dirty="0">
                <a:latin typeface="Calibri" panose="020F0502020204030204" pitchFamily="34" charset="0"/>
                <a:cs typeface="Calibri" panose="020F0502020204030204" pitchFamily="34" charset="0"/>
              </a:rPr>
              <a:t>: PN 68431</a:t>
            </a:r>
          </a:p>
          <a:p>
            <a:pPr>
              <a:defRPr/>
            </a:pPr>
            <a:r>
              <a:rPr lang="es-ES" sz="1100" dirty="0">
                <a:latin typeface="Calibri" panose="020F0502020204030204" pitchFamily="34" charset="0"/>
                <a:cs typeface="Calibri" panose="020F0502020204030204" pitchFamily="34" charset="0"/>
              </a:rPr>
              <a:t>Aut. T. Treatment: </a:t>
            </a:r>
            <a:r>
              <a:rPr lang="nl-BE" sz="1100" dirty="0">
                <a:latin typeface="Calibri" panose="020F0502020204030204" pitchFamily="34" charset="0"/>
                <a:cs typeface="Calibri" panose="020F0502020204030204" pitchFamily="34" charset="0"/>
              </a:rPr>
              <a:t>PN 64544 – 12x325 ml – EN/SV/RU/FR/DE/NL</a:t>
            </a:r>
            <a:endParaRPr lang="es-ES" sz="1100" dirty="0">
              <a:latin typeface="Calibri" panose="020F0502020204030204" pitchFamily="34" charset="0"/>
              <a:cs typeface="Calibri" panose="020F0502020204030204" pitchFamily="34" charset="0"/>
            </a:endParaRPr>
          </a:p>
          <a:p>
            <a:pPr>
              <a:defRPr/>
            </a:pPr>
            <a:r>
              <a:rPr lang="nl-BE" sz="1100" dirty="0" err="1">
                <a:latin typeface="Calibri" panose="020F0502020204030204" pitchFamily="34" charset="0"/>
                <a:cs typeface="Calibri" panose="020F0502020204030204" pitchFamily="34" charset="0"/>
              </a:rPr>
              <a:t>Aut</a:t>
            </a:r>
            <a:r>
              <a:rPr lang="nl-BE" sz="1100" dirty="0">
                <a:latin typeface="Calibri" panose="020F0502020204030204" pitchFamily="34" charset="0"/>
                <a:cs typeface="Calibri" panose="020F0502020204030204" pitchFamily="34" charset="0"/>
              </a:rPr>
              <a:t>. T. Flush: PN 64401 – 12x325 ml – EN/FR/DE/RU/IT</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63" name="TextBox 1">
            <a:extLst>
              <a:ext uri="{FF2B5EF4-FFF2-40B4-BE49-F238E27FC236}">
                <a16:creationId xmlns:a16="http://schemas.microsoft.com/office/drawing/2014/main" id="{1E27EEFD-2422-4714-879C-E06D78153C5A}"/>
              </a:ext>
            </a:extLst>
          </p:cNvPr>
          <p:cNvSpPr txBox="1">
            <a:spLocks noChangeArrowheads="1"/>
          </p:cNvSpPr>
          <p:nvPr/>
        </p:nvSpPr>
        <p:spPr bwMode="auto">
          <a:xfrm>
            <a:off x="3707903" y="3486024"/>
            <a:ext cx="2169639" cy="1480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buNone/>
            </a:pPr>
            <a:r>
              <a:rPr lang="nl-BE" sz="1100" b="1" dirty="0">
                <a:latin typeface="Calibri" panose="020F0502020204030204" pitchFamily="34" charset="0"/>
                <a:cs typeface="Calibri" panose="020F0502020204030204" pitchFamily="34" charset="0"/>
              </a:rPr>
              <a:t>AUTOMATIC TRANSMISSION TREATMENT</a:t>
            </a:r>
          </a:p>
          <a:p>
            <a:pPr marL="0" indent="0">
              <a:buNone/>
            </a:pPr>
            <a:r>
              <a:rPr lang="nl-BE" sz="1100" dirty="0" err="1">
                <a:latin typeface="Calibri" panose="020F0502020204030204" pitchFamily="34" charset="0"/>
                <a:cs typeface="Calibri" panose="020F0502020204030204" pitchFamily="34" charset="0"/>
              </a:rPr>
              <a:t>Wynn's</a:t>
            </a:r>
            <a:r>
              <a:rPr lang="nl-BE" sz="1100" dirty="0">
                <a:latin typeface="Calibri" panose="020F0502020204030204" pitchFamily="34" charset="0"/>
                <a:cs typeface="Calibri" panose="020F0502020204030204" pitchFamily="34" charset="0"/>
              </a:rPr>
              <a:t> Automatic Transmission Treatment </a:t>
            </a:r>
            <a:r>
              <a:rPr lang="nl-BE" sz="1100" dirty="0" err="1">
                <a:latin typeface="Calibri" panose="020F0502020204030204" pitchFamily="34" charset="0"/>
                <a:cs typeface="Calibri" panose="020F0502020204030204" pitchFamily="34" charset="0"/>
              </a:rPr>
              <a:t>est</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un</a:t>
            </a:r>
            <a:r>
              <a:rPr lang="nl-BE" sz="1100" dirty="0">
                <a:latin typeface="Calibri" panose="020F0502020204030204" pitchFamily="34" charset="0"/>
                <a:cs typeface="Calibri" panose="020F0502020204030204" pitchFamily="34" charset="0"/>
              </a:rPr>
              <a:t> </a:t>
            </a:r>
            <a:r>
              <a:rPr lang="fr-FR" sz="1100" dirty="0">
                <a:latin typeface="Calibri" panose="020F0502020204030204" pitchFamily="34" charset="0"/>
                <a:cs typeface="Calibri" panose="020F0502020204030204" pitchFamily="34" charset="0"/>
              </a:rPr>
              <a:t>traitement complètement soluble dans l'huile élaboré pour stopper et prévenir les fuites et pour assouplir le passage </a:t>
            </a:r>
            <a:r>
              <a:rPr lang="nl-BE" sz="1100" dirty="0">
                <a:latin typeface="Calibri" panose="020F0502020204030204" pitchFamily="34" charset="0"/>
                <a:cs typeface="Calibri" panose="020F0502020204030204" pitchFamily="34" charset="0"/>
              </a:rPr>
              <a:t>de </a:t>
            </a:r>
            <a:r>
              <a:rPr lang="nl-BE" sz="1100" dirty="0" err="1">
                <a:latin typeface="Calibri" panose="020F0502020204030204" pitchFamily="34" charset="0"/>
                <a:cs typeface="Calibri" panose="020F0502020204030204" pitchFamily="34" charset="0"/>
              </a:rPr>
              <a:t>vitesses</a:t>
            </a:r>
            <a:r>
              <a:rPr lang="nl-BE" sz="1100" dirty="0">
                <a:latin typeface="Calibri" panose="020F0502020204030204" pitchFamily="34" charset="0"/>
                <a:cs typeface="Calibri" panose="020F0502020204030204" pitchFamily="34" charset="0"/>
              </a:rPr>
              <a:t>.</a:t>
            </a:r>
            <a:endParaRPr lang="nl-BE" altLang="nl-BE" sz="1100" dirty="0">
              <a:latin typeface="Calibri" panose="020F0502020204030204" pitchFamily="34" charset="0"/>
              <a:cs typeface="Calibri" panose="020F0502020204030204" pitchFamily="34" charset="0"/>
            </a:endParaRPr>
          </a:p>
        </p:txBody>
      </p:sp>
      <p:sp>
        <p:nvSpPr>
          <p:cNvPr id="64" name="TextBox 1">
            <a:extLst>
              <a:ext uri="{FF2B5EF4-FFF2-40B4-BE49-F238E27FC236}">
                <a16:creationId xmlns:a16="http://schemas.microsoft.com/office/drawing/2014/main" id="{F869EEB1-CB54-4DDB-8A72-EFCA86845A6F}"/>
              </a:ext>
            </a:extLst>
          </p:cNvPr>
          <p:cNvSpPr txBox="1">
            <a:spLocks noChangeArrowheads="1"/>
          </p:cNvSpPr>
          <p:nvPr/>
        </p:nvSpPr>
        <p:spPr bwMode="auto">
          <a:xfrm>
            <a:off x="6876256" y="3460763"/>
            <a:ext cx="212989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buNone/>
            </a:pPr>
            <a:r>
              <a:rPr lang="nl-BE" sz="1100" b="1" dirty="0">
                <a:latin typeface="Calibri" panose="020F0502020204030204" pitchFamily="34" charset="0"/>
                <a:cs typeface="Calibri" panose="020F0502020204030204" pitchFamily="34" charset="0"/>
              </a:rPr>
              <a:t>AUTOMATIC TRANSMISSION FLUSH</a:t>
            </a:r>
            <a:endParaRPr lang="nl-BE" b="1" dirty="0"/>
          </a:p>
          <a:p>
            <a:pPr marL="0" indent="0">
              <a:spcBef>
                <a:spcPts val="0"/>
              </a:spcBef>
              <a:buNone/>
            </a:pPr>
            <a:r>
              <a:rPr lang="fr-FR" sz="1100" dirty="0" err="1">
                <a:latin typeface="Calibri" panose="020F0502020204030204" pitchFamily="34" charset="0"/>
                <a:cs typeface="Calibri" panose="020F0502020204030204" pitchFamily="34" charset="0"/>
              </a:rPr>
              <a:t>Wynn's</a:t>
            </a:r>
            <a:r>
              <a:rPr lang="fr-FR" sz="1100" dirty="0">
                <a:latin typeface="Calibri" panose="020F0502020204030204" pitchFamily="34" charset="0"/>
                <a:cs typeface="Calibri" panose="020F0502020204030204" pitchFamily="34" charset="0"/>
              </a:rPr>
              <a:t> </a:t>
            </a:r>
            <a:r>
              <a:rPr lang="fr-FR" sz="1100" dirty="0" err="1">
                <a:latin typeface="Calibri" panose="020F0502020204030204" pitchFamily="34" charset="0"/>
                <a:cs typeface="Calibri" panose="020F0502020204030204" pitchFamily="34" charset="0"/>
              </a:rPr>
              <a:t>Automatic</a:t>
            </a:r>
            <a:r>
              <a:rPr lang="fr-FR" sz="1100" dirty="0">
                <a:latin typeface="Calibri" panose="020F0502020204030204" pitchFamily="34" charset="0"/>
                <a:cs typeface="Calibri" panose="020F0502020204030204" pitchFamily="34" charset="0"/>
              </a:rPr>
              <a:t> Transmission Flush est un traitement</a:t>
            </a:r>
          </a:p>
          <a:p>
            <a:pPr marL="0" indent="0">
              <a:spcBef>
                <a:spcPts val="0"/>
              </a:spcBef>
              <a:buNone/>
            </a:pPr>
            <a:r>
              <a:rPr lang="fr-FR" sz="1100" dirty="0">
                <a:latin typeface="Calibri" panose="020F0502020204030204" pitchFamily="34" charset="0"/>
                <a:cs typeface="Calibri" panose="020F0502020204030204" pitchFamily="34" charset="0"/>
              </a:rPr>
              <a:t>complètement soluble dans l’huile pour nettoyer les boîtes</a:t>
            </a:r>
          </a:p>
          <a:p>
            <a:pPr marL="0" indent="0">
              <a:spcBef>
                <a:spcPts val="0"/>
              </a:spcBef>
              <a:buNone/>
            </a:pPr>
            <a:r>
              <a:rPr lang="fr-FR" sz="1100" dirty="0">
                <a:latin typeface="Calibri" panose="020F0502020204030204" pitchFamily="34" charset="0"/>
                <a:cs typeface="Calibri" panose="020F0502020204030204" pitchFamily="34" charset="0"/>
              </a:rPr>
              <a:t>automatiques et rétablir leur fonctionnement optimal.</a:t>
            </a:r>
            <a:endParaRPr lang="nl-NL" sz="1100" dirty="0">
              <a:latin typeface="Calibri" panose="020F0502020204030204" pitchFamily="34" charset="0"/>
              <a:cs typeface="Calibri" panose="020F0502020204030204" pitchFamily="34" charset="0"/>
            </a:endParaRPr>
          </a:p>
        </p:txBody>
      </p:sp>
      <p:pic>
        <p:nvPicPr>
          <p:cNvPr id="24" name="Picture 2" descr="https://www.wynns.de/wp-content/uploads/sites/8/2014/12/transerve-214x330.jpg">
            <a:extLst>
              <a:ext uri="{FF2B5EF4-FFF2-40B4-BE49-F238E27FC236}">
                <a16:creationId xmlns:a16="http://schemas.microsoft.com/office/drawing/2014/main" id="{9851DD19-B1DE-4298-AC70-C1B2A5D36D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951" y="856882"/>
            <a:ext cx="1636068" cy="252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2">
            <a:extLst>
              <a:ext uri="{FF2B5EF4-FFF2-40B4-BE49-F238E27FC236}">
                <a16:creationId xmlns:a16="http://schemas.microsoft.com/office/drawing/2014/main" id="{559F1C51-7450-45A8-8E46-D87FB89D7CED}"/>
              </a:ext>
            </a:extLst>
          </p:cNvPr>
          <p:cNvPicPr>
            <a:picLocks noChangeAspect="1"/>
          </p:cNvPicPr>
          <p:nvPr/>
        </p:nvPicPr>
        <p:blipFill>
          <a:blip r:embed="rId3"/>
          <a:stretch>
            <a:fillRect/>
          </a:stretch>
        </p:blipFill>
        <p:spPr>
          <a:xfrm>
            <a:off x="6027961" y="2979947"/>
            <a:ext cx="872008" cy="2321261"/>
          </a:xfrm>
          <a:prstGeom prst="rect">
            <a:avLst/>
          </a:prstGeom>
        </p:spPr>
      </p:pic>
      <p:pic>
        <p:nvPicPr>
          <p:cNvPr id="6" name="Afbeelding 5">
            <a:extLst>
              <a:ext uri="{FF2B5EF4-FFF2-40B4-BE49-F238E27FC236}">
                <a16:creationId xmlns:a16="http://schemas.microsoft.com/office/drawing/2014/main" id="{A2B4F778-D4BE-460C-83AC-436E4394364E}"/>
              </a:ext>
            </a:extLst>
          </p:cNvPr>
          <p:cNvPicPr>
            <a:picLocks noChangeAspect="1"/>
          </p:cNvPicPr>
          <p:nvPr/>
        </p:nvPicPr>
        <p:blipFill>
          <a:blip r:embed="rId4"/>
          <a:stretch>
            <a:fillRect/>
          </a:stretch>
        </p:blipFill>
        <p:spPr>
          <a:xfrm>
            <a:off x="2822575" y="3524608"/>
            <a:ext cx="909920" cy="1776600"/>
          </a:xfrm>
          <a:prstGeom prst="rect">
            <a:avLst/>
          </a:prstGeom>
        </p:spPr>
      </p:pic>
      <p:sp>
        <p:nvSpPr>
          <p:cNvPr id="22" name="TextBox 1">
            <a:extLst>
              <a:ext uri="{FF2B5EF4-FFF2-40B4-BE49-F238E27FC236}">
                <a16:creationId xmlns:a16="http://schemas.microsoft.com/office/drawing/2014/main" id="{40C75560-C594-4AC2-AE49-5BD542D4350A}"/>
              </a:ext>
            </a:extLst>
          </p:cNvPr>
          <p:cNvSpPr txBox="1"/>
          <p:nvPr/>
        </p:nvSpPr>
        <p:spPr>
          <a:xfrm>
            <a:off x="327025" y="188913"/>
            <a:ext cx="6456363" cy="461962"/>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Matériels</a:t>
            </a:r>
          </a:p>
        </p:txBody>
      </p:sp>
      <p:sp>
        <p:nvSpPr>
          <p:cNvPr id="23" name="TextBox 1">
            <a:extLst>
              <a:ext uri="{FF2B5EF4-FFF2-40B4-BE49-F238E27FC236}">
                <a16:creationId xmlns:a16="http://schemas.microsoft.com/office/drawing/2014/main" id="{58DAA084-FC9D-464F-9869-39E58CBABF69}"/>
              </a:ext>
            </a:extLst>
          </p:cNvPr>
          <p:cNvSpPr txBox="1"/>
          <p:nvPr/>
        </p:nvSpPr>
        <p:spPr>
          <a:xfrm rot="16200000">
            <a:off x="-215205" y="1794123"/>
            <a:ext cx="1655963" cy="461665"/>
          </a:xfrm>
          <a:prstGeom prst="rect">
            <a:avLst/>
          </a:prstGeom>
          <a:noFill/>
        </p:spPr>
        <p:txBody>
          <a:bodyPr wrap="square">
            <a:spAutoFit/>
          </a:bodyPr>
          <a:lstStyle/>
          <a:p>
            <a:pPr>
              <a:defRPr/>
            </a:pPr>
            <a:r>
              <a:rPr lang="nl-BE" b="1" dirty="0">
                <a:solidFill>
                  <a:schemeClr val="bg2">
                    <a:lumMod val="25000"/>
                  </a:schemeClr>
                </a:solidFill>
                <a:latin typeface="Calibri" panose="020F0502020204030204" pitchFamily="34" charset="0"/>
              </a:rPr>
              <a:t>MATÉRIELS</a:t>
            </a:r>
          </a:p>
        </p:txBody>
      </p:sp>
      <p:sp>
        <p:nvSpPr>
          <p:cNvPr id="26" name="Rechthoek: afgeronde hoeken 25">
            <a:hlinkClick r:id="rId5" action="ppaction://hlinksldjump"/>
            <a:extLst>
              <a:ext uri="{FF2B5EF4-FFF2-40B4-BE49-F238E27FC236}">
                <a16:creationId xmlns:a16="http://schemas.microsoft.com/office/drawing/2014/main" id="{9D54C2D7-1A01-42CA-9515-489A54E6963C}"/>
              </a:ext>
            </a:extLst>
          </p:cNvPr>
          <p:cNvSpPr/>
          <p:nvPr/>
        </p:nvSpPr>
        <p:spPr bwMode="auto">
          <a:xfrm>
            <a:off x="6012161" y="5589240"/>
            <a:ext cx="1634828" cy="246062"/>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7" name="TextBox 1">
            <a:hlinkClick r:id="rId6" action="ppaction://hlinksldjump"/>
            <a:extLst>
              <a:ext uri="{FF2B5EF4-FFF2-40B4-BE49-F238E27FC236}">
                <a16:creationId xmlns:a16="http://schemas.microsoft.com/office/drawing/2014/main" id="{07FF54DE-0FE2-4D3D-B780-4D77D8D62744}"/>
              </a:ext>
            </a:extLst>
          </p:cNvPr>
          <p:cNvSpPr txBox="1">
            <a:spLocks noChangeArrowheads="1"/>
          </p:cNvSpPr>
          <p:nvPr/>
        </p:nvSpPr>
        <p:spPr bwMode="auto">
          <a:xfrm>
            <a:off x="6156176" y="5589240"/>
            <a:ext cx="16220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matériels</a:t>
            </a:r>
          </a:p>
        </p:txBody>
      </p:sp>
      <p:sp>
        <p:nvSpPr>
          <p:cNvPr id="29" name="Gelijkbenige driehoek 26">
            <a:extLst>
              <a:ext uri="{FF2B5EF4-FFF2-40B4-BE49-F238E27FC236}">
                <a16:creationId xmlns:a16="http://schemas.microsoft.com/office/drawing/2014/main" id="{B27210BA-5399-49EC-94A8-0193369B38BA}"/>
              </a:ext>
            </a:extLst>
          </p:cNvPr>
          <p:cNvSpPr>
            <a:spLocks noChangeArrowheads="1"/>
          </p:cNvSpPr>
          <p:nvPr/>
        </p:nvSpPr>
        <p:spPr bwMode="auto">
          <a:xfrm rot="5400000">
            <a:off x="6093644" y="5647356"/>
            <a:ext cx="144251" cy="124829"/>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0" name="Gelijkbenige driehoek 29">
            <a:extLst>
              <a:ext uri="{FF2B5EF4-FFF2-40B4-BE49-F238E27FC236}">
                <a16:creationId xmlns:a16="http://schemas.microsoft.com/office/drawing/2014/main" id="{273FBD5B-4435-4CCF-B507-CE78CC36C1D1}"/>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1" name="Gelijkbenige driehoek 30">
            <a:extLst>
              <a:ext uri="{FF2B5EF4-FFF2-40B4-BE49-F238E27FC236}">
                <a16:creationId xmlns:a16="http://schemas.microsoft.com/office/drawing/2014/main" id="{DD85EBEA-1ECE-4DB3-BAC4-65E386A3CB37}"/>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2" name="Gelijkbenige driehoek 47">
            <a:extLst>
              <a:ext uri="{FF2B5EF4-FFF2-40B4-BE49-F238E27FC236}">
                <a16:creationId xmlns:a16="http://schemas.microsoft.com/office/drawing/2014/main" id="{048577CD-F27B-4EDA-A7B0-A182A5B7FEF1}"/>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3" name="Groep 8">
            <a:extLst>
              <a:ext uri="{FF2B5EF4-FFF2-40B4-BE49-F238E27FC236}">
                <a16:creationId xmlns:a16="http://schemas.microsoft.com/office/drawing/2014/main" id="{5CA59419-DC1A-48D9-B579-F37449755CA1}"/>
              </a:ext>
            </a:extLst>
          </p:cNvPr>
          <p:cNvGrpSpPr>
            <a:grpSpLocks/>
          </p:cNvGrpSpPr>
          <p:nvPr/>
        </p:nvGrpSpPr>
        <p:grpSpPr bwMode="auto">
          <a:xfrm>
            <a:off x="7694613" y="5589240"/>
            <a:ext cx="1341437" cy="247650"/>
            <a:chOff x="7694316" y="5629464"/>
            <a:chExt cx="1342180" cy="247015"/>
          </a:xfrm>
        </p:grpSpPr>
        <p:sp>
          <p:nvSpPr>
            <p:cNvPr id="34" name="Rechthoek: afgeronde hoeken 33">
              <a:hlinkClick r:id="rId7" action="ppaction://hlinksldjump"/>
              <a:extLst>
                <a:ext uri="{FF2B5EF4-FFF2-40B4-BE49-F238E27FC236}">
                  <a16:creationId xmlns:a16="http://schemas.microsoft.com/office/drawing/2014/main" id="{0B0DA168-819B-4C66-AD78-72377FD7A33B}"/>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5" name="TextBox 1">
              <a:hlinkClick r:id="rId7" action="ppaction://hlinksldjump"/>
              <a:extLst>
                <a:ext uri="{FF2B5EF4-FFF2-40B4-BE49-F238E27FC236}">
                  <a16:creationId xmlns:a16="http://schemas.microsoft.com/office/drawing/2014/main" id="{729C96DD-6799-4DC5-870B-8AD68DE92327}"/>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6" name="Gelijkbenige driehoek 35">
              <a:extLst>
                <a:ext uri="{FF2B5EF4-FFF2-40B4-BE49-F238E27FC236}">
                  <a16:creationId xmlns:a16="http://schemas.microsoft.com/office/drawing/2014/main" id="{EB6F8BAD-2F19-4608-8E15-CC0D782275F1}"/>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Tree>
    <p:extLst>
      <p:ext uri="{BB962C8B-B14F-4D97-AF65-F5344CB8AC3E}">
        <p14:creationId xmlns:p14="http://schemas.microsoft.com/office/powerpoint/2010/main" val="15202490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fbeelding 21">
            <a:extLst>
              <a:ext uri="{FF2B5EF4-FFF2-40B4-BE49-F238E27FC236}">
                <a16:creationId xmlns:a16="http://schemas.microsoft.com/office/drawing/2014/main" id="{EAA0A70E-1724-4B3D-944D-4D40E4291C77}"/>
              </a:ext>
            </a:extLst>
          </p:cNvPr>
          <p:cNvPicPr>
            <a:picLocks noChangeAspect="1"/>
          </p:cNvPicPr>
          <p:nvPr/>
        </p:nvPicPr>
        <p:blipFill>
          <a:blip r:embed="rId2"/>
          <a:stretch>
            <a:fillRect/>
          </a:stretch>
        </p:blipFill>
        <p:spPr>
          <a:xfrm>
            <a:off x="827584" y="836712"/>
            <a:ext cx="3482653" cy="2141290"/>
          </a:xfrm>
          <a:prstGeom prst="rect">
            <a:avLst/>
          </a:prstGeom>
        </p:spPr>
      </p:pic>
      <p:sp>
        <p:nvSpPr>
          <p:cNvPr id="31746" name="Rechthoek 15">
            <a:extLst>
              <a:ext uri="{FF2B5EF4-FFF2-40B4-BE49-F238E27FC236}">
                <a16:creationId xmlns:a16="http://schemas.microsoft.com/office/drawing/2014/main" id="{C113F440-0C09-49EB-AD95-6C0CAE364530}"/>
              </a:ext>
            </a:extLst>
          </p:cNvPr>
          <p:cNvSpPr>
            <a:spLocks noChangeArrowheads="1"/>
          </p:cNvSpPr>
          <p:nvPr/>
        </p:nvSpPr>
        <p:spPr bwMode="auto">
          <a:xfrm>
            <a:off x="398463" y="749300"/>
            <a:ext cx="428625" cy="5127625"/>
          </a:xfrm>
          <a:prstGeom prst="rect">
            <a:avLst/>
          </a:prstGeom>
          <a:solidFill>
            <a:schemeClr val="bg1">
              <a:lumMod val="85000"/>
            </a:schemeClr>
          </a:solidFill>
          <a:ln>
            <a:noFill/>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1750" name="TextBox 1">
            <a:extLst>
              <a:ext uri="{FF2B5EF4-FFF2-40B4-BE49-F238E27FC236}">
                <a16:creationId xmlns:a16="http://schemas.microsoft.com/office/drawing/2014/main" id="{3E441288-F541-4B22-B5BB-E227071EE2AF}"/>
              </a:ext>
            </a:extLst>
          </p:cNvPr>
          <p:cNvSpPr txBox="1">
            <a:spLocks noChangeArrowheads="1"/>
          </p:cNvSpPr>
          <p:nvPr/>
        </p:nvSpPr>
        <p:spPr bwMode="auto">
          <a:xfrm>
            <a:off x="2806700" y="765175"/>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dirty="0">
                <a:solidFill>
                  <a:srgbClr val="7030A0"/>
                </a:solidFill>
                <a:latin typeface="Calibri" panose="020F0502020204030204" pitchFamily="34" charset="0"/>
              </a:rPr>
              <a:t>WYNN’S </a:t>
            </a:r>
            <a:r>
              <a:rPr lang="nl-BE" altLang="nl-BE" sz="1400" b="1" dirty="0" err="1">
                <a:solidFill>
                  <a:srgbClr val="7030A0"/>
                </a:solidFill>
                <a:latin typeface="Calibri" panose="020F0502020204030204" pitchFamily="34" charset="0"/>
              </a:rPr>
              <a:t>FuelSystemSERVE</a:t>
            </a:r>
            <a:endParaRPr lang="nl-BE" altLang="nl-BE" sz="1400" b="1" dirty="0">
              <a:solidFill>
                <a:srgbClr val="7030A0"/>
              </a:solidFill>
              <a:latin typeface="Calibri" panose="020F0502020204030204" pitchFamily="34" charset="0"/>
            </a:endParaRPr>
          </a:p>
        </p:txBody>
      </p:sp>
      <p:sp>
        <p:nvSpPr>
          <p:cNvPr id="31751" name="TextBox 1">
            <a:extLst>
              <a:ext uri="{FF2B5EF4-FFF2-40B4-BE49-F238E27FC236}">
                <a16:creationId xmlns:a16="http://schemas.microsoft.com/office/drawing/2014/main" id="{C37FA59A-4106-4114-98A4-09F5707D5B77}"/>
              </a:ext>
            </a:extLst>
          </p:cNvPr>
          <p:cNvSpPr txBox="1">
            <a:spLocks noChangeArrowheads="1"/>
          </p:cNvSpPr>
          <p:nvPr/>
        </p:nvSpPr>
        <p:spPr bwMode="auto">
          <a:xfrm>
            <a:off x="2822575" y="1318697"/>
            <a:ext cx="6142037"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FuelSystemSERVE</a:t>
            </a:r>
            <a:r>
              <a:rPr lang="fr-FR" sz="1200" dirty="0">
                <a:latin typeface="Calibri" panose="020F0502020204030204" pitchFamily="34" charset="0"/>
                <a:cs typeface="Calibri" panose="020F0502020204030204" pitchFamily="34" charset="0"/>
              </a:rPr>
              <a:t> est un appareil fonctionnant autonome à 12 V, destiné à nettoyer</a:t>
            </a:r>
          </a:p>
          <a:p>
            <a:pPr>
              <a:buNone/>
            </a:pPr>
            <a:r>
              <a:rPr lang="fr-FR" sz="1200" dirty="0">
                <a:latin typeface="Calibri" panose="020F0502020204030204" pitchFamily="34" charset="0"/>
                <a:cs typeface="Calibri" panose="020F0502020204030204" pitchFamily="34" charset="0"/>
              </a:rPr>
              <a:t>efficacement les systèmes d'injection de moteurs à essence et diesel sans démontage et moteur en </a:t>
            </a:r>
            <a:r>
              <a:rPr lang="nl-BE" sz="1200" dirty="0">
                <a:latin typeface="Calibri" panose="020F0502020204030204" pitchFamily="34" charset="0"/>
                <a:cs typeface="Calibri" panose="020F0502020204030204" pitchFamily="34" charset="0"/>
              </a:rPr>
              <a:t>marche.</a:t>
            </a:r>
            <a:endParaRPr lang="nl-BE" altLang="nl-BE" sz="1200" dirty="0">
              <a:latin typeface="Calibri" panose="020F0502020204030204" pitchFamily="34" charset="0"/>
              <a:cs typeface="Calibri" panose="020F0502020204030204" pitchFamily="34" charset="0"/>
            </a:endParaRPr>
          </a:p>
        </p:txBody>
      </p:sp>
      <p:sp>
        <p:nvSpPr>
          <p:cNvPr id="31752" name="TextBox 1">
            <a:extLst>
              <a:ext uri="{FF2B5EF4-FFF2-40B4-BE49-F238E27FC236}">
                <a16:creationId xmlns:a16="http://schemas.microsoft.com/office/drawing/2014/main" id="{A8963296-BA54-40EF-9A96-13D8270FAA98}"/>
              </a:ext>
            </a:extLst>
          </p:cNvPr>
          <p:cNvSpPr txBox="1">
            <a:spLocks noChangeArrowheads="1"/>
          </p:cNvSpPr>
          <p:nvPr/>
        </p:nvSpPr>
        <p:spPr bwMode="auto">
          <a:xfrm>
            <a:off x="2806701" y="2918866"/>
            <a:ext cx="307084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31753" name="TextBox 1">
            <a:extLst>
              <a:ext uri="{FF2B5EF4-FFF2-40B4-BE49-F238E27FC236}">
                <a16:creationId xmlns:a16="http://schemas.microsoft.com/office/drawing/2014/main" id="{0BD4D5AC-F0D2-4CFA-90AC-F38CFA448947}"/>
              </a:ext>
            </a:extLst>
          </p:cNvPr>
          <p:cNvSpPr txBox="1">
            <a:spLocks noChangeArrowheads="1"/>
          </p:cNvSpPr>
          <p:nvPr/>
        </p:nvSpPr>
        <p:spPr bwMode="auto">
          <a:xfrm>
            <a:off x="2822575" y="3108795"/>
            <a:ext cx="6321426" cy="66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Traitement sans démontage de pièces du circuit d’alimentation. </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Connexion simple et facile à commander. </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Débit de produit peut être adapté suivant le degré d’encrassement et la cylindrée du moteur. </a:t>
            </a:r>
            <a:endParaRPr lang="nl-NL" sz="1100" dirty="0">
              <a:latin typeface="Calibri" panose="020F0502020204030204" pitchFamily="34" charset="0"/>
              <a:cs typeface="Calibri" panose="020F0502020204030204" pitchFamily="34" charset="0"/>
            </a:endParaRPr>
          </a:p>
        </p:txBody>
      </p:sp>
      <p:sp>
        <p:nvSpPr>
          <p:cNvPr id="31758" name="TextBox 1">
            <a:extLst>
              <a:ext uri="{FF2B5EF4-FFF2-40B4-BE49-F238E27FC236}">
                <a16:creationId xmlns:a16="http://schemas.microsoft.com/office/drawing/2014/main" id="{B94AAFED-A7AE-4A92-BCAC-3FB2A2632B58}"/>
              </a:ext>
            </a:extLst>
          </p:cNvPr>
          <p:cNvSpPr txBox="1">
            <a:spLocks noChangeArrowheads="1"/>
          </p:cNvSpPr>
          <p:nvPr/>
        </p:nvSpPr>
        <p:spPr bwMode="auto">
          <a:xfrm>
            <a:off x="2822575" y="992188"/>
            <a:ext cx="5335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200" i="1" dirty="0">
                <a:solidFill>
                  <a:srgbClr val="7030A0"/>
                </a:solidFill>
                <a:latin typeface="Calibri" panose="020F0502020204030204" pitchFamily="34" charset="0"/>
                <a:cs typeface="Calibri" panose="020F0502020204030204" pitchFamily="34" charset="0"/>
              </a:rPr>
              <a:t>Injectiereiniging van benzine- en dieselmotoren</a:t>
            </a:r>
          </a:p>
        </p:txBody>
      </p:sp>
      <p:sp>
        <p:nvSpPr>
          <p:cNvPr id="63" name="TextBox 1">
            <a:extLst>
              <a:ext uri="{FF2B5EF4-FFF2-40B4-BE49-F238E27FC236}">
                <a16:creationId xmlns:a16="http://schemas.microsoft.com/office/drawing/2014/main" id="{1E27EEFD-2422-4714-879C-E06D78153C5A}"/>
              </a:ext>
            </a:extLst>
          </p:cNvPr>
          <p:cNvSpPr txBox="1">
            <a:spLocks noChangeArrowheads="1"/>
          </p:cNvSpPr>
          <p:nvPr/>
        </p:nvSpPr>
        <p:spPr bwMode="auto">
          <a:xfrm>
            <a:off x="2833003" y="4256626"/>
            <a:ext cx="332317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buNone/>
            </a:pPr>
            <a:r>
              <a:rPr lang="nl-BE" sz="1100" b="1" dirty="0" err="1">
                <a:latin typeface="Calibri" panose="020F0502020204030204" pitchFamily="34" charset="0"/>
                <a:cs typeface="Calibri" panose="020F0502020204030204" pitchFamily="34" charset="0"/>
              </a:rPr>
              <a:t>Injection</a:t>
            </a:r>
            <a:r>
              <a:rPr lang="nl-BE" sz="1100" b="1" dirty="0">
                <a:latin typeface="Calibri" panose="020F0502020204030204" pitchFamily="34" charset="0"/>
                <a:cs typeface="Calibri" panose="020F0502020204030204" pitchFamily="34" charset="0"/>
              </a:rPr>
              <a:t> System Purge &amp; Diesel System Purge</a:t>
            </a:r>
            <a:endParaRPr lang="nl-BE" sz="1100" dirty="0">
              <a:latin typeface="Calibri" panose="020F0502020204030204" pitchFamily="34" charset="0"/>
              <a:cs typeface="Calibri" panose="020F0502020204030204" pitchFamily="34" charset="0"/>
            </a:endParaRPr>
          </a:p>
          <a:p>
            <a:pPr marL="0" indent="0">
              <a:spcBef>
                <a:spcPts val="0"/>
              </a:spcBef>
              <a:buNone/>
            </a:pPr>
            <a:r>
              <a:rPr lang="fr-FR" sz="1100" dirty="0" err="1">
                <a:latin typeface="Calibri"/>
                <a:ea typeface="ＭＳ Ｐゴシック"/>
                <a:cs typeface="Calibri"/>
              </a:rPr>
              <a:t>Wynn's</a:t>
            </a:r>
            <a:r>
              <a:rPr lang="fr-FR" sz="1100" dirty="0">
                <a:latin typeface="Calibri"/>
                <a:ea typeface="ＭＳ Ｐゴシック"/>
                <a:cs typeface="Calibri"/>
              </a:rPr>
              <a:t> Injection System Purge et </a:t>
            </a:r>
            <a:r>
              <a:rPr lang="fr-FR" sz="1100" dirty="0" err="1">
                <a:latin typeface="Calibri"/>
                <a:ea typeface="ＭＳ Ｐゴシック"/>
                <a:cs typeface="Calibri"/>
              </a:rPr>
              <a:t>Wynn’s</a:t>
            </a:r>
            <a:r>
              <a:rPr lang="fr-FR" sz="1100" dirty="0">
                <a:latin typeface="Calibri"/>
                <a:ea typeface="ＭＳ Ｐゴシック"/>
                <a:cs typeface="Calibri"/>
              </a:rPr>
              <a:t> Diesel System Purge sont des produits nettoyants</a:t>
            </a:r>
            <a:endParaRPr lang="fr-FR" sz="1100" dirty="0">
              <a:latin typeface="Calibri" panose="020F0502020204030204" pitchFamily="34" charset="0"/>
              <a:cs typeface="Calibri" panose="020F0502020204030204" pitchFamily="34" charset="0"/>
            </a:endParaRPr>
          </a:p>
          <a:p>
            <a:pPr marL="0" indent="0">
              <a:spcBef>
                <a:spcPts val="0"/>
              </a:spcBef>
              <a:buNone/>
            </a:pPr>
            <a:r>
              <a:rPr lang="fr-FR" sz="1100" dirty="0">
                <a:latin typeface="Calibri"/>
                <a:ea typeface="ＭＳ Ｐゴシック"/>
                <a:cs typeface="Calibri"/>
              </a:rPr>
              <a:t>qui éliminent les impuretés et les dépôts de vernis et de calamine dans les injecteurs et la chambre de combustion des véhicules. </a:t>
            </a:r>
            <a:endParaRPr lang="nl-NL" sz="1100">
              <a:latin typeface="Calibri" panose="020F0502020204030204" pitchFamily="34" charset="0"/>
              <a:cs typeface="Calibri" panose="020F0502020204030204" pitchFamily="34" charset="0"/>
            </a:endParaRPr>
          </a:p>
        </p:txBody>
      </p:sp>
      <p:pic>
        <p:nvPicPr>
          <p:cNvPr id="23" name="Afbeelding 22">
            <a:extLst>
              <a:ext uri="{FF2B5EF4-FFF2-40B4-BE49-F238E27FC236}">
                <a16:creationId xmlns:a16="http://schemas.microsoft.com/office/drawing/2014/main" id="{D320B91D-A96F-406C-8F26-CCB6778BA0E3}"/>
              </a:ext>
            </a:extLst>
          </p:cNvPr>
          <p:cNvPicPr>
            <a:picLocks noChangeAspect="1"/>
          </p:cNvPicPr>
          <p:nvPr/>
        </p:nvPicPr>
        <p:blipFill>
          <a:blip r:embed="rId3"/>
          <a:stretch>
            <a:fillRect/>
          </a:stretch>
        </p:blipFill>
        <p:spPr>
          <a:xfrm>
            <a:off x="1938891" y="3645074"/>
            <a:ext cx="760901" cy="1539557"/>
          </a:xfrm>
          <a:prstGeom prst="rect">
            <a:avLst/>
          </a:prstGeom>
        </p:spPr>
      </p:pic>
      <p:pic>
        <p:nvPicPr>
          <p:cNvPr id="26" name="Afbeelding 25">
            <a:extLst>
              <a:ext uri="{FF2B5EF4-FFF2-40B4-BE49-F238E27FC236}">
                <a16:creationId xmlns:a16="http://schemas.microsoft.com/office/drawing/2014/main" id="{06308611-339F-43E6-9341-AAA95EB5F0F4}"/>
              </a:ext>
            </a:extLst>
          </p:cNvPr>
          <p:cNvPicPr>
            <a:picLocks noChangeAspect="1"/>
          </p:cNvPicPr>
          <p:nvPr/>
        </p:nvPicPr>
        <p:blipFill>
          <a:blip r:embed="rId4"/>
          <a:stretch>
            <a:fillRect/>
          </a:stretch>
        </p:blipFill>
        <p:spPr>
          <a:xfrm>
            <a:off x="971600" y="3632550"/>
            <a:ext cx="765479" cy="1548820"/>
          </a:xfrm>
          <a:prstGeom prst="rect">
            <a:avLst/>
          </a:prstGeom>
        </p:spPr>
      </p:pic>
      <p:sp>
        <p:nvSpPr>
          <p:cNvPr id="27" name="TextBox 1">
            <a:extLst>
              <a:ext uri="{FF2B5EF4-FFF2-40B4-BE49-F238E27FC236}">
                <a16:creationId xmlns:a16="http://schemas.microsoft.com/office/drawing/2014/main" id="{C20AF297-6656-4597-A6D9-1E68E3BA9641}"/>
              </a:ext>
            </a:extLst>
          </p:cNvPr>
          <p:cNvSpPr txBox="1"/>
          <p:nvPr/>
        </p:nvSpPr>
        <p:spPr>
          <a:xfrm>
            <a:off x="971600" y="5183614"/>
            <a:ext cx="674500" cy="261610"/>
          </a:xfrm>
          <a:prstGeom prst="rect">
            <a:avLst/>
          </a:prstGeom>
          <a:noFill/>
        </p:spPr>
        <p:txBody>
          <a:bodyPr wrap="square">
            <a:spAutoFit/>
          </a:bodyPr>
          <a:lstStyle/>
          <a:p>
            <a:pPr>
              <a:defRPr/>
            </a:pPr>
            <a:r>
              <a:rPr lang="nl-BE" sz="1100" dirty="0">
                <a:latin typeface="Calibri" panose="020F0502020204030204" pitchFamily="34" charset="0"/>
                <a:cs typeface="Calibri" panose="020F0502020204030204" pitchFamily="34" charset="0"/>
              </a:rPr>
              <a:t>W76695</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29" name="TextBox 1">
            <a:extLst>
              <a:ext uri="{FF2B5EF4-FFF2-40B4-BE49-F238E27FC236}">
                <a16:creationId xmlns:a16="http://schemas.microsoft.com/office/drawing/2014/main" id="{6049374C-CE50-4BD7-9617-3E421F616EDD}"/>
              </a:ext>
            </a:extLst>
          </p:cNvPr>
          <p:cNvSpPr txBox="1"/>
          <p:nvPr/>
        </p:nvSpPr>
        <p:spPr>
          <a:xfrm>
            <a:off x="1953284" y="5175978"/>
            <a:ext cx="674500" cy="261610"/>
          </a:xfrm>
          <a:prstGeom prst="rect">
            <a:avLst/>
          </a:prstGeom>
          <a:noFill/>
        </p:spPr>
        <p:txBody>
          <a:bodyPr wrap="square">
            <a:spAutoFit/>
          </a:bodyPr>
          <a:lstStyle/>
          <a:p>
            <a:pPr>
              <a:defRPr/>
            </a:pPr>
            <a:r>
              <a:rPr lang="nl-BE" sz="1100" dirty="0">
                <a:latin typeface="Calibri" panose="020F0502020204030204" pitchFamily="34" charset="0"/>
                <a:cs typeface="Calibri" panose="020F0502020204030204" pitchFamily="34" charset="0"/>
              </a:rPr>
              <a:t>W89195</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30" name="TextBox 1">
            <a:extLst>
              <a:ext uri="{FF2B5EF4-FFF2-40B4-BE49-F238E27FC236}">
                <a16:creationId xmlns:a16="http://schemas.microsoft.com/office/drawing/2014/main" id="{B916EC2A-485F-4FE4-A4CC-4F1E8D86BD9F}"/>
              </a:ext>
            </a:extLst>
          </p:cNvPr>
          <p:cNvSpPr txBox="1"/>
          <p:nvPr/>
        </p:nvSpPr>
        <p:spPr>
          <a:xfrm>
            <a:off x="1444920" y="2636912"/>
            <a:ext cx="894831" cy="261610"/>
          </a:xfrm>
          <a:prstGeom prst="rect">
            <a:avLst/>
          </a:prstGeom>
          <a:noFill/>
        </p:spPr>
        <p:txBody>
          <a:bodyPr wrap="square">
            <a:spAutoFit/>
          </a:bodyPr>
          <a:lstStyle/>
          <a:p>
            <a:pPr>
              <a:defRPr/>
            </a:pPr>
            <a:r>
              <a:rPr lang="nl-BE" sz="1100" dirty="0">
                <a:solidFill>
                  <a:schemeClr val="bg2">
                    <a:lumMod val="25000"/>
                  </a:schemeClr>
                </a:solidFill>
                <a:latin typeface="Calibri" panose="020F0502020204030204" pitchFamily="34" charset="0"/>
                <a:cs typeface="Calibri" panose="020F0502020204030204" pitchFamily="34" charset="0"/>
              </a:rPr>
              <a:t>PN 68432</a:t>
            </a:r>
          </a:p>
        </p:txBody>
      </p:sp>
      <p:sp>
        <p:nvSpPr>
          <p:cNvPr id="24" name="TextBox 1">
            <a:extLst>
              <a:ext uri="{FF2B5EF4-FFF2-40B4-BE49-F238E27FC236}">
                <a16:creationId xmlns:a16="http://schemas.microsoft.com/office/drawing/2014/main" id="{F3BBE824-F97E-4D53-BC7E-B5C9995BCE90}"/>
              </a:ext>
            </a:extLst>
          </p:cNvPr>
          <p:cNvSpPr txBox="1"/>
          <p:nvPr/>
        </p:nvSpPr>
        <p:spPr>
          <a:xfrm>
            <a:off x="327025" y="188913"/>
            <a:ext cx="6456363" cy="461962"/>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Matériels</a:t>
            </a:r>
          </a:p>
        </p:txBody>
      </p:sp>
      <p:sp>
        <p:nvSpPr>
          <p:cNvPr id="31" name="TextBox 1">
            <a:extLst>
              <a:ext uri="{FF2B5EF4-FFF2-40B4-BE49-F238E27FC236}">
                <a16:creationId xmlns:a16="http://schemas.microsoft.com/office/drawing/2014/main" id="{64742737-F3BF-47E4-98EA-4C104B906BD3}"/>
              </a:ext>
            </a:extLst>
          </p:cNvPr>
          <p:cNvSpPr txBox="1"/>
          <p:nvPr/>
        </p:nvSpPr>
        <p:spPr>
          <a:xfrm rot="16200000">
            <a:off x="-215205" y="1794123"/>
            <a:ext cx="1655963" cy="461665"/>
          </a:xfrm>
          <a:prstGeom prst="rect">
            <a:avLst/>
          </a:prstGeom>
          <a:noFill/>
        </p:spPr>
        <p:txBody>
          <a:bodyPr wrap="square">
            <a:spAutoFit/>
          </a:bodyPr>
          <a:lstStyle/>
          <a:p>
            <a:pPr>
              <a:defRPr/>
            </a:pPr>
            <a:r>
              <a:rPr lang="nl-BE" b="1" dirty="0">
                <a:solidFill>
                  <a:schemeClr val="bg2">
                    <a:lumMod val="25000"/>
                  </a:schemeClr>
                </a:solidFill>
                <a:latin typeface="Calibri" panose="020F0502020204030204" pitchFamily="34" charset="0"/>
              </a:rPr>
              <a:t>MATÉRIELS</a:t>
            </a:r>
          </a:p>
        </p:txBody>
      </p:sp>
      <p:sp>
        <p:nvSpPr>
          <p:cNvPr id="32" name="Rechthoek: afgeronde hoeken 31">
            <a:hlinkClick r:id="rId5" action="ppaction://hlinksldjump"/>
            <a:extLst>
              <a:ext uri="{FF2B5EF4-FFF2-40B4-BE49-F238E27FC236}">
                <a16:creationId xmlns:a16="http://schemas.microsoft.com/office/drawing/2014/main" id="{BF96902A-8FB2-4D8F-A5C3-6D49B5DA0C31}"/>
              </a:ext>
            </a:extLst>
          </p:cNvPr>
          <p:cNvSpPr/>
          <p:nvPr/>
        </p:nvSpPr>
        <p:spPr bwMode="auto">
          <a:xfrm>
            <a:off x="6012161" y="5589240"/>
            <a:ext cx="1634828" cy="246062"/>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3" name="TextBox 1">
            <a:hlinkClick r:id="rId6" action="ppaction://hlinksldjump"/>
            <a:extLst>
              <a:ext uri="{FF2B5EF4-FFF2-40B4-BE49-F238E27FC236}">
                <a16:creationId xmlns:a16="http://schemas.microsoft.com/office/drawing/2014/main" id="{8AB92182-7AFC-456A-9EF0-FFEB489AEE1B}"/>
              </a:ext>
            </a:extLst>
          </p:cNvPr>
          <p:cNvSpPr txBox="1">
            <a:spLocks noChangeArrowheads="1"/>
          </p:cNvSpPr>
          <p:nvPr/>
        </p:nvSpPr>
        <p:spPr bwMode="auto">
          <a:xfrm>
            <a:off x="6156176" y="5589240"/>
            <a:ext cx="16220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matériels</a:t>
            </a:r>
          </a:p>
        </p:txBody>
      </p:sp>
      <p:sp>
        <p:nvSpPr>
          <p:cNvPr id="34" name="Gelijkbenige driehoek 26">
            <a:extLst>
              <a:ext uri="{FF2B5EF4-FFF2-40B4-BE49-F238E27FC236}">
                <a16:creationId xmlns:a16="http://schemas.microsoft.com/office/drawing/2014/main" id="{D2CF5392-9402-480D-B727-657A0731E0F3}"/>
              </a:ext>
            </a:extLst>
          </p:cNvPr>
          <p:cNvSpPr>
            <a:spLocks noChangeArrowheads="1"/>
          </p:cNvSpPr>
          <p:nvPr/>
        </p:nvSpPr>
        <p:spPr bwMode="auto">
          <a:xfrm rot="5400000">
            <a:off x="6093644" y="5647356"/>
            <a:ext cx="144251" cy="124829"/>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5" name="Gelijkbenige driehoek 34">
            <a:extLst>
              <a:ext uri="{FF2B5EF4-FFF2-40B4-BE49-F238E27FC236}">
                <a16:creationId xmlns:a16="http://schemas.microsoft.com/office/drawing/2014/main" id="{2D6147D0-44D2-4ACB-8BC2-1E640D53CA0F}"/>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6" name="Gelijkbenige driehoek 35">
            <a:extLst>
              <a:ext uri="{FF2B5EF4-FFF2-40B4-BE49-F238E27FC236}">
                <a16:creationId xmlns:a16="http://schemas.microsoft.com/office/drawing/2014/main" id="{C01CBCEE-0BE0-45AD-9EF6-A707F4A485DD}"/>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37" name="Gelijkbenige driehoek 47">
            <a:extLst>
              <a:ext uri="{FF2B5EF4-FFF2-40B4-BE49-F238E27FC236}">
                <a16:creationId xmlns:a16="http://schemas.microsoft.com/office/drawing/2014/main" id="{B6E05E1E-48B5-457A-BCB3-BBB606154CD4}"/>
              </a:ext>
            </a:extLst>
          </p:cNvPr>
          <p:cNvSpPr>
            <a:spLocks noChangeArrowheads="1"/>
          </p:cNvSpPr>
          <p:nvPr/>
        </p:nvSpPr>
        <p:spPr bwMode="auto">
          <a:xfrm rot="5400000">
            <a:off x="7716045" y="5688806"/>
            <a:ext cx="144462" cy="123825"/>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nvGrpSpPr>
          <p:cNvPr id="38" name="Groep 8">
            <a:extLst>
              <a:ext uri="{FF2B5EF4-FFF2-40B4-BE49-F238E27FC236}">
                <a16:creationId xmlns:a16="http://schemas.microsoft.com/office/drawing/2014/main" id="{23CE7914-68B7-4184-8CBC-5BA9F2016024}"/>
              </a:ext>
            </a:extLst>
          </p:cNvPr>
          <p:cNvGrpSpPr>
            <a:grpSpLocks/>
          </p:cNvGrpSpPr>
          <p:nvPr/>
        </p:nvGrpSpPr>
        <p:grpSpPr bwMode="auto">
          <a:xfrm>
            <a:off x="7694613" y="5589240"/>
            <a:ext cx="1341437" cy="247650"/>
            <a:chOff x="7694316" y="5629464"/>
            <a:chExt cx="1342180" cy="247015"/>
          </a:xfrm>
        </p:grpSpPr>
        <p:sp>
          <p:nvSpPr>
            <p:cNvPr id="39" name="Rechthoek: afgeronde hoeken 38">
              <a:hlinkClick r:id="rId7" action="ppaction://hlinksldjump"/>
              <a:extLst>
                <a:ext uri="{FF2B5EF4-FFF2-40B4-BE49-F238E27FC236}">
                  <a16:creationId xmlns:a16="http://schemas.microsoft.com/office/drawing/2014/main" id="{5CCFD87C-27C0-4AEF-8AA7-0C09C6073C52}"/>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40" name="TextBox 1">
              <a:hlinkClick r:id="rId7" action="ppaction://hlinksldjump"/>
              <a:extLst>
                <a:ext uri="{FF2B5EF4-FFF2-40B4-BE49-F238E27FC236}">
                  <a16:creationId xmlns:a16="http://schemas.microsoft.com/office/drawing/2014/main" id="{B97AADCD-2B7F-4991-B2C8-7803FB404AD0}"/>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41" name="Gelijkbenige driehoek 40">
              <a:extLst>
                <a:ext uri="{FF2B5EF4-FFF2-40B4-BE49-F238E27FC236}">
                  <a16:creationId xmlns:a16="http://schemas.microsoft.com/office/drawing/2014/main" id="{ECF485C8-8BE4-43C1-8DE8-5B9C0AA1D99C}"/>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Tree>
    <p:extLst>
      <p:ext uri="{BB962C8B-B14F-4D97-AF65-F5344CB8AC3E}">
        <p14:creationId xmlns:p14="http://schemas.microsoft.com/office/powerpoint/2010/main" val="3192102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Afbeelding 10">
            <a:extLst>
              <a:ext uri="{FF2B5EF4-FFF2-40B4-BE49-F238E27FC236}">
                <a16:creationId xmlns:a16="http://schemas.microsoft.com/office/drawing/2014/main" id="{541CDD16-2793-4AA9-8154-D227D27705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 y="760413"/>
            <a:ext cx="1693863" cy="492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hthoek 15">
            <a:extLst>
              <a:ext uri="{FF2B5EF4-FFF2-40B4-BE49-F238E27FC236}">
                <a16:creationId xmlns:a16="http://schemas.microsoft.com/office/drawing/2014/main" id="{95CF3B2E-922E-4349-9C58-968BBDF52FA7}"/>
              </a:ext>
            </a:extLst>
          </p:cNvPr>
          <p:cNvSpPr>
            <a:spLocks noChangeArrowheads="1"/>
          </p:cNvSpPr>
          <p:nvPr/>
        </p:nvSpPr>
        <p:spPr bwMode="auto">
          <a:xfrm>
            <a:off x="398463" y="749300"/>
            <a:ext cx="428625" cy="5127625"/>
          </a:xfrm>
          <a:prstGeom prst="rect">
            <a:avLst/>
          </a:prstGeom>
          <a:solidFill>
            <a:srgbClr val="F5D90B"/>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sp>
        <p:nvSpPr>
          <p:cNvPr id="50" name="TextBox 1">
            <a:extLst>
              <a:ext uri="{FF2B5EF4-FFF2-40B4-BE49-F238E27FC236}">
                <a16:creationId xmlns:a16="http://schemas.microsoft.com/office/drawing/2014/main" id="{25EDB55C-7C42-4876-9157-C71ED8BB478B}"/>
              </a:ext>
            </a:extLst>
          </p:cNvPr>
          <p:cNvSpPr txBox="1"/>
          <p:nvPr/>
        </p:nvSpPr>
        <p:spPr>
          <a:xfrm rot="16200000">
            <a:off x="-80168" y="1659731"/>
            <a:ext cx="1385888" cy="460375"/>
          </a:xfrm>
          <a:prstGeom prst="rect">
            <a:avLst/>
          </a:prstGeom>
          <a:noFill/>
        </p:spPr>
        <p:txBody>
          <a:bodyPr>
            <a:spAutoFit/>
          </a:bodyPr>
          <a:lstStyle/>
          <a:p>
            <a:pPr>
              <a:defRPr/>
            </a:pPr>
            <a:r>
              <a:rPr lang="nl-BE" b="1" dirty="0">
                <a:solidFill>
                  <a:schemeClr val="bg2">
                    <a:lumMod val="25000"/>
                  </a:schemeClr>
                </a:solidFill>
                <a:latin typeface="Calibri" panose="020F0502020204030204" pitchFamily="34" charset="0"/>
              </a:rPr>
              <a:t>DIESEL</a:t>
            </a:r>
          </a:p>
        </p:txBody>
      </p:sp>
      <p:sp>
        <p:nvSpPr>
          <p:cNvPr id="8200" name="TextBox 1">
            <a:extLst>
              <a:ext uri="{FF2B5EF4-FFF2-40B4-BE49-F238E27FC236}">
                <a16:creationId xmlns:a16="http://schemas.microsoft.com/office/drawing/2014/main" id="{12400F17-AEE4-4312-B70F-E8CAFEE84DEA}"/>
              </a:ext>
            </a:extLst>
          </p:cNvPr>
          <p:cNvSpPr txBox="1">
            <a:spLocks noChangeArrowheads="1"/>
          </p:cNvSpPr>
          <p:nvPr/>
        </p:nvSpPr>
        <p:spPr bwMode="auto">
          <a:xfrm>
            <a:off x="2806700" y="765175"/>
            <a:ext cx="4141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400" b="1">
                <a:solidFill>
                  <a:srgbClr val="7030A0"/>
                </a:solidFill>
                <a:latin typeface="Calibri" panose="020F0502020204030204" pitchFamily="34" charset="0"/>
              </a:rPr>
              <a:t>WYNN’S DIESEL EXTREME CLEANER</a:t>
            </a:r>
          </a:p>
        </p:txBody>
      </p:sp>
      <p:sp>
        <p:nvSpPr>
          <p:cNvPr id="8201" name="TextBox 1">
            <a:extLst>
              <a:ext uri="{FF2B5EF4-FFF2-40B4-BE49-F238E27FC236}">
                <a16:creationId xmlns:a16="http://schemas.microsoft.com/office/drawing/2014/main" id="{861ED62B-AD52-4BEC-986D-F5CFADF7AC7D}"/>
              </a:ext>
            </a:extLst>
          </p:cNvPr>
          <p:cNvSpPr txBox="1">
            <a:spLocks noChangeArrowheads="1"/>
          </p:cNvSpPr>
          <p:nvPr/>
        </p:nvSpPr>
        <p:spPr bwMode="auto">
          <a:xfrm>
            <a:off x="2822575" y="992188"/>
            <a:ext cx="31813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sz="1200" i="1" dirty="0" err="1">
                <a:solidFill>
                  <a:srgbClr val="7030A0"/>
                </a:solidFill>
                <a:latin typeface="Calibri" panose="020F0502020204030204" pitchFamily="34" charset="0"/>
              </a:rPr>
              <a:t>Nettoyant</a:t>
            </a:r>
            <a:r>
              <a:rPr lang="nl-BE" sz="1200" i="1" dirty="0">
                <a:solidFill>
                  <a:srgbClr val="7030A0"/>
                </a:solidFill>
                <a:latin typeface="Calibri" panose="020F0502020204030204" pitchFamily="34" charset="0"/>
              </a:rPr>
              <a:t> </a:t>
            </a:r>
            <a:r>
              <a:rPr lang="nl-BE" sz="1200" i="1" dirty="0" err="1">
                <a:solidFill>
                  <a:srgbClr val="7030A0"/>
                </a:solidFill>
                <a:latin typeface="Calibri" panose="020F0502020204030204" pitchFamily="34" charset="0"/>
              </a:rPr>
              <a:t>Extrême</a:t>
            </a:r>
            <a:r>
              <a:rPr lang="nl-BE" sz="1200" i="1" dirty="0">
                <a:solidFill>
                  <a:srgbClr val="7030A0"/>
                </a:solidFill>
                <a:latin typeface="Calibri" panose="020F0502020204030204" pitchFamily="34" charset="0"/>
              </a:rPr>
              <a:t> Diesel</a:t>
            </a:r>
            <a:endParaRPr lang="nl-BE" altLang="nl-BE" sz="1200" i="1" dirty="0">
              <a:solidFill>
                <a:srgbClr val="7030A0"/>
              </a:solidFill>
              <a:latin typeface="Calibri" panose="020F0502020204030204" pitchFamily="34" charset="0"/>
            </a:endParaRPr>
          </a:p>
        </p:txBody>
      </p:sp>
      <p:sp>
        <p:nvSpPr>
          <p:cNvPr id="8202" name="TextBox 1">
            <a:extLst>
              <a:ext uri="{FF2B5EF4-FFF2-40B4-BE49-F238E27FC236}">
                <a16:creationId xmlns:a16="http://schemas.microsoft.com/office/drawing/2014/main" id="{8651CF50-D16A-4832-98FE-2E114D7E94DD}"/>
              </a:ext>
            </a:extLst>
          </p:cNvPr>
          <p:cNvSpPr txBox="1">
            <a:spLocks noChangeArrowheads="1"/>
          </p:cNvSpPr>
          <p:nvPr/>
        </p:nvSpPr>
        <p:spPr bwMode="auto">
          <a:xfrm>
            <a:off x="2822575" y="1311275"/>
            <a:ext cx="607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fr-FR" sz="1200" dirty="0" err="1">
                <a:latin typeface="Calibri" panose="020F0502020204030204" pitchFamily="34" charset="0"/>
                <a:cs typeface="Calibri" panose="020F0502020204030204" pitchFamily="34" charset="0"/>
              </a:rPr>
              <a:t>Wynn's</a:t>
            </a:r>
            <a:r>
              <a:rPr lang="fr-FR" sz="1200" dirty="0">
                <a:latin typeface="Calibri" panose="020F0502020204030204" pitchFamily="34" charset="0"/>
                <a:cs typeface="Calibri" panose="020F0502020204030204" pitchFamily="34" charset="0"/>
              </a:rPr>
              <a:t> Diesel </a:t>
            </a:r>
            <a:r>
              <a:rPr lang="fr-FR" sz="1200" dirty="0" err="1">
                <a:latin typeface="Calibri" panose="020F0502020204030204" pitchFamily="34" charset="0"/>
                <a:cs typeface="Calibri" panose="020F0502020204030204" pitchFamily="34" charset="0"/>
              </a:rPr>
              <a:t>Extreme</a:t>
            </a:r>
            <a:r>
              <a:rPr lang="fr-FR" sz="1200" dirty="0">
                <a:latin typeface="Calibri" panose="020F0502020204030204" pitchFamily="34" charset="0"/>
                <a:cs typeface="Calibri" panose="020F0502020204030204" pitchFamily="34" charset="0"/>
              </a:rPr>
              <a:t> Cleaner est un additif pour gazole qui effectue un nettoyage efficace du système d’alimentation de moteurs diesel en un seul plein.</a:t>
            </a:r>
            <a:endParaRPr lang="nl-BE" altLang="nl-BE" sz="1200" dirty="0">
              <a:latin typeface="Calibri" panose="020F0502020204030204" pitchFamily="34" charset="0"/>
              <a:cs typeface="Calibri" panose="020F0502020204030204" pitchFamily="34" charset="0"/>
            </a:endParaRPr>
          </a:p>
        </p:txBody>
      </p:sp>
      <p:sp>
        <p:nvSpPr>
          <p:cNvPr id="21" name="TextBox 1">
            <a:extLst>
              <a:ext uri="{FF2B5EF4-FFF2-40B4-BE49-F238E27FC236}">
                <a16:creationId xmlns:a16="http://schemas.microsoft.com/office/drawing/2014/main" id="{9F49E5B6-615D-4F92-A642-4EE911200613}"/>
              </a:ext>
            </a:extLst>
          </p:cNvPr>
          <p:cNvSpPr txBox="1"/>
          <p:nvPr/>
        </p:nvSpPr>
        <p:spPr>
          <a:xfrm>
            <a:off x="915988" y="5661248"/>
            <a:ext cx="2935287" cy="261938"/>
          </a:xfrm>
          <a:prstGeom prst="rect">
            <a:avLst/>
          </a:prstGeom>
          <a:noFill/>
        </p:spPr>
        <p:txBody>
          <a:bodyPr>
            <a:spAutoFit/>
          </a:bodyPr>
          <a:lstStyle/>
          <a:p>
            <a:pPr>
              <a:defRPr/>
            </a:pPr>
            <a:r>
              <a:rPr lang="es-ES" sz="1100" dirty="0">
                <a:latin typeface="Calibri" panose="020F0502020204030204" pitchFamily="34" charset="0"/>
                <a:cs typeface="Calibri" panose="020F0502020204030204" pitchFamily="34" charset="0"/>
              </a:rPr>
              <a:t>PN 12292 – 12x500 ml – FR/DE/IT/NL/EL</a:t>
            </a:r>
            <a:endParaRPr lang="nl-BE" sz="1100" b="1" dirty="0">
              <a:solidFill>
                <a:schemeClr val="bg2">
                  <a:lumMod val="25000"/>
                </a:schemeClr>
              </a:solidFill>
              <a:latin typeface="Calibri" panose="020F0502020204030204" pitchFamily="34" charset="0"/>
              <a:cs typeface="Calibri" panose="020F0502020204030204" pitchFamily="34" charset="0"/>
            </a:endParaRPr>
          </a:p>
        </p:txBody>
      </p:sp>
      <p:sp>
        <p:nvSpPr>
          <p:cNvPr id="8204" name="TextBox 1">
            <a:extLst>
              <a:ext uri="{FF2B5EF4-FFF2-40B4-BE49-F238E27FC236}">
                <a16:creationId xmlns:a16="http://schemas.microsoft.com/office/drawing/2014/main" id="{58A2C10C-BABC-4A54-B280-5FAF1A32AC9D}"/>
              </a:ext>
            </a:extLst>
          </p:cNvPr>
          <p:cNvSpPr txBox="1">
            <a:spLocks noChangeArrowheads="1"/>
          </p:cNvSpPr>
          <p:nvPr/>
        </p:nvSpPr>
        <p:spPr bwMode="auto">
          <a:xfrm>
            <a:off x="2806700" y="1773238"/>
            <a:ext cx="6069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err="1">
                <a:solidFill>
                  <a:srgbClr val="FF9933"/>
                </a:solidFill>
                <a:latin typeface="Calibri" panose="020F0502020204030204" pitchFamily="34" charset="0"/>
                <a:cs typeface="Calibri" panose="020F0502020204030204" pitchFamily="34" charset="0"/>
              </a:rPr>
              <a:t>Propriétés</a:t>
            </a:r>
            <a:r>
              <a:rPr lang="nl-BE" altLang="nl-BE" sz="1100" b="1" dirty="0">
                <a:solidFill>
                  <a:srgbClr val="FF9933"/>
                </a:solidFill>
                <a:latin typeface="Calibri" panose="020F0502020204030204" pitchFamily="34" charset="0"/>
                <a:cs typeface="Calibri" panose="020F0502020204030204" pitchFamily="34" charset="0"/>
              </a:rPr>
              <a:t>:</a:t>
            </a:r>
          </a:p>
        </p:txBody>
      </p:sp>
      <p:sp>
        <p:nvSpPr>
          <p:cNvPr id="8205" name="TextBox 1">
            <a:extLst>
              <a:ext uri="{FF2B5EF4-FFF2-40B4-BE49-F238E27FC236}">
                <a16:creationId xmlns:a16="http://schemas.microsoft.com/office/drawing/2014/main" id="{40175D92-CC90-48C2-8F16-CAC49D9BB02F}"/>
              </a:ext>
            </a:extLst>
          </p:cNvPr>
          <p:cNvSpPr txBox="1">
            <a:spLocks noChangeArrowheads="1"/>
          </p:cNvSpPr>
          <p:nvPr/>
        </p:nvSpPr>
        <p:spPr bwMode="auto">
          <a:xfrm>
            <a:off x="2822575" y="1989138"/>
            <a:ext cx="6070600" cy="202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Nettoyage complet et rapide de tout le système d’alimentation en un seul plein.</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Protège les systèmes d’injection à haute pression (TDI, HDI, …).</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Nettoie et protège instantanément les injecteurs, rétablit et maintient la forme idéale </a:t>
            </a:r>
            <a:r>
              <a:rPr lang="nl-BE" sz="1100" dirty="0">
                <a:latin typeface="Calibri" panose="020F0502020204030204" pitchFamily="34" charset="0"/>
                <a:cs typeface="Calibri" panose="020F0502020204030204" pitchFamily="34" charset="0"/>
              </a:rPr>
              <a:t>des jets </a:t>
            </a:r>
            <a:r>
              <a:rPr lang="nl-BE" sz="1100" dirty="0" err="1">
                <a:latin typeface="Calibri" panose="020F0502020204030204" pitchFamily="34" charset="0"/>
                <a:cs typeface="Calibri" panose="020F0502020204030204" pitchFamily="34" charset="0"/>
              </a:rPr>
              <a:t>d’injecteurs</a:t>
            </a:r>
            <a:r>
              <a:rPr lang="nl-BE" sz="1100" dirty="0">
                <a:latin typeface="Calibri" panose="020F0502020204030204" pitchFamily="34" charset="0"/>
                <a:cs typeface="Calibri" panose="020F0502020204030204" pitchFamily="34" charset="0"/>
              </a:rPr>
              <a: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Rétablit la puissance du moteur, effectue un ralenti régulier et prévient les problèmes </a:t>
            </a:r>
            <a:r>
              <a:rPr lang="nl-BE" sz="1100" dirty="0">
                <a:latin typeface="Calibri" panose="020F0502020204030204" pitchFamily="34" charset="0"/>
                <a:cs typeface="Calibri" panose="020F0502020204030204" pitchFamily="34" charset="0"/>
              </a:rPr>
              <a:t>de démarrage.</a:t>
            </a:r>
          </a:p>
          <a:p>
            <a:pPr>
              <a:buFont typeface="Wingdings" panose="05000000000000000000" pitchFamily="2" charset="2"/>
              <a:buChar char="ü"/>
            </a:pPr>
            <a:r>
              <a:rPr lang="nl-BE" sz="1100" dirty="0" err="1">
                <a:latin typeface="Calibri" panose="020F0502020204030204" pitchFamily="34" charset="0"/>
                <a:cs typeface="Calibri" panose="020F0502020204030204" pitchFamily="34" charset="0"/>
              </a:rPr>
              <a:t>Prévient</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l’encrassement</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sur</a:t>
            </a:r>
            <a:r>
              <a:rPr lang="nl-BE" sz="1100" dirty="0">
                <a:latin typeface="Calibri" panose="020F0502020204030204" pitchFamily="34" charset="0"/>
                <a:cs typeface="Calibri" panose="020F0502020204030204" pitchFamily="34" charset="0"/>
              </a:rPr>
              <a:t> </a:t>
            </a:r>
            <a:r>
              <a:rPr lang="nl-BE" sz="1100" dirty="0" err="1">
                <a:latin typeface="Calibri" panose="020F0502020204030204" pitchFamily="34" charset="0"/>
                <a:cs typeface="Calibri" panose="020F0502020204030204" pitchFamily="34" charset="0"/>
              </a:rPr>
              <a:t>l’EGR</a:t>
            </a:r>
            <a:r>
              <a:rPr lang="nl-BE" sz="1100" dirty="0">
                <a:latin typeface="Calibri" panose="020F0502020204030204" pitchFamily="34" charset="0"/>
                <a:cs typeface="Calibri" panose="020F0502020204030204" pitchFamily="34" charset="0"/>
              </a:rPr>
              <a:t>. </a:t>
            </a:r>
            <a:r>
              <a:rPr lang="fr-FR" sz="1100" dirty="0">
                <a:latin typeface="Calibri" panose="020F0502020204030204" pitchFamily="34" charset="0"/>
                <a:cs typeface="Calibri" panose="020F0502020204030204" pitchFamily="34" charset="0"/>
              </a:rPr>
              <a:t>Protège et lubrifie efficacement les injecteurs et les pompes.</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Augmente la fiabilité opérationnelle et favorise l’économie de carburant.</a:t>
            </a:r>
          </a:p>
          <a:p>
            <a:pPr>
              <a:buFont typeface="Wingdings" panose="05000000000000000000" pitchFamily="2" charset="2"/>
              <a:buChar char="ü"/>
            </a:pPr>
            <a:r>
              <a:rPr lang="fr-FR" sz="1100" dirty="0">
                <a:latin typeface="Calibri" panose="020F0502020204030204" pitchFamily="34" charset="0"/>
                <a:cs typeface="Calibri" panose="020F0502020204030204" pitchFamily="34" charset="0"/>
              </a:rPr>
              <a:t>Répond aux normes Euro 5/Euro 6. </a:t>
            </a:r>
            <a:r>
              <a:rPr lang="nl-BE" sz="1100" dirty="0">
                <a:latin typeface="Calibri" panose="020F0502020204030204" pitchFamily="34" charset="0"/>
                <a:cs typeface="Calibri" panose="020F0502020204030204" pitchFamily="34" charset="0"/>
              </a:rPr>
              <a:t>Compatible EN590. </a:t>
            </a:r>
            <a:r>
              <a:rPr lang="fr-FR" sz="1100" dirty="0">
                <a:latin typeface="Calibri" panose="020F0502020204030204" pitchFamily="34" charset="0"/>
                <a:cs typeface="Calibri" panose="020F0502020204030204" pitchFamily="34" charset="0"/>
              </a:rPr>
              <a:t>Sans risque pour tous les systèmes de post-traitement des gaz d’échappement.</a:t>
            </a:r>
            <a:endParaRPr lang="nl-BE" altLang="nl-BE" sz="1100" dirty="0">
              <a:latin typeface="Calibri" panose="020F0502020204030204" pitchFamily="34" charset="0"/>
              <a:cs typeface="Calibri" panose="020F0502020204030204" pitchFamily="34" charset="0"/>
            </a:endParaRPr>
          </a:p>
        </p:txBody>
      </p:sp>
      <p:sp>
        <p:nvSpPr>
          <p:cNvPr id="8206" name="TextBox 1">
            <a:extLst>
              <a:ext uri="{FF2B5EF4-FFF2-40B4-BE49-F238E27FC236}">
                <a16:creationId xmlns:a16="http://schemas.microsoft.com/office/drawing/2014/main" id="{EBEEDFC2-D43E-4506-8CD4-4C26FF07CB00}"/>
              </a:ext>
            </a:extLst>
          </p:cNvPr>
          <p:cNvSpPr txBox="1">
            <a:spLocks noChangeArrowheads="1"/>
          </p:cNvSpPr>
          <p:nvPr/>
        </p:nvSpPr>
        <p:spPr bwMode="auto">
          <a:xfrm>
            <a:off x="2835275" y="4077072"/>
            <a:ext cx="2608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C4007A"/>
                </a:solidFill>
                <a:latin typeface="Calibri" panose="020F0502020204030204" pitchFamily="34" charset="0"/>
                <a:cs typeface="Calibri" panose="020F0502020204030204" pitchFamily="34" charset="0"/>
              </a:rPr>
              <a:t>Solution </a:t>
            </a:r>
            <a:r>
              <a:rPr lang="nl-BE" altLang="nl-BE" sz="1100" b="1" dirty="0" err="1">
                <a:solidFill>
                  <a:srgbClr val="C4007A"/>
                </a:solidFill>
                <a:latin typeface="Calibri" panose="020F0502020204030204" pitchFamily="34" charset="0"/>
                <a:cs typeface="Calibri" panose="020F0502020204030204" pitchFamily="34" charset="0"/>
              </a:rPr>
              <a:t>aux</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problèmes</a:t>
            </a:r>
            <a:r>
              <a:rPr lang="nl-BE" altLang="nl-BE" sz="1100" b="1" dirty="0">
                <a:solidFill>
                  <a:srgbClr val="C4007A"/>
                </a:solidFill>
                <a:latin typeface="Calibri" panose="020F0502020204030204" pitchFamily="34" charset="0"/>
                <a:cs typeface="Calibri" panose="020F0502020204030204" pitchFamily="34" charset="0"/>
              </a:rPr>
              <a:t> </a:t>
            </a:r>
            <a:r>
              <a:rPr lang="nl-BE" altLang="nl-BE" sz="1100" b="1" dirty="0" err="1">
                <a:solidFill>
                  <a:srgbClr val="C4007A"/>
                </a:solidFill>
                <a:latin typeface="Calibri" panose="020F0502020204030204" pitchFamily="34" charset="0"/>
                <a:cs typeface="Calibri" panose="020F0502020204030204" pitchFamily="34" charset="0"/>
              </a:rPr>
              <a:t>suivants</a:t>
            </a:r>
            <a:r>
              <a:rPr lang="nl-BE" altLang="nl-BE" sz="1100" b="1" dirty="0">
                <a:solidFill>
                  <a:srgbClr val="C4007A"/>
                </a:solidFill>
                <a:latin typeface="Calibri" panose="020F0502020204030204" pitchFamily="34" charset="0"/>
                <a:cs typeface="Calibri" panose="020F0502020204030204" pitchFamily="34" charset="0"/>
              </a:rPr>
              <a:t>:</a:t>
            </a:r>
          </a:p>
        </p:txBody>
      </p:sp>
      <p:sp>
        <p:nvSpPr>
          <p:cNvPr id="8207" name="TextBox 1">
            <a:extLst>
              <a:ext uri="{FF2B5EF4-FFF2-40B4-BE49-F238E27FC236}">
                <a16:creationId xmlns:a16="http://schemas.microsoft.com/office/drawing/2014/main" id="{2522C1E8-5860-44B0-AE86-A49F0FAF6FB9}"/>
              </a:ext>
            </a:extLst>
          </p:cNvPr>
          <p:cNvSpPr txBox="1">
            <a:spLocks noChangeArrowheads="1"/>
          </p:cNvSpPr>
          <p:nvPr/>
        </p:nvSpPr>
        <p:spPr bwMode="auto">
          <a:xfrm>
            <a:off x="2851150" y="4294560"/>
            <a:ext cx="2441575"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Fumée</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d’échappement</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noire</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Consommation</a:t>
            </a:r>
            <a:r>
              <a:rPr lang="nl-NL" altLang="nl-BE" sz="1100" dirty="0">
                <a:latin typeface="Calibri" panose="020F0502020204030204" pitchFamily="34" charset="0"/>
                <a:cs typeface="Calibri" panose="020F0502020204030204" pitchFamily="34" charset="0"/>
              </a:rPr>
              <a:t> de </a:t>
            </a:r>
            <a:r>
              <a:rPr lang="nl-NL" altLang="nl-BE" sz="1100" dirty="0" err="1">
                <a:latin typeface="Calibri" panose="020F0502020204030204" pitchFamily="34" charset="0"/>
                <a:cs typeface="Calibri" panose="020F0502020204030204" pitchFamily="34" charset="0"/>
              </a:rPr>
              <a:t>carburant</a:t>
            </a:r>
            <a:r>
              <a:rPr lang="nl-NL" altLang="nl-BE" sz="1100" dirty="0">
                <a:latin typeface="Calibri" panose="020F0502020204030204" pitchFamily="34" charset="0"/>
                <a:cs typeface="Calibri" panose="020F0502020204030204" pitchFamily="34" charset="0"/>
              </a:rPr>
              <a:t> </a:t>
            </a:r>
            <a:r>
              <a:rPr lang="nl-NL" altLang="nl-BE" sz="1100" dirty="0" err="1">
                <a:latin typeface="Calibri" panose="020F0502020204030204" pitchFamily="34" charset="0"/>
                <a:cs typeface="Calibri" panose="020F0502020204030204" pitchFamily="34" charset="0"/>
              </a:rPr>
              <a:t>excessive</a:t>
            </a:r>
            <a:endParaRPr lang="nl-NL" altLang="nl-BE" sz="1100" dirty="0">
              <a:latin typeface="Calibri" panose="020F0502020204030204" pitchFamily="34" charset="0"/>
              <a:cs typeface="Calibri" panose="020F0502020204030204" pitchFamily="34" charset="0"/>
            </a:endParaRPr>
          </a:p>
          <a:p>
            <a:pPr>
              <a:spcBef>
                <a:spcPct val="0"/>
              </a:spcBef>
              <a:buFont typeface="Wingdings" panose="05000000000000000000" pitchFamily="2" charset="2"/>
              <a:buChar char="§"/>
            </a:pPr>
            <a:r>
              <a:rPr lang="nl-NL" altLang="nl-BE" sz="1100" dirty="0" err="1">
                <a:latin typeface="Calibri" panose="020F0502020204030204" pitchFamily="34" charset="0"/>
                <a:cs typeface="Calibri" panose="020F0502020204030204" pitchFamily="34" charset="0"/>
              </a:rPr>
              <a:t>Problèmes</a:t>
            </a:r>
            <a:r>
              <a:rPr lang="nl-NL" altLang="nl-BE" sz="1100" dirty="0">
                <a:latin typeface="Calibri" panose="020F0502020204030204" pitchFamily="34" charset="0"/>
                <a:cs typeface="Calibri" panose="020F0502020204030204" pitchFamily="34" charset="0"/>
              </a:rPr>
              <a:t> de démarrage</a:t>
            </a:r>
          </a:p>
          <a:p>
            <a:pPr>
              <a:spcBef>
                <a:spcPct val="0"/>
              </a:spcBef>
              <a:buFont typeface="Wingdings" panose="05000000000000000000" pitchFamily="2" charset="2"/>
              <a:buChar char="§"/>
            </a:pPr>
            <a:r>
              <a:rPr lang="nl-NL" altLang="nl-BE" sz="1100" dirty="0">
                <a:latin typeface="Calibri" panose="020F0502020204030204" pitchFamily="34" charset="0"/>
                <a:cs typeface="Calibri" panose="020F0502020204030204" pitchFamily="34" charset="0"/>
              </a:rPr>
              <a:t>Perte de puissance</a:t>
            </a:r>
          </a:p>
        </p:txBody>
      </p:sp>
      <p:sp>
        <p:nvSpPr>
          <p:cNvPr id="8208" name="TextBox 1">
            <a:extLst>
              <a:ext uri="{FF2B5EF4-FFF2-40B4-BE49-F238E27FC236}">
                <a16:creationId xmlns:a16="http://schemas.microsoft.com/office/drawing/2014/main" id="{CC445CDF-DC4C-455F-89B7-0A957C1F722B}"/>
              </a:ext>
            </a:extLst>
          </p:cNvPr>
          <p:cNvSpPr txBox="1">
            <a:spLocks noChangeArrowheads="1"/>
          </p:cNvSpPr>
          <p:nvPr/>
        </p:nvSpPr>
        <p:spPr bwMode="auto">
          <a:xfrm>
            <a:off x="6911975" y="4127872"/>
            <a:ext cx="12985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100" b="1" dirty="0">
                <a:solidFill>
                  <a:srgbClr val="FF9933"/>
                </a:solidFill>
                <a:latin typeface="Calibri" panose="020F0502020204030204" pitchFamily="34" charset="0"/>
                <a:cs typeface="Calibri" panose="020F0502020204030204" pitchFamily="34" charset="0"/>
              </a:rPr>
              <a:t>Applications:</a:t>
            </a:r>
          </a:p>
        </p:txBody>
      </p:sp>
      <p:sp>
        <p:nvSpPr>
          <p:cNvPr id="8209" name="TextBox 1">
            <a:extLst>
              <a:ext uri="{FF2B5EF4-FFF2-40B4-BE49-F238E27FC236}">
                <a16:creationId xmlns:a16="http://schemas.microsoft.com/office/drawing/2014/main" id="{E25DA7AF-69AE-4007-AC05-41DDEF4775BE}"/>
              </a:ext>
            </a:extLst>
          </p:cNvPr>
          <p:cNvSpPr txBox="1">
            <a:spLocks noChangeArrowheads="1"/>
          </p:cNvSpPr>
          <p:nvPr/>
        </p:nvSpPr>
        <p:spPr bwMode="auto">
          <a:xfrm>
            <a:off x="6927850" y="4343772"/>
            <a:ext cx="203676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anose="05000000000000000000" pitchFamily="2" charset="2"/>
              <a:buChar char="ü"/>
            </a:pPr>
            <a:r>
              <a:rPr lang="fr-FR" altLang="nl-BE" sz="1100" dirty="0">
                <a:latin typeface="Calibri" panose="020F0502020204030204" pitchFamily="34" charset="0"/>
                <a:cs typeface="Calibri" panose="020F0502020204030204" pitchFamily="34" charset="0"/>
              </a:rPr>
              <a:t>Il suffit juste de verser le contenu d’un flacon dans le réservoir à carburant !</a:t>
            </a:r>
            <a:endParaRPr lang="nl-NL" altLang="nl-BE" sz="1100" dirty="0">
              <a:latin typeface="Calibri" panose="020F0502020204030204" pitchFamily="34" charset="0"/>
              <a:cs typeface="Calibri" panose="020F0502020204030204" pitchFamily="34" charset="0"/>
            </a:endParaRPr>
          </a:p>
        </p:txBody>
      </p:sp>
      <p:pic>
        <p:nvPicPr>
          <p:cNvPr id="8210" name="Afbeelding 32">
            <a:extLst>
              <a:ext uri="{FF2B5EF4-FFF2-40B4-BE49-F238E27FC236}">
                <a16:creationId xmlns:a16="http://schemas.microsoft.com/office/drawing/2014/main" id="{947F219D-CD0D-48CE-87B9-AAE3228F1D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862" t="11490" r="6628" b="6032"/>
          <a:stretch>
            <a:fillRect/>
          </a:stretch>
        </p:blipFill>
        <p:spPr bwMode="auto">
          <a:xfrm>
            <a:off x="6246813" y="4164385"/>
            <a:ext cx="7366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ep 25">
            <a:extLst>
              <a:ext uri="{FF2B5EF4-FFF2-40B4-BE49-F238E27FC236}">
                <a16:creationId xmlns:a16="http://schemas.microsoft.com/office/drawing/2014/main" id="{64D7A78A-8AD3-4FD3-902A-E5C9838DBFAA}"/>
              </a:ext>
            </a:extLst>
          </p:cNvPr>
          <p:cNvGrpSpPr>
            <a:grpSpLocks/>
          </p:cNvGrpSpPr>
          <p:nvPr/>
        </p:nvGrpSpPr>
        <p:grpSpPr bwMode="auto">
          <a:xfrm>
            <a:off x="6227763" y="5590828"/>
            <a:ext cx="1419225" cy="246062"/>
            <a:chOff x="6228184" y="5630258"/>
            <a:chExt cx="1419299" cy="247015"/>
          </a:xfrm>
        </p:grpSpPr>
        <p:sp>
          <p:nvSpPr>
            <p:cNvPr id="27" name="Rechthoek: afgeronde hoeken 26">
              <a:hlinkClick r:id="rId4" action="ppaction://hlinksldjump"/>
              <a:extLst>
                <a:ext uri="{FF2B5EF4-FFF2-40B4-BE49-F238E27FC236}">
                  <a16:creationId xmlns:a16="http://schemas.microsoft.com/office/drawing/2014/main" id="{CB45567F-73CF-4F5A-9A30-99909518EB28}"/>
                </a:ext>
              </a:extLst>
            </p:cNvPr>
            <p:cNvSpPr/>
            <p:nvPr/>
          </p:nvSpPr>
          <p:spPr bwMode="auto">
            <a:xfrm>
              <a:off x="6228184" y="5630258"/>
              <a:ext cx="1419299"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28" name="TextBox 1">
              <a:hlinkClick r:id="rId4" action="ppaction://hlinksldjump"/>
              <a:extLst>
                <a:ext uri="{FF2B5EF4-FFF2-40B4-BE49-F238E27FC236}">
                  <a16:creationId xmlns:a16="http://schemas.microsoft.com/office/drawing/2014/main" id="{E8AB64D6-EEEC-4317-9676-F3AE4D3E4326}"/>
                </a:ext>
              </a:extLst>
            </p:cNvPr>
            <p:cNvSpPr txBox="1">
              <a:spLocks noChangeArrowheads="1"/>
            </p:cNvSpPr>
            <p:nvPr/>
          </p:nvSpPr>
          <p:spPr bwMode="auto">
            <a:xfrm>
              <a:off x="6358829" y="5631051"/>
              <a:ext cx="116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a:t>
              </a:r>
              <a:r>
                <a:rPr lang="nl-BE" altLang="nl-BE" sz="1000" b="1" dirty="0" err="1">
                  <a:solidFill>
                    <a:schemeClr val="bg1"/>
                  </a:solidFill>
                  <a:latin typeface="Calibri" panose="020F0502020204030204" pitchFamily="34" charset="0"/>
                </a:rPr>
                <a:t>carburant</a:t>
              </a:r>
              <a:endParaRPr lang="nl-BE" altLang="nl-BE" sz="1000" b="1" dirty="0">
                <a:solidFill>
                  <a:schemeClr val="bg1"/>
                </a:solidFill>
                <a:latin typeface="Calibri" panose="020F0502020204030204" pitchFamily="34" charset="0"/>
              </a:endParaRPr>
            </a:p>
          </p:txBody>
        </p:sp>
        <p:sp>
          <p:nvSpPr>
            <p:cNvPr id="29" name="Gelijkbenige driehoek 3">
              <a:extLst>
                <a:ext uri="{FF2B5EF4-FFF2-40B4-BE49-F238E27FC236}">
                  <a16:creationId xmlns:a16="http://schemas.microsoft.com/office/drawing/2014/main" id="{91A38F43-9A53-4BC5-87B6-2CD0AA0BD5BC}"/>
                </a:ext>
              </a:extLst>
            </p:cNvPr>
            <p:cNvSpPr>
              <a:spLocks noChangeArrowheads="1"/>
            </p:cNvSpPr>
            <p:nvPr/>
          </p:nvSpPr>
          <p:spPr bwMode="auto">
            <a:xfrm rot="5400000">
              <a:off x="6254782"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grpSp>
        <p:nvGrpSpPr>
          <p:cNvPr id="30" name="Groep 8">
            <a:extLst>
              <a:ext uri="{FF2B5EF4-FFF2-40B4-BE49-F238E27FC236}">
                <a16:creationId xmlns:a16="http://schemas.microsoft.com/office/drawing/2014/main" id="{92071AE0-A1B3-4425-B702-565F2EF6366D}"/>
              </a:ext>
            </a:extLst>
          </p:cNvPr>
          <p:cNvGrpSpPr>
            <a:grpSpLocks/>
          </p:cNvGrpSpPr>
          <p:nvPr/>
        </p:nvGrpSpPr>
        <p:grpSpPr bwMode="auto">
          <a:xfrm>
            <a:off x="7694613" y="5589240"/>
            <a:ext cx="1341437" cy="247650"/>
            <a:chOff x="7694316" y="5629464"/>
            <a:chExt cx="1342180" cy="247015"/>
          </a:xfrm>
        </p:grpSpPr>
        <p:sp>
          <p:nvSpPr>
            <p:cNvPr id="31" name="Rechthoek: afgeronde hoeken 30">
              <a:hlinkClick r:id="rId5" action="ppaction://hlinksldjump"/>
              <a:extLst>
                <a:ext uri="{FF2B5EF4-FFF2-40B4-BE49-F238E27FC236}">
                  <a16:creationId xmlns:a16="http://schemas.microsoft.com/office/drawing/2014/main" id="{79C5160F-12A4-41E3-A71F-AF1DE2E6AA3F}"/>
                </a:ext>
              </a:extLst>
            </p:cNvPr>
            <p:cNvSpPr/>
            <p:nvPr/>
          </p:nvSpPr>
          <p:spPr bwMode="auto">
            <a:xfrm>
              <a:off x="7694316" y="5629464"/>
              <a:ext cx="1342180" cy="247015"/>
            </a:xfrm>
            <a:prstGeom prst="roundRect">
              <a:avLst/>
            </a:prstGeom>
            <a:solidFill>
              <a:schemeClr val="tx1">
                <a:lumMod val="50000"/>
                <a:lumOff val="50000"/>
              </a:schemeClr>
            </a:solidFill>
            <a:ln w="9525" cap="flat" cmpd="sng" algn="ctr">
              <a:noFill/>
              <a:prstDash val="solid"/>
              <a:round/>
              <a:headEnd type="none" w="med" len="med"/>
              <a:tailEnd type="none" w="med" len="med"/>
            </a:ln>
            <a:effectLst/>
            <a:extLst>
              <a:ext uri="{AF507438-7753-43e0-B8FC-AC1667EBCBE1}"/>
            </a:extLst>
          </p:spPr>
          <p:txBody>
            <a:bodyPr/>
            <a:lstStyle/>
            <a:p>
              <a:pPr>
                <a:defRPr/>
              </a:pPr>
              <a:endParaRPr lang="nl-BE">
                <a:solidFill>
                  <a:srgbClr val="000000"/>
                </a:solidFill>
                <a:latin typeface="Arial" charset="0"/>
                <a:ea typeface="ＭＳ Ｐゴシック" charset="0"/>
              </a:endParaRPr>
            </a:p>
          </p:txBody>
        </p:sp>
        <p:sp>
          <p:nvSpPr>
            <p:cNvPr id="32" name="TextBox 1">
              <a:hlinkClick r:id="rId5" action="ppaction://hlinksldjump"/>
              <a:extLst>
                <a:ext uri="{FF2B5EF4-FFF2-40B4-BE49-F238E27FC236}">
                  <a16:creationId xmlns:a16="http://schemas.microsoft.com/office/drawing/2014/main" id="{EB0F3EE5-BA94-49EF-8315-88784D461930}"/>
                </a:ext>
              </a:extLst>
            </p:cNvPr>
            <p:cNvSpPr txBox="1">
              <a:spLocks noChangeArrowheads="1"/>
            </p:cNvSpPr>
            <p:nvPr/>
          </p:nvSpPr>
          <p:spPr bwMode="auto">
            <a:xfrm>
              <a:off x="7791517" y="5630258"/>
              <a:ext cx="1244978" cy="2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BE" altLang="nl-BE" sz="1000" b="1" dirty="0">
                  <a:solidFill>
                    <a:schemeClr val="bg1"/>
                  </a:solidFill>
                  <a:latin typeface="Calibri" panose="020F0502020204030204" pitchFamily="34" charset="0"/>
                </a:rPr>
                <a:t>Retour à la </a:t>
              </a:r>
              <a:r>
                <a:rPr lang="nl-BE" altLang="nl-BE" sz="1000" b="1" dirty="0" err="1">
                  <a:solidFill>
                    <a:schemeClr val="bg1"/>
                  </a:solidFill>
                  <a:latin typeface="Calibri" panose="020F0502020204030204" pitchFamily="34" charset="0"/>
                </a:rPr>
                <a:t>gamme</a:t>
              </a:r>
              <a:endParaRPr lang="nl-BE" altLang="nl-BE" sz="1000" b="1" dirty="0">
                <a:solidFill>
                  <a:schemeClr val="bg1"/>
                </a:solidFill>
                <a:latin typeface="Calibri" panose="020F0502020204030204" pitchFamily="34" charset="0"/>
              </a:endParaRPr>
            </a:p>
          </p:txBody>
        </p:sp>
        <p:sp>
          <p:nvSpPr>
            <p:cNvPr id="33" name="Gelijkbenige driehoek 38">
              <a:extLst>
                <a:ext uri="{FF2B5EF4-FFF2-40B4-BE49-F238E27FC236}">
                  <a16:creationId xmlns:a16="http://schemas.microsoft.com/office/drawing/2014/main" id="{2B6E3B90-7EB2-4EBC-84FF-DCB1DF0DAD45}"/>
                </a:ext>
              </a:extLst>
            </p:cNvPr>
            <p:cNvSpPr>
              <a:spLocks noChangeArrowheads="1"/>
            </p:cNvSpPr>
            <p:nvPr/>
          </p:nvSpPr>
          <p:spPr bwMode="auto">
            <a:xfrm rot="5400000">
              <a:off x="7716011" y="5688301"/>
              <a:ext cx="144810" cy="124836"/>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nl-BE" altLang="nl-BE" sz="2400">
                <a:solidFill>
                  <a:srgbClr val="000000"/>
                </a:solidFill>
              </a:endParaRPr>
            </a:p>
          </p:txBody>
        </p:sp>
      </p:grpSp>
      <p:sp>
        <p:nvSpPr>
          <p:cNvPr id="34" name="TextBox 1">
            <a:extLst>
              <a:ext uri="{FF2B5EF4-FFF2-40B4-BE49-F238E27FC236}">
                <a16:creationId xmlns:a16="http://schemas.microsoft.com/office/drawing/2014/main" id="{2E5CF721-E99E-4CBC-8B3F-312622659298}"/>
              </a:ext>
            </a:extLst>
          </p:cNvPr>
          <p:cNvSpPr txBox="1"/>
          <p:nvPr/>
        </p:nvSpPr>
        <p:spPr>
          <a:xfrm>
            <a:off x="327025" y="188913"/>
            <a:ext cx="6456363" cy="461962"/>
          </a:xfrm>
          <a:prstGeom prst="rect">
            <a:avLst/>
          </a:prstGeom>
          <a:noFill/>
        </p:spPr>
        <p:txBody>
          <a:bodyPr>
            <a:spAutoFit/>
          </a:bodyPr>
          <a:lstStyle/>
          <a:p>
            <a:pPr>
              <a:defRPr/>
            </a:pPr>
            <a:r>
              <a:rPr lang="nl-BE" b="1" dirty="0" err="1">
                <a:solidFill>
                  <a:schemeClr val="bg2">
                    <a:lumMod val="25000"/>
                  </a:schemeClr>
                </a:solidFill>
                <a:latin typeface="Calibri" panose="020F0502020204030204" pitchFamily="34" charset="0"/>
              </a:rPr>
              <a:t>Additifs</a:t>
            </a:r>
            <a:r>
              <a:rPr lang="nl-BE" b="1" dirty="0">
                <a:solidFill>
                  <a:schemeClr val="bg2">
                    <a:lumMod val="25000"/>
                  </a:schemeClr>
                </a:solidFill>
                <a:latin typeface="Calibri" panose="020F0502020204030204" pitchFamily="34" charset="0"/>
              </a:rPr>
              <a:t> </a:t>
            </a:r>
            <a:r>
              <a:rPr lang="nl-BE" b="1" dirty="0" err="1">
                <a:solidFill>
                  <a:schemeClr val="bg2">
                    <a:lumMod val="25000"/>
                  </a:schemeClr>
                </a:solidFill>
                <a:latin typeface="Calibri" panose="020F0502020204030204" pitchFamily="34" charset="0"/>
              </a:rPr>
              <a:t>Professionnels</a:t>
            </a:r>
            <a:r>
              <a:rPr lang="nl-BE" b="1" dirty="0">
                <a:solidFill>
                  <a:schemeClr val="bg2">
                    <a:lumMod val="25000"/>
                  </a:schemeClr>
                </a:solidFill>
                <a:latin typeface="Calibri" panose="020F0502020204030204" pitchFamily="34" charset="0"/>
              </a:rPr>
              <a:t>: CARBURANT</a:t>
            </a:r>
          </a:p>
        </p:txBody>
      </p:sp>
      <p:sp>
        <p:nvSpPr>
          <p:cNvPr id="37" name="Tekstballon: rechthoek met afgeronde hoeken 36">
            <a:extLst>
              <a:ext uri="{FF2B5EF4-FFF2-40B4-BE49-F238E27FC236}">
                <a16:creationId xmlns:a16="http://schemas.microsoft.com/office/drawing/2014/main" id="{7D6930F7-9B95-4A6F-A6C6-E17F9DD75680}"/>
              </a:ext>
            </a:extLst>
          </p:cNvPr>
          <p:cNvSpPr/>
          <p:nvPr/>
        </p:nvSpPr>
        <p:spPr bwMode="auto">
          <a:xfrm>
            <a:off x="1835696" y="1073150"/>
            <a:ext cx="1015454" cy="1315812"/>
          </a:xfrm>
          <a:prstGeom prst="wedgeRoundRectCallout">
            <a:avLst>
              <a:gd name="adj1" fmla="val -48172"/>
              <a:gd name="adj2" fmla="val 88044"/>
              <a:gd name="adj3" fmla="val 16667"/>
            </a:avLst>
          </a:prstGeom>
          <a:noFill/>
          <a:ln w="28575" cap="flat" cmpd="sng" algn="ctr">
            <a:solidFill>
              <a:srgbClr val="92D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fr-FR" sz="1100" dirty="0">
                <a:solidFill>
                  <a:srgbClr val="92D050"/>
                </a:solidFill>
                <a:latin typeface="Calibri" panose="020F0502020204030204" pitchFamily="34" charset="0"/>
                <a:ea typeface="ＭＳ Ｐゴシック" charset="0"/>
                <a:cs typeface="Calibri" panose="020F0502020204030204" pitchFamily="34" charset="0"/>
              </a:rPr>
              <a:t>Le flacon convient aussi pour les réservoirs sans bouchon.</a:t>
            </a:r>
            <a:endParaRPr kumimoji="0" lang="nl-BE" sz="1200" b="0" i="0" u="none" strike="noStrike" cap="none" normalizeH="0" baseline="0" dirty="0">
              <a:ln>
                <a:noFill/>
              </a:ln>
              <a:solidFill>
                <a:srgbClr val="92D050"/>
              </a:solidFill>
              <a:effectLst/>
              <a:latin typeface="Calibri" panose="020F0502020204030204" pitchFamily="34" charset="0"/>
              <a:ea typeface="ＭＳ Ｐゴシック"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6"/>
                                        </p:tgtEl>
                                      </p:cBhvr>
                                    </p:animEffect>
                                    <p:animScale>
                                      <p:cBhvr>
                                        <p:cTn id="7" dur="250" autoRev="1" fill="hold"/>
                                        <p:tgtEl>
                                          <p:spTgt spid="26"/>
                                        </p:tgtEl>
                                      </p:cBhvr>
                                      <p:by x="105000" y="105000"/>
                                    </p:animScale>
                                  </p:childTnLst>
                                </p:cTn>
                              </p:par>
                            </p:childTnLst>
                          </p:cTn>
                        </p:par>
                      </p:childTnLst>
                    </p:cTn>
                  </p:par>
                </p:childTnLst>
              </p:cTn>
              <p:nextCondLst>
                <p:cond evt="onClick" delay="0">
                  <p:tgtEl>
                    <p:spTgt spid="26"/>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9652F104AB505478FA196E4B1063C6D" ma:contentTypeVersion="3" ma:contentTypeDescription="Crée un document." ma:contentTypeScope="" ma:versionID="2232dae116a7781e45bd92392d5f01f8">
  <xsd:schema xmlns:xsd="http://www.w3.org/2001/XMLSchema" xmlns:xs="http://www.w3.org/2001/XMLSchema" xmlns:p="http://schemas.microsoft.com/office/2006/metadata/properties" xmlns:ns2="a14361f2-fee5-4a78-8d44-14aa954e9f27" targetNamespace="http://schemas.microsoft.com/office/2006/metadata/properties" ma:root="true" ma:fieldsID="d5df71bf677987e64e35edeaa434ca27" ns2:_="">
    <xsd:import namespace="a14361f2-fee5-4a78-8d44-14aa954e9f27"/>
    <xsd:element name="properties">
      <xsd:complexType>
        <xsd:sequence>
          <xsd:element name="documentManagement">
            <xsd:complexType>
              <xsd:all>
                <xsd:element ref="ns2:MediaServiceMetadata" minOccurs="0"/>
                <xsd:element ref="ns2:MediaServiceFastMetadata"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4361f2-fee5-4a78-8d44-14aa954e9f2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4E8AB0F-1AF5-4FD5-B51B-9EAACC142613}">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a14361f2-fee5-4a78-8d44-14aa954e9f27"/>
    <ds:schemaRef ds:uri="http://purl.org/dc/terms/"/>
    <ds:schemaRef ds:uri="http://www.w3.org/XML/1998/namespace"/>
    <ds:schemaRef ds:uri="http://purl.org/dc/dcmitype/"/>
  </ds:schemaRefs>
</ds:datastoreItem>
</file>

<file path=customXml/itemProps2.xml><?xml version="1.0" encoding="utf-8"?>
<ds:datastoreItem xmlns:ds="http://schemas.openxmlformats.org/officeDocument/2006/customXml" ds:itemID="{60184597-7EB0-467D-B904-86E0E157F9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4361f2-fee5-4a78-8d44-14aa954e9f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44F953-98B3-43F7-9206-6DD5180D0B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3349</TotalTime>
  <Words>14556</Words>
  <Application>Microsoft Office PowerPoint</Application>
  <PresentationFormat>Diavoorstelling (4:3)</PresentationFormat>
  <Paragraphs>1767</Paragraphs>
  <Slides>89</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89</vt:i4>
      </vt:variant>
    </vt:vector>
  </HeadingPairs>
  <TitlesOfParts>
    <vt:vector size="94" baseType="lpstr">
      <vt:lpstr>ＭＳ Ｐゴシック</vt:lpstr>
      <vt:lpstr>Arial</vt:lpstr>
      <vt:lpstr>Calibri</vt:lpstr>
      <vt:lpstr>Wingdings</vt:lpstr>
      <vt:lpstr>Blank Presentation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Ivan Schepens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Ivan Schepens</dc:creator>
  <cp:lastModifiedBy>Carolin Hejtmanek</cp:lastModifiedBy>
  <cp:revision>266</cp:revision>
  <dcterms:created xsi:type="dcterms:W3CDTF">2012-11-30T09:09:51Z</dcterms:created>
  <dcterms:modified xsi:type="dcterms:W3CDTF">2019-07-05T11:25:28Z</dcterms:modified>
</cp:coreProperties>
</file>